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300" r:id="rId2"/>
    <p:sldId id="301" r:id="rId3"/>
    <p:sldId id="259" r:id="rId4"/>
    <p:sldId id="303" r:id="rId5"/>
    <p:sldId id="260" r:id="rId6"/>
    <p:sldId id="304" r:id="rId7"/>
    <p:sldId id="306" r:id="rId8"/>
    <p:sldId id="309" r:id="rId9"/>
    <p:sldId id="305" r:id="rId10"/>
    <p:sldId id="308" r:id="rId11"/>
    <p:sldId id="338" r:id="rId12"/>
    <p:sldId id="310" r:id="rId13"/>
    <p:sldId id="312" r:id="rId14"/>
    <p:sldId id="314" r:id="rId15"/>
    <p:sldId id="311" r:id="rId16"/>
    <p:sldId id="315" r:id="rId17"/>
    <p:sldId id="316" r:id="rId18"/>
    <p:sldId id="317" r:id="rId19"/>
    <p:sldId id="318" r:id="rId20"/>
    <p:sldId id="319" r:id="rId21"/>
    <p:sldId id="320" r:id="rId22"/>
    <p:sldId id="321" r:id="rId23"/>
    <p:sldId id="322" r:id="rId24"/>
    <p:sldId id="323" r:id="rId25"/>
    <p:sldId id="324" r:id="rId26"/>
    <p:sldId id="325" r:id="rId27"/>
    <p:sldId id="326" r:id="rId28"/>
    <p:sldId id="327" r:id="rId29"/>
    <p:sldId id="328" r:id="rId30"/>
    <p:sldId id="329" r:id="rId31"/>
    <p:sldId id="330" r:id="rId32"/>
    <p:sldId id="331" r:id="rId33"/>
    <p:sldId id="332" r:id="rId34"/>
    <p:sldId id="333" r:id="rId35"/>
    <p:sldId id="334" r:id="rId36"/>
    <p:sldId id="335" r:id="rId37"/>
    <p:sldId id="336" r:id="rId38"/>
    <p:sldId id="337" r:id="rId39"/>
    <p:sldId id="296" r:id="rId40"/>
  </p:sldIdLst>
  <p:sldSz cx="12195175" cy="6858000"/>
  <p:notesSz cx="6858000" cy="9144000"/>
  <p:custDataLst>
    <p:tags r:id="rId4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15:clr>
            <a:srgbClr val="A4A3A4"/>
          </p15:clr>
        </p15:guide>
        <p15:guide id="2" pos="384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859C"/>
    <a:srgbClr val="215968"/>
    <a:srgbClr val="F87A08"/>
    <a:srgbClr val="202A36"/>
    <a:srgbClr val="7CBF33"/>
    <a:srgbClr val="2DB2A4"/>
    <a:srgbClr val="34495E"/>
    <a:srgbClr val="E8E8E8"/>
    <a:srgbClr val="F9F9F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howGuides="1">
      <p:cViewPr>
        <p:scale>
          <a:sx n="100" d="100"/>
          <a:sy n="100" d="100"/>
        </p:scale>
        <p:origin x="-954" y="258"/>
      </p:cViewPr>
      <p:guideLst>
        <p:guide orient="horz"/>
        <p:guide pos="384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B6AAD5-BB22-443A-B98E-11707CBE16C9}" type="doc">
      <dgm:prSet loTypeId="urn:microsoft.com/office/officeart/2005/8/layout/hProcess4" loCatId="process" qsTypeId="urn:microsoft.com/office/officeart/2005/8/quickstyle/simple1" qsCatId="simple" csTypeId="urn:microsoft.com/office/officeart/2005/8/colors/colorful1#4" csCatId="colorful" phldr="1"/>
      <dgm:spPr/>
      <dgm:t>
        <a:bodyPr/>
        <a:lstStyle/>
        <a:p>
          <a:endParaRPr lang="en-US"/>
        </a:p>
      </dgm:t>
    </dgm:pt>
    <dgm:pt modelId="{62F3A35F-EA2B-462C-89DA-224952DBD84B}">
      <dgm:prSet phldrT="[Text]" custT="1"/>
      <dgm:spPr>
        <a:solidFill>
          <a:schemeClr val="accent5">
            <a:lumMod val="75000"/>
          </a:schemeClr>
        </a:solidFill>
        <a:ln>
          <a:noFill/>
        </a:ln>
      </dgm:spPr>
      <dgm: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添加标题</a:t>
          </a:r>
          <a:endParaRPr lang="en-US" sz="1600" b="0" dirty="0">
            <a:solidFill>
              <a:schemeClr val="bg1"/>
            </a:solidFill>
            <a:latin typeface="微软雅黑" panose="020B0503020204020204" pitchFamily="34" charset="-122"/>
            <a:ea typeface="微软雅黑" panose="020B0503020204020204" pitchFamily="34" charset="-122"/>
          </a:endParaRPr>
        </a:p>
      </dgm:t>
    </dgm:pt>
    <dgm:pt modelId="{68C8E73F-A05A-4DC8-914A-C484D8568F55}" type="parTrans" cxnId="{78D5CF50-3633-4A11-9FE0-D306D94A091D}">
      <dgm:prSet/>
      <dgm:spPr/>
      <dgm:t>
        <a:bodyPr/>
        <a:lstStyle/>
        <a:p>
          <a:endParaRPr lang="en-US">
            <a:solidFill>
              <a:schemeClr val="bg1"/>
            </a:solidFill>
            <a:latin typeface="微软雅黑" panose="020B0503020204020204" pitchFamily="34" charset="-122"/>
            <a:ea typeface="微软雅黑" panose="020B0503020204020204" pitchFamily="34" charset="-122"/>
          </a:endParaRPr>
        </a:p>
      </dgm:t>
    </dgm:pt>
    <dgm:pt modelId="{12A631F8-73E8-4437-A632-1DA4C96C2081}" type="sibTrans" cxnId="{78D5CF50-3633-4A11-9FE0-D306D94A091D}">
      <dgm:prSet/>
      <dgm:spPr>
        <a:solidFill>
          <a:schemeClr val="accent5">
            <a:lumMod val="75000"/>
          </a:schemeClr>
        </a:solidFill>
        <a:ln>
          <a:noFill/>
        </a:ln>
      </dgm:spPr>
      <dgm:t>
        <a:bodyPr/>
        <a:lstStyle/>
        <a:p>
          <a:endParaRPr lang="en-US">
            <a:solidFill>
              <a:schemeClr val="bg1"/>
            </a:solidFill>
            <a:latin typeface="微软雅黑" panose="020B0503020204020204" pitchFamily="34" charset="-122"/>
            <a:ea typeface="微软雅黑" panose="020B0503020204020204" pitchFamily="34" charset="-122"/>
          </a:endParaRPr>
        </a:p>
      </dgm:t>
    </dgm:pt>
    <dgm:pt modelId="{37FDA6AE-027B-4120-90CE-09301A415796}">
      <dgm:prSet phldrT="[Text]" custT="1"/>
      <dgm:spPr>
        <a:solidFill>
          <a:schemeClr val="accent5">
            <a:lumMod val="75000"/>
          </a:schemeClr>
        </a:solidFill>
        <a:ln>
          <a:noFill/>
        </a:ln>
      </dgm:spPr>
      <dgm:t>
        <a:bodyPr/>
        <a:lstStyle/>
        <a:p>
          <a:r>
            <a:rPr lang="zh-CN" altLang="en-US" sz="1800" b="1" dirty="0" smtClean="0">
              <a:solidFill>
                <a:schemeClr val="bg1"/>
              </a:solidFill>
              <a:latin typeface="微软雅黑" panose="020B0503020204020204" pitchFamily="34" charset="-122"/>
              <a:ea typeface="微软雅黑" panose="020B0503020204020204" pitchFamily="34" charset="-122"/>
            </a:rPr>
            <a:t>添加标题</a:t>
          </a:r>
          <a:endParaRPr lang="en-US" sz="1800" b="0" dirty="0">
            <a:solidFill>
              <a:schemeClr val="bg1"/>
            </a:solidFill>
            <a:latin typeface="微软雅黑" panose="020B0503020204020204" pitchFamily="34" charset="-122"/>
            <a:ea typeface="微软雅黑" panose="020B0503020204020204" pitchFamily="34" charset="-122"/>
          </a:endParaRPr>
        </a:p>
      </dgm:t>
    </dgm:pt>
    <dgm:pt modelId="{F547554B-51EF-4D52-BD83-B530786A53F6}" type="parTrans" cxnId="{97371629-EAFB-49C5-8D4C-1C2CC8EF98DA}">
      <dgm:prSet/>
      <dgm:spPr/>
      <dgm:t>
        <a:bodyPr/>
        <a:lstStyle/>
        <a:p>
          <a:endParaRPr lang="en-US">
            <a:solidFill>
              <a:schemeClr val="bg1"/>
            </a:solidFill>
            <a:latin typeface="微软雅黑" panose="020B0503020204020204" pitchFamily="34" charset="-122"/>
            <a:ea typeface="微软雅黑" panose="020B0503020204020204" pitchFamily="34" charset="-122"/>
          </a:endParaRPr>
        </a:p>
      </dgm:t>
    </dgm:pt>
    <dgm:pt modelId="{AACFA7FC-124D-47F0-AAB7-D837F03A13D6}" type="sibTrans" cxnId="{97371629-EAFB-49C5-8D4C-1C2CC8EF98DA}">
      <dgm:prSet/>
      <dgm:spPr>
        <a:solidFill>
          <a:schemeClr val="accent5">
            <a:lumMod val="75000"/>
          </a:schemeClr>
        </a:solidFill>
        <a:ln>
          <a:solidFill>
            <a:schemeClr val="accent5">
              <a:lumMod val="75000"/>
            </a:schemeClr>
          </a:solidFill>
        </a:ln>
      </dgm:spPr>
      <dgm:t>
        <a:bodyPr/>
        <a:lstStyle/>
        <a:p>
          <a:endParaRPr lang="en-US">
            <a:solidFill>
              <a:schemeClr val="bg1"/>
            </a:solidFill>
            <a:latin typeface="微软雅黑" panose="020B0503020204020204" pitchFamily="34" charset="-122"/>
            <a:ea typeface="微软雅黑" panose="020B0503020204020204" pitchFamily="34" charset="-122"/>
          </a:endParaRPr>
        </a:p>
      </dgm:t>
    </dgm:pt>
    <dgm:pt modelId="{8C92A023-B595-4B7E-9FD1-86305B47363F}">
      <dgm:prSet phldrT="[Text]" custT="1"/>
      <dgm:spPr>
        <a:solidFill>
          <a:schemeClr val="accent5">
            <a:lumMod val="75000"/>
          </a:schemeClr>
        </a:solidFill>
        <a:ln>
          <a:noFill/>
        </a:ln>
      </dgm:spPr>
      <dgm:t>
        <a:bodyPr/>
        <a:lstStyle/>
        <a:p>
          <a:r>
            <a:rPr lang="zh-CN" altLang="en-US" sz="1800" b="1" dirty="0" smtClean="0">
              <a:solidFill>
                <a:schemeClr val="bg1"/>
              </a:solidFill>
              <a:latin typeface="微软雅黑" panose="020B0503020204020204" pitchFamily="34" charset="-122"/>
              <a:ea typeface="微软雅黑" panose="020B0503020204020204" pitchFamily="34" charset="-122"/>
            </a:rPr>
            <a:t>添加标题</a:t>
          </a:r>
          <a:endParaRPr lang="en-US" sz="1800" b="0" dirty="0">
            <a:solidFill>
              <a:schemeClr val="bg1"/>
            </a:solidFill>
            <a:latin typeface="微软雅黑" panose="020B0503020204020204" pitchFamily="34" charset="-122"/>
            <a:ea typeface="微软雅黑" panose="020B0503020204020204" pitchFamily="34" charset="-122"/>
          </a:endParaRPr>
        </a:p>
      </dgm:t>
    </dgm:pt>
    <dgm:pt modelId="{126030B6-AD92-4139-8AC7-ED96A61FFA13}" type="parTrans" cxnId="{6393EA77-6C35-4795-B9F8-BC384CEB01BB}">
      <dgm:prSet/>
      <dgm:spPr/>
      <dgm:t>
        <a:bodyPr/>
        <a:lstStyle/>
        <a:p>
          <a:endParaRPr lang="en-US">
            <a:solidFill>
              <a:schemeClr val="bg1"/>
            </a:solidFill>
            <a:latin typeface="微软雅黑" panose="020B0503020204020204" pitchFamily="34" charset="-122"/>
            <a:ea typeface="微软雅黑" panose="020B0503020204020204" pitchFamily="34" charset="-122"/>
          </a:endParaRPr>
        </a:p>
      </dgm:t>
    </dgm:pt>
    <dgm:pt modelId="{45610BF7-B096-4636-A867-71803911F6BC}" type="sibTrans" cxnId="{6393EA77-6C35-4795-B9F8-BC384CEB01BB}">
      <dgm:prSet/>
      <dgm:spPr>
        <a:solidFill>
          <a:schemeClr val="accent5">
            <a:lumMod val="75000"/>
          </a:schemeClr>
        </a:solidFill>
        <a:ln>
          <a:noFill/>
        </a:ln>
      </dgm:spPr>
      <dgm:t>
        <a:bodyPr/>
        <a:lstStyle/>
        <a:p>
          <a:endParaRPr lang="en-US">
            <a:solidFill>
              <a:schemeClr val="bg1"/>
            </a:solidFill>
            <a:latin typeface="微软雅黑" panose="020B0503020204020204" pitchFamily="34" charset="-122"/>
            <a:ea typeface="微软雅黑" panose="020B0503020204020204" pitchFamily="34" charset="-122"/>
          </a:endParaRPr>
        </a:p>
      </dgm:t>
    </dgm:pt>
    <dgm:pt modelId="{839B389E-0F3A-4E44-B6E2-13F1399C142F}">
      <dgm:prSet phldrT="[Text]" custT="1"/>
      <dgm:spPr>
        <a:solidFill>
          <a:schemeClr val="accent5">
            <a:lumMod val="75000"/>
          </a:schemeClr>
        </a:solidFill>
        <a:ln>
          <a:noFill/>
        </a:ln>
      </dgm:spPr>
      <dgm:t>
        <a:bodyPr/>
        <a:lstStyle/>
        <a:p>
          <a:r>
            <a:rPr lang="zh-CN" altLang="en-US" sz="1800" b="1" dirty="0" smtClean="0">
              <a:solidFill>
                <a:schemeClr val="bg1"/>
              </a:solidFill>
              <a:latin typeface="微软雅黑" panose="020B0503020204020204" pitchFamily="34" charset="-122"/>
              <a:ea typeface="微软雅黑" panose="020B0503020204020204" pitchFamily="34" charset="-122"/>
            </a:rPr>
            <a:t>添加标题</a:t>
          </a:r>
          <a:endParaRPr lang="en-US" sz="1800" b="0" dirty="0">
            <a:solidFill>
              <a:schemeClr val="bg1"/>
            </a:solidFill>
            <a:latin typeface="微软雅黑" panose="020B0503020204020204" pitchFamily="34" charset="-122"/>
            <a:ea typeface="微软雅黑" panose="020B0503020204020204" pitchFamily="34" charset="-122"/>
          </a:endParaRPr>
        </a:p>
      </dgm:t>
    </dgm:pt>
    <dgm:pt modelId="{9C2D419A-4208-435A-8DFE-59E57C79B927}" type="parTrans" cxnId="{E9F581C8-1891-4557-8FD4-140226A54CF9}">
      <dgm:prSet/>
      <dgm:spPr/>
      <dgm:t>
        <a:bodyPr/>
        <a:lstStyle/>
        <a:p>
          <a:endParaRPr lang="en-US">
            <a:latin typeface="微软雅黑" panose="020B0503020204020204" pitchFamily="34" charset="-122"/>
            <a:ea typeface="微软雅黑" panose="020B0503020204020204" pitchFamily="34" charset="-122"/>
          </a:endParaRPr>
        </a:p>
      </dgm:t>
    </dgm:pt>
    <dgm:pt modelId="{8F45AFFE-9FF4-4A34-B11A-ED475E2D4999}" type="sibTrans" cxnId="{E9F581C8-1891-4557-8FD4-140226A54CF9}">
      <dgm:prSet/>
      <dgm:spPr/>
      <dgm:t>
        <a:bodyPr/>
        <a:lstStyle/>
        <a:p>
          <a:endParaRPr lang="en-US">
            <a:latin typeface="微软雅黑" panose="020B0503020204020204" pitchFamily="34" charset="-122"/>
            <a:ea typeface="微软雅黑" panose="020B0503020204020204" pitchFamily="34" charset="-122"/>
          </a:endParaRPr>
        </a:p>
      </dgm:t>
    </dgm:pt>
    <dgm:pt modelId="{329F22C9-55CE-4923-A3AD-2FFA227599C0}" type="pres">
      <dgm:prSet presAssocID="{ABB6AAD5-BB22-443A-B98E-11707CBE16C9}" presName="Name0" presStyleCnt="0">
        <dgm:presLayoutVars>
          <dgm:dir/>
          <dgm:animLvl val="lvl"/>
          <dgm:resizeHandles val="exact"/>
        </dgm:presLayoutVars>
      </dgm:prSet>
      <dgm:spPr/>
      <dgm:t>
        <a:bodyPr/>
        <a:lstStyle/>
        <a:p>
          <a:endParaRPr lang="en-US"/>
        </a:p>
      </dgm:t>
    </dgm:pt>
    <dgm:pt modelId="{872017F4-5903-43E5-A816-F3AC98CFF3B1}" type="pres">
      <dgm:prSet presAssocID="{ABB6AAD5-BB22-443A-B98E-11707CBE16C9}" presName="tSp" presStyleCnt="0"/>
      <dgm:spPr/>
    </dgm:pt>
    <dgm:pt modelId="{D9FC563C-D769-4101-9655-D8B5A1C6252F}" type="pres">
      <dgm:prSet presAssocID="{ABB6AAD5-BB22-443A-B98E-11707CBE16C9}" presName="bSp" presStyleCnt="0"/>
      <dgm:spPr/>
    </dgm:pt>
    <dgm:pt modelId="{ED6524A3-5A32-48CD-B667-DFB44CF40773}" type="pres">
      <dgm:prSet presAssocID="{ABB6AAD5-BB22-443A-B98E-11707CBE16C9}" presName="process" presStyleCnt="0"/>
      <dgm:spPr/>
    </dgm:pt>
    <dgm:pt modelId="{D2991228-8CF8-4943-9450-6060DB6B2D0D}" type="pres">
      <dgm:prSet presAssocID="{62F3A35F-EA2B-462C-89DA-224952DBD84B}" presName="composite1" presStyleCnt="0"/>
      <dgm:spPr/>
    </dgm:pt>
    <dgm:pt modelId="{0A6DDAA2-A8F8-4C83-A2A4-E718221F4F47}" type="pres">
      <dgm:prSet presAssocID="{62F3A35F-EA2B-462C-89DA-224952DBD84B}" presName="dummyNode1" presStyleLbl="node1" presStyleIdx="0" presStyleCnt="4"/>
      <dgm:spPr/>
    </dgm:pt>
    <dgm:pt modelId="{5CD9D2C4-CA47-4E2F-9386-15BF2C5BFCE9}" type="pres">
      <dgm:prSet presAssocID="{62F3A35F-EA2B-462C-89DA-224952DBD84B}" presName="childNode1" presStyleLbl="bgAcc1" presStyleIdx="0" presStyleCnt="4">
        <dgm:presLayoutVars>
          <dgm:bulletEnabled val="1"/>
        </dgm:presLayoutVars>
      </dgm:prSet>
      <dgm:spPr>
        <a:noFill/>
        <a:ln>
          <a:solidFill>
            <a:schemeClr val="accent5">
              <a:lumMod val="75000"/>
            </a:schemeClr>
          </a:solidFill>
        </a:ln>
      </dgm:spPr>
      <dgm:t>
        <a:bodyPr/>
        <a:lstStyle/>
        <a:p>
          <a:endParaRPr lang="id-ID"/>
        </a:p>
      </dgm:t>
    </dgm:pt>
    <dgm:pt modelId="{0AA0795C-3E61-4B6C-BFBF-9678D7606329}" type="pres">
      <dgm:prSet presAssocID="{62F3A35F-EA2B-462C-89DA-224952DBD84B}" presName="childNode1tx" presStyleLbl="bgAcc1" presStyleIdx="0" presStyleCnt="4">
        <dgm:presLayoutVars>
          <dgm:bulletEnabled val="1"/>
        </dgm:presLayoutVars>
      </dgm:prSet>
      <dgm:spPr/>
    </dgm:pt>
    <dgm:pt modelId="{3B837679-D346-4EBB-AB0C-EE653ACF3C6C}" type="pres">
      <dgm:prSet presAssocID="{62F3A35F-EA2B-462C-89DA-224952DBD84B}" presName="parentNode1" presStyleLbl="node1" presStyleIdx="0" presStyleCnt="4">
        <dgm:presLayoutVars>
          <dgm:chMax val="1"/>
          <dgm:bulletEnabled val="1"/>
        </dgm:presLayoutVars>
      </dgm:prSet>
      <dgm:spPr/>
      <dgm:t>
        <a:bodyPr/>
        <a:lstStyle/>
        <a:p>
          <a:endParaRPr lang="en-US"/>
        </a:p>
      </dgm:t>
    </dgm:pt>
    <dgm:pt modelId="{89312213-4838-4C30-A681-20C663B3ED12}" type="pres">
      <dgm:prSet presAssocID="{62F3A35F-EA2B-462C-89DA-224952DBD84B}" presName="connSite1" presStyleCnt="0"/>
      <dgm:spPr/>
    </dgm:pt>
    <dgm:pt modelId="{1FE64DFD-23AF-4F50-BCBC-C27132FB3B0D}" type="pres">
      <dgm:prSet presAssocID="{12A631F8-73E8-4437-A632-1DA4C96C2081}" presName="Name9" presStyleLbl="sibTrans2D1" presStyleIdx="0" presStyleCnt="3" custLinFactNeighborY="-7560"/>
      <dgm:spPr/>
      <dgm:t>
        <a:bodyPr/>
        <a:lstStyle/>
        <a:p>
          <a:endParaRPr lang="en-US"/>
        </a:p>
      </dgm:t>
    </dgm:pt>
    <dgm:pt modelId="{3E192D9B-A9E7-40C2-8A43-829922D5ACBF}" type="pres">
      <dgm:prSet presAssocID="{37FDA6AE-027B-4120-90CE-09301A415796}" presName="composite2" presStyleCnt="0"/>
      <dgm:spPr/>
    </dgm:pt>
    <dgm:pt modelId="{C4A7D10B-4C13-456F-9E6C-9F9985127CE1}" type="pres">
      <dgm:prSet presAssocID="{37FDA6AE-027B-4120-90CE-09301A415796}" presName="dummyNode2" presStyleLbl="node1" presStyleIdx="0" presStyleCnt="4"/>
      <dgm:spPr/>
    </dgm:pt>
    <dgm:pt modelId="{B651F1CF-D429-4713-ABB8-9F7461E4F7F5}" type="pres">
      <dgm:prSet presAssocID="{37FDA6AE-027B-4120-90CE-09301A415796}" presName="childNode2" presStyleLbl="bgAcc1" presStyleIdx="1" presStyleCnt="4">
        <dgm:presLayoutVars>
          <dgm:bulletEnabled val="1"/>
        </dgm:presLayoutVars>
      </dgm:prSet>
      <dgm:spPr>
        <a:noFill/>
        <a:ln>
          <a:solidFill>
            <a:schemeClr val="accent5">
              <a:lumMod val="75000"/>
            </a:schemeClr>
          </a:solidFill>
        </a:ln>
      </dgm:spPr>
      <dgm:t>
        <a:bodyPr/>
        <a:lstStyle/>
        <a:p>
          <a:endParaRPr lang="id-ID"/>
        </a:p>
      </dgm:t>
    </dgm:pt>
    <dgm:pt modelId="{935188BB-FF57-4D09-84D9-19ECEEFAA612}" type="pres">
      <dgm:prSet presAssocID="{37FDA6AE-027B-4120-90CE-09301A415796}" presName="childNode2tx" presStyleLbl="bgAcc1" presStyleIdx="1" presStyleCnt="4">
        <dgm:presLayoutVars>
          <dgm:bulletEnabled val="1"/>
        </dgm:presLayoutVars>
      </dgm:prSet>
      <dgm:spPr/>
    </dgm:pt>
    <dgm:pt modelId="{D1957E8D-52E6-47CA-9E1F-B3BE7EB3E09B}" type="pres">
      <dgm:prSet presAssocID="{37FDA6AE-027B-4120-90CE-09301A415796}" presName="parentNode2" presStyleLbl="node1" presStyleIdx="1" presStyleCnt="4">
        <dgm:presLayoutVars>
          <dgm:chMax val="0"/>
          <dgm:bulletEnabled val="1"/>
        </dgm:presLayoutVars>
      </dgm:prSet>
      <dgm:spPr/>
      <dgm:t>
        <a:bodyPr/>
        <a:lstStyle/>
        <a:p>
          <a:endParaRPr lang="en-US"/>
        </a:p>
      </dgm:t>
    </dgm:pt>
    <dgm:pt modelId="{99CED883-7DB5-4B78-B4E7-386BDE96A531}" type="pres">
      <dgm:prSet presAssocID="{37FDA6AE-027B-4120-90CE-09301A415796}" presName="connSite2" presStyleCnt="0"/>
      <dgm:spPr/>
    </dgm:pt>
    <dgm:pt modelId="{BF198A36-C0C4-4E90-AC13-6C982ACE8400}" type="pres">
      <dgm:prSet presAssocID="{AACFA7FC-124D-47F0-AAB7-D837F03A13D6}" presName="Name18" presStyleLbl="sibTrans2D1" presStyleIdx="1" presStyleCnt="3" custLinFactNeighborY="4554"/>
      <dgm:spPr/>
      <dgm:t>
        <a:bodyPr/>
        <a:lstStyle/>
        <a:p>
          <a:endParaRPr lang="en-US"/>
        </a:p>
      </dgm:t>
    </dgm:pt>
    <dgm:pt modelId="{D6723E67-A432-4FEE-AC6B-8E6B17DEE5B7}" type="pres">
      <dgm:prSet presAssocID="{8C92A023-B595-4B7E-9FD1-86305B47363F}" presName="composite1" presStyleCnt="0"/>
      <dgm:spPr/>
    </dgm:pt>
    <dgm:pt modelId="{47D1E680-C156-4E6D-86C6-95E9E423BCC9}" type="pres">
      <dgm:prSet presAssocID="{8C92A023-B595-4B7E-9FD1-86305B47363F}" presName="dummyNode1" presStyleLbl="node1" presStyleIdx="1" presStyleCnt="4"/>
      <dgm:spPr/>
    </dgm:pt>
    <dgm:pt modelId="{C26DB7B9-FAD6-48DB-954D-A5E46F77BD6D}" type="pres">
      <dgm:prSet presAssocID="{8C92A023-B595-4B7E-9FD1-86305B47363F}" presName="childNode1" presStyleLbl="bgAcc1" presStyleIdx="2" presStyleCnt="4">
        <dgm:presLayoutVars>
          <dgm:bulletEnabled val="1"/>
        </dgm:presLayoutVars>
      </dgm:prSet>
      <dgm:spPr>
        <a:noFill/>
        <a:ln>
          <a:solidFill>
            <a:schemeClr val="accent5">
              <a:lumMod val="75000"/>
            </a:schemeClr>
          </a:solidFill>
        </a:ln>
      </dgm:spPr>
      <dgm:t>
        <a:bodyPr/>
        <a:lstStyle/>
        <a:p>
          <a:endParaRPr lang="zh-CN" altLang="en-US"/>
        </a:p>
      </dgm:t>
    </dgm:pt>
    <dgm:pt modelId="{313EE525-068F-4B0D-B80F-E3D1A721A503}" type="pres">
      <dgm:prSet presAssocID="{8C92A023-B595-4B7E-9FD1-86305B47363F}" presName="childNode1tx" presStyleLbl="bgAcc1" presStyleIdx="2" presStyleCnt="4">
        <dgm:presLayoutVars>
          <dgm:bulletEnabled val="1"/>
        </dgm:presLayoutVars>
      </dgm:prSet>
      <dgm:spPr/>
    </dgm:pt>
    <dgm:pt modelId="{47A26F57-A010-4072-9EBD-86BD6484D91B}" type="pres">
      <dgm:prSet presAssocID="{8C92A023-B595-4B7E-9FD1-86305B47363F}" presName="parentNode1" presStyleLbl="node1" presStyleIdx="2" presStyleCnt="4">
        <dgm:presLayoutVars>
          <dgm:chMax val="1"/>
          <dgm:bulletEnabled val="1"/>
        </dgm:presLayoutVars>
      </dgm:prSet>
      <dgm:spPr/>
      <dgm:t>
        <a:bodyPr/>
        <a:lstStyle/>
        <a:p>
          <a:endParaRPr lang="en-US"/>
        </a:p>
      </dgm:t>
    </dgm:pt>
    <dgm:pt modelId="{48206F52-42E7-4248-B79E-9B1077913B20}" type="pres">
      <dgm:prSet presAssocID="{8C92A023-B595-4B7E-9FD1-86305B47363F}" presName="connSite1" presStyleCnt="0"/>
      <dgm:spPr/>
    </dgm:pt>
    <dgm:pt modelId="{2467359E-7225-4CFB-BBD2-900CCD5D7BDE}" type="pres">
      <dgm:prSet presAssocID="{45610BF7-B096-4636-A867-71803911F6BC}" presName="Name9" presStyleLbl="sibTrans2D1" presStyleIdx="2" presStyleCnt="3" custLinFactNeighborY="-7560"/>
      <dgm:spPr/>
      <dgm:t>
        <a:bodyPr/>
        <a:lstStyle/>
        <a:p>
          <a:endParaRPr lang="en-US"/>
        </a:p>
      </dgm:t>
    </dgm:pt>
    <dgm:pt modelId="{0F447C47-A4FF-407A-BC1F-16AC042D6327}" type="pres">
      <dgm:prSet presAssocID="{839B389E-0F3A-4E44-B6E2-13F1399C142F}" presName="composite2" presStyleCnt="0"/>
      <dgm:spPr/>
    </dgm:pt>
    <dgm:pt modelId="{21F77DA2-0E77-43BA-AFE7-885029D8FC3B}" type="pres">
      <dgm:prSet presAssocID="{839B389E-0F3A-4E44-B6E2-13F1399C142F}" presName="dummyNode2" presStyleLbl="node1" presStyleIdx="2" presStyleCnt="4"/>
      <dgm:spPr/>
    </dgm:pt>
    <dgm:pt modelId="{939DFC11-B217-40F1-B0EE-ADA1D5FE8FDC}" type="pres">
      <dgm:prSet presAssocID="{839B389E-0F3A-4E44-B6E2-13F1399C142F}" presName="childNode2" presStyleLbl="bgAcc1" presStyleIdx="3" presStyleCnt="4">
        <dgm:presLayoutVars>
          <dgm:bulletEnabled val="1"/>
        </dgm:presLayoutVars>
      </dgm:prSet>
      <dgm:spPr>
        <a:noFill/>
        <a:ln>
          <a:solidFill>
            <a:schemeClr val="accent5">
              <a:lumMod val="75000"/>
            </a:schemeClr>
          </a:solidFill>
        </a:ln>
      </dgm:spPr>
      <dgm:t>
        <a:bodyPr/>
        <a:lstStyle/>
        <a:p>
          <a:endParaRPr lang="zh-CN" altLang="en-US"/>
        </a:p>
      </dgm:t>
    </dgm:pt>
    <dgm:pt modelId="{999DAA6F-B9C3-4EA2-A461-724C3FC87C73}" type="pres">
      <dgm:prSet presAssocID="{839B389E-0F3A-4E44-B6E2-13F1399C142F}" presName="childNode2tx" presStyleLbl="bgAcc1" presStyleIdx="3" presStyleCnt="4">
        <dgm:presLayoutVars>
          <dgm:bulletEnabled val="1"/>
        </dgm:presLayoutVars>
      </dgm:prSet>
      <dgm:spPr/>
    </dgm:pt>
    <dgm:pt modelId="{A9F63716-280D-4A8A-8AF8-9D84FEF36D8F}" type="pres">
      <dgm:prSet presAssocID="{839B389E-0F3A-4E44-B6E2-13F1399C142F}" presName="parentNode2" presStyleLbl="node1" presStyleIdx="3" presStyleCnt="4">
        <dgm:presLayoutVars>
          <dgm:chMax val="0"/>
          <dgm:bulletEnabled val="1"/>
        </dgm:presLayoutVars>
      </dgm:prSet>
      <dgm:spPr/>
      <dgm:t>
        <a:bodyPr/>
        <a:lstStyle/>
        <a:p>
          <a:endParaRPr lang="en-US"/>
        </a:p>
      </dgm:t>
    </dgm:pt>
    <dgm:pt modelId="{FCAE0843-F8C6-41B9-81A8-7C72B81CAA10}" type="pres">
      <dgm:prSet presAssocID="{839B389E-0F3A-4E44-B6E2-13F1399C142F}" presName="connSite2" presStyleCnt="0"/>
      <dgm:spPr/>
    </dgm:pt>
  </dgm:ptLst>
  <dgm:cxnLst>
    <dgm:cxn modelId="{73B86786-EFDE-4936-9C7D-DEB37BD7C2BF}" type="presOf" srcId="{12A631F8-73E8-4437-A632-1DA4C96C2081}" destId="{1FE64DFD-23AF-4F50-BCBC-C27132FB3B0D}" srcOrd="0" destOrd="0" presId="urn:microsoft.com/office/officeart/2005/8/layout/hProcess4"/>
    <dgm:cxn modelId="{7D686CF4-746E-40AC-B098-9A014B0BE360}" type="presOf" srcId="{62F3A35F-EA2B-462C-89DA-224952DBD84B}" destId="{3B837679-D346-4EBB-AB0C-EE653ACF3C6C}" srcOrd="0" destOrd="0" presId="urn:microsoft.com/office/officeart/2005/8/layout/hProcess4"/>
    <dgm:cxn modelId="{E9F581C8-1891-4557-8FD4-140226A54CF9}" srcId="{ABB6AAD5-BB22-443A-B98E-11707CBE16C9}" destId="{839B389E-0F3A-4E44-B6E2-13F1399C142F}" srcOrd="3" destOrd="0" parTransId="{9C2D419A-4208-435A-8DFE-59E57C79B927}" sibTransId="{8F45AFFE-9FF4-4A34-B11A-ED475E2D4999}"/>
    <dgm:cxn modelId="{E46108A8-ACD4-4B3A-8E59-F745B3F077F2}" type="presOf" srcId="{ABB6AAD5-BB22-443A-B98E-11707CBE16C9}" destId="{329F22C9-55CE-4923-A3AD-2FFA227599C0}" srcOrd="0" destOrd="0" presId="urn:microsoft.com/office/officeart/2005/8/layout/hProcess4"/>
    <dgm:cxn modelId="{6393EA77-6C35-4795-B9F8-BC384CEB01BB}" srcId="{ABB6AAD5-BB22-443A-B98E-11707CBE16C9}" destId="{8C92A023-B595-4B7E-9FD1-86305B47363F}" srcOrd="2" destOrd="0" parTransId="{126030B6-AD92-4139-8AC7-ED96A61FFA13}" sibTransId="{45610BF7-B096-4636-A867-71803911F6BC}"/>
    <dgm:cxn modelId="{F3C7D274-A49A-40CA-A5B6-B55E51618001}" type="presOf" srcId="{37FDA6AE-027B-4120-90CE-09301A415796}" destId="{D1957E8D-52E6-47CA-9E1F-B3BE7EB3E09B}" srcOrd="0" destOrd="0" presId="urn:microsoft.com/office/officeart/2005/8/layout/hProcess4"/>
    <dgm:cxn modelId="{F0E0955A-4F6A-4655-AAAB-FFCCE9EFCA7A}" type="presOf" srcId="{45610BF7-B096-4636-A867-71803911F6BC}" destId="{2467359E-7225-4CFB-BBD2-900CCD5D7BDE}" srcOrd="0" destOrd="0" presId="urn:microsoft.com/office/officeart/2005/8/layout/hProcess4"/>
    <dgm:cxn modelId="{FA915A9A-80B7-4F3A-A927-0109031D8845}" type="presOf" srcId="{8C92A023-B595-4B7E-9FD1-86305B47363F}" destId="{47A26F57-A010-4072-9EBD-86BD6484D91B}" srcOrd="0" destOrd="0" presId="urn:microsoft.com/office/officeart/2005/8/layout/hProcess4"/>
    <dgm:cxn modelId="{78D5CF50-3633-4A11-9FE0-D306D94A091D}" srcId="{ABB6AAD5-BB22-443A-B98E-11707CBE16C9}" destId="{62F3A35F-EA2B-462C-89DA-224952DBD84B}" srcOrd="0" destOrd="0" parTransId="{68C8E73F-A05A-4DC8-914A-C484D8568F55}" sibTransId="{12A631F8-73E8-4437-A632-1DA4C96C2081}"/>
    <dgm:cxn modelId="{A9D3477B-C971-451F-B15F-960451D53FA4}" type="presOf" srcId="{839B389E-0F3A-4E44-B6E2-13F1399C142F}" destId="{A9F63716-280D-4A8A-8AF8-9D84FEF36D8F}" srcOrd="0" destOrd="0" presId="urn:microsoft.com/office/officeart/2005/8/layout/hProcess4"/>
    <dgm:cxn modelId="{415EE278-E640-4D8C-B475-D7F6FAF6CAC3}" type="presOf" srcId="{AACFA7FC-124D-47F0-AAB7-D837F03A13D6}" destId="{BF198A36-C0C4-4E90-AC13-6C982ACE8400}" srcOrd="0" destOrd="0" presId="urn:microsoft.com/office/officeart/2005/8/layout/hProcess4"/>
    <dgm:cxn modelId="{97371629-EAFB-49C5-8D4C-1C2CC8EF98DA}" srcId="{ABB6AAD5-BB22-443A-B98E-11707CBE16C9}" destId="{37FDA6AE-027B-4120-90CE-09301A415796}" srcOrd="1" destOrd="0" parTransId="{F547554B-51EF-4D52-BD83-B530786A53F6}" sibTransId="{AACFA7FC-124D-47F0-AAB7-D837F03A13D6}"/>
    <dgm:cxn modelId="{A1BE9ACB-B456-4492-A1E1-B445230BA9A3}" type="presParOf" srcId="{329F22C9-55CE-4923-A3AD-2FFA227599C0}" destId="{872017F4-5903-43E5-A816-F3AC98CFF3B1}" srcOrd="0" destOrd="0" presId="urn:microsoft.com/office/officeart/2005/8/layout/hProcess4"/>
    <dgm:cxn modelId="{30061AA5-2F7E-4A70-8880-2B10285902C9}" type="presParOf" srcId="{329F22C9-55CE-4923-A3AD-2FFA227599C0}" destId="{D9FC563C-D769-4101-9655-D8B5A1C6252F}" srcOrd="1" destOrd="0" presId="urn:microsoft.com/office/officeart/2005/8/layout/hProcess4"/>
    <dgm:cxn modelId="{AB7E5B8F-B6DE-42A4-913E-4C49AEF0C2D7}" type="presParOf" srcId="{329F22C9-55CE-4923-A3AD-2FFA227599C0}" destId="{ED6524A3-5A32-48CD-B667-DFB44CF40773}" srcOrd="2" destOrd="0" presId="urn:microsoft.com/office/officeart/2005/8/layout/hProcess4"/>
    <dgm:cxn modelId="{EEED50F3-604B-435D-B3CC-13361D6A7DB4}" type="presParOf" srcId="{ED6524A3-5A32-48CD-B667-DFB44CF40773}" destId="{D2991228-8CF8-4943-9450-6060DB6B2D0D}" srcOrd="0" destOrd="0" presId="urn:microsoft.com/office/officeart/2005/8/layout/hProcess4"/>
    <dgm:cxn modelId="{1DCF7DA8-0BF5-4A2F-A92C-3BE99E12C312}" type="presParOf" srcId="{D2991228-8CF8-4943-9450-6060DB6B2D0D}" destId="{0A6DDAA2-A8F8-4C83-A2A4-E718221F4F47}" srcOrd="0" destOrd="0" presId="urn:microsoft.com/office/officeart/2005/8/layout/hProcess4"/>
    <dgm:cxn modelId="{EA0A8403-4E10-4B75-A27A-D6D8E81DB682}" type="presParOf" srcId="{D2991228-8CF8-4943-9450-6060DB6B2D0D}" destId="{5CD9D2C4-CA47-4E2F-9386-15BF2C5BFCE9}" srcOrd="1" destOrd="0" presId="urn:microsoft.com/office/officeart/2005/8/layout/hProcess4"/>
    <dgm:cxn modelId="{3B51CFD8-1E34-4EB3-AA52-CB32E0E9FC94}" type="presParOf" srcId="{D2991228-8CF8-4943-9450-6060DB6B2D0D}" destId="{0AA0795C-3E61-4B6C-BFBF-9678D7606329}" srcOrd="2" destOrd="0" presId="urn:microsoft.com/office/officeart/2005/8/layout/hProcess4"/>
    <dgm:cxn modelId="{4EB3D186-C102-460A-85EC-D51AD9F86499}" type="presParOf" srcId="{D2991228-8CF8-4943-9450-6060DB6B2D0D}" destId="{3B837679-D346-4EBB-AB0C-EE653ACF3C6C}" srcOrd="3" destOrd="0" presId="urn:microsoft.com/office/officeart/2005/8/layout/hProcess4"/>
    <dgm:cxn modelId="{7AAEAEE3-6132-4674-9849-0D3D15BC0EAE}" type="presParOf" srcId="{D2991228-8CF8-4943-9450-6060DB6B2D0D}" destId="{89312213-4838-4C30-A681-20C663B3ED12}" srcOrd="4" destOrd="0" presId="urn:microsoft.com/office/officeart/2005/8/layout/hProcess4"/>
    <dgm:cxn modelId="{B784A19C-0C5B-46C1-B77E-D381FF2038CC}" type="presParOf" srcId="{ED6524A3-5A32-48CD-B667-DFB44CF40773}" destId="{1FE64DFD-23AF-4F50-BCBC-C27132FB3B0D}" srcOrd="1" destOrd="0" presId="urn:microsoft.com/office/officeart/2005/8/layout/hProcess4"/>
    <dgm:cxn modelId="{EB1AF2CB-ACF8-4C17-AA46-FF09C9BE5AD0}" type="presParOf" srcId="{ED6524A3-5A32-48CD-B667-DFB44CF40773}" destId="{3E192D9B-A9E7-40C2-8A43-829922D5ACBF}" srcOrd="2" destOrd="0" presId="urn:microsoft.com/office/officeart/2005/8/layout/hProcess4"/>
    <dgm:cxn modelId="{09772B24-13E0-4255-B671-219306E38277}" type="presParOf" srcId="{3E192D9B-A9E7-40C2-8A43-829922D5ACBF}" destId="{C4A7D10B-4C13-456F-9E6C-9F9985127CE1}" srcOrd="0" destOrd="0" presId="urn:microsoft.com/office/officeart/2005/8/layout/hProcess4"/>
    <dgm:cxn modelId="{C28F6E87-D9C6-49EA-847D-2C0BE9F8DBF2}" type="presParOf" srcId="{3E192D9B-A9E7-40C2-8A43-829922D5ACBF}" destId="{B651F1CF-D429-4713-ABB8-9F7461E4F7F5}" srcOrd="1" destOrd="0" presId="urn:microsoft.com/office/officeart/2005/8/layout/hProcess4"/>
    <dgm:cxn modelId="{616E5F42-4D3E-4509-8C2B-5FEA61EB562E}" type="presParOf" srcId="{3E192D9B-A9E7-40C2-8A43-829922D5ACBF}" destId="{935188BB-FF57-4D09-84D9-19ECEEFAA612}" srcOrd="2" destOrd="0" presId="urn:microsoft.com/office/officeart/2005/8/layout/hProcess4"/>
    <dgm:cxn modelId="{ACB3EE61-D9B4-4703-ADCD-702691150B66}" type="presParOf" srcId="{3E192D9B-A9E7-40C2-8A43-829922D5ACBF}" destId="{D1957E8D-52E6-47CA-9E1F-B3BE7EB3E09B}" srcOrd="3" destOrd="0" presId="urn:microsoft.com/office/officeart/2005/8/layout/hProcess4"/>
    <dgm:cxn modelId="{1C5E2E69-2D96-4A63-B640-F51ABD040B31}" type="presParOf" srcId="{3E192D9B-A9E7-40C2-8A43-829922D5ACBF}" destId="{99CED883-7DB5-4B78-B4E7-386BDE96A531}" srcOrd="4" destOrd="0" presId="urn:microsoft.com/office/officeart/2005/8/layout/hProcess4"/>
    <dgm:cxn modelId="{4C4E7F91-99DC-4350-8C0B-2FDECF7421CF}" type="presParOf" srcId="{ED6524A3-5A32-48CD-B667-DFB44CF40773}" destId="{BF198A36-C0C4-4E90-AC13-6C982ACE8400}" srcOrd="3" destOrd="0" presId="urn:microsoft.com/office/officeart/2005/8/layout/hProcess4"/>
    <dgm:cxn modelId="{664A48F6-290D-46C3-B176-B8247749A75D}" type="presParOf" srcId="{ED6524A3-5A32-48CD-B667-DFB44CF40773}" destId="{D6723E67-A432-4FEE-AC6B-8E6B17DEE5B7}" srcOrd="4" destOrd="0" presId="urn:microsoft.com/office/officeart/2005/8/layout/hProcess4"/>
    <dgm:cxn modelId="{D46DB1C5-0EE8-49BF-8883-5A388CBCBDAD}" type="presParOf" srcId="{D6723E67-A432-4FEE-AC6B-8E6B17DEE5B7}" destId="{47D1E680-C156-4E6D-86C6-95E9E423BCC9}" srcOrd="0" destOrd="0" presId="urn:microsoft.com/office/officeart/2005/8/layout/hProcess4"/>
    <dgm:cxn modelId="{6A0D9E5F-3119-424E-97AA-7EB15C69A28C}" type="presParOf" srcId="{D6723E67-A432-4FEE-AC6B-8E6B17DEE5B7}" destId="{C26DB7B9-FAD6-48DB-954D-A5E46F77BD6D}" srcOrd="1" destOrd="0" presId="urn:microsoft.com/office/officeart/2005/8/layout/hProcess4"/>
    <dgm:cxn modelId="{0B3D073E-F0B2-4740-B0EC-D3E1DF76F3ED}" type="presParOf" srcId="{D6723E67-A432-4FEE-AC6B-8E6B17DEE5B7}" destId="{313EE525-068F-4B0D-B80F-E3D1A721A503}" srcOrd="2" destOrd="0" presId="urn:microsoft.com/office/officeart/2005/8/layout/hProcess4"/>
    <dgm:cxn modelId="{6C9F8F9D-8948-4C8C-ACE7-C1C0CD94D636}" type="presParOf" srcId="{D6723E67-A432-4FEE-AC6B-8E6B17DEE5B7}" destId="{47A26F57-A010-4072-9EBD-86BD6484D91B}" srcOrd="3" destOrd="0" presId="urn:microsoft.com/office/officeart/2005/8/layout/hProcess4"/>
    <dgm:cxn modelId="{33775B32-1204-4F93-B6B6-05703FB03C78}" type="presParOf" srcId="{D6723E67-A432-4FEE-AC6B-8E6B17DEE5B7}" destId="{48206F52-42E7-4248-B79E-9B1077913B20}" srcOrd="4" destOrd="0" presId="urn:microsoft.com/office/officeart/2005/8/layout/hProcess4"/>
    <dgm:cxn modelId="{88F07641-771B-4995-9894-1F432DBD485B}" type="presParOf" srcId="{ED6524A3-5A32-48CD-B667-DFB44CF40773}" destId="{2467359E-7225-4CFB-BBD2-900CCD5D7BDE}" srcOrd="5" destOrd="0" presId="urn:microsoft.com/office/officeart/2005/8/layout/hProcess4"/>
    <dgm:cxn modelId="{2F93A2D2-5A0E-4455-AAA0-36FA55425442}" type="presParOf" srcId="{ED6524A3-5A32-48CD-B667-DFB44CF40773}" destId="{0F447C47-A4FF-407A-BC1F-16AC042D6327}" srcOrd="6" destOrd="0" presId="urn:microsoft.com/office/officeart/2005/8/layout/hProcess4"/>
    <dgm:cxn modelId="{89935D71-9E90-40EB-A3E8-F90CC03BE396}" type="presParOf" srcId="{0F447C47-A4FF-407A-BC1F-16AC042D6327}" destId="{21F77DA2-0E77-43BA-AFE7-885029D8FC3B}" srcOrd="0" destOrd="0" presId="urn:microsoft.com/office/officeart/2005/8/layout/hProcess4"/>
    <dgm:cxn modelId="{E8E10187-1B8A-400E-ABEB-33CD232A4C57}" type="presParOf" srcId="{0F447C47-A4FF-407A-BC1F-16AC042D6327}" destId="{939DFC11-B217-40F1-B0EE-ADA1D5FE8FDC}" srcOrd="1" destOrd="0" presId="urn:microsoft.com/office/officeart/2005/8/layout/hProcess4"/>
    <dgm:cxn modelId="{4E0356BF-18F6-476C-83A4-9013C037AF5E}" type="presParOf" srcId="{0F447C47-A4FF-407A-BC1F-16AC042D6327}" destId="{999DAA6F-B9C3-4EA2-A461-724C3FC87C73}" srcOrd="2" destOrd="0" presId="urn:microsoft.com/office/officeart/2005/8/layout/hProcess4"/>
    <dgm:cxn modelId="{EB0A0C5A-7617-4B32-9737-F3D657F2A7D3}" type="presParOf" srcId="{0F447C47-A4FF-407A-BC1F-16AC042D6327}" destId="{A9F63716-280D-4A8A-8AF8-9D84FEF36D8F}" srcOrd="3" destOrd="0" presId="urn:microsoft.com/office/officeart/2005/8/layout/hProcess4"/>
    <dgm:cxn modelId="{ECEEEBF4-458E-4484-8B0C-FE29E0F6E66E}" type="presParOf" srcId="{0F447C47-A4FF-407A-BC1F-16AC042D6327}" destId="{FCAE0843-F8C6-41B9-81A8-7C72B81CAA10}" srcOrd="4" destOrd="0" presId="urn:microsoft.com/office/officeart/2005/8/layout/h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D9D2C4-CA47-4E2F-9386-15BF2C5BFCE9}">
      <dsp:nvSpPr>
        <dsp:cNvPr id="0" name=""/>
        <dsp:cNvSpPr/>
      </dsp:nvSpPr>
      <dsp:spPr>
        <a:xfrm>
          <a:off x="3568" y="817999"/>
          <a:ext cx="1451329" cy="1197043"/>
        </a:xfrm>
        <a:prstGeom prst="roundRect">
          <a:avLst>
            <a:gd name="adj" fmla="val 10000"/>
          </a:avLst>
        </a:prstGeom>
        <a:noFill/>
        <a:ln w="25400" cap="flat" cmpd="sng" algn="ctr">
          <a:solidFill>
            <a:schemeClr val="accent5">
              <a:lumMod val="75000"/>
            </a:schemeClr>
          </a:solidFill>
          <a:prstDash val="solid"/>
        </a:ln>
        <a:effectLst/>
      </dsp:spPr>
      <dsp:style>
        <a:lnRef idx="2">
          <a:scrgbClr r="0" g="0" b="0"/>
        </a:lnRef>
        <a:fillRef idx="1">
          <a:scrgbClr r="0" g="0" b="0"/>
        </a:fillRef>
        <a:effectRef idx="0">
          <a:scrgbClr r="0" g="0" b="0"/>
        </a:effectRef>
        <a:fontRef idx="minor"/>
      </dsp:style>
    </dsp:sp>
    <dsp:sp modelId="{1FE64DFD-23AF-4F50-BCBC-C27132FB3B0D}">
      <dsp:nvSpPr>
        <dsp:cNvPr id="0" name=""/>
        <dsp:cNvSpPr/>
      </dsp:nvSpPr>
      <dsp:spPr>
        <a:xfrm>
          <a:off x="795170" y="886242"/>
          <a:ext cx="1727925" cy="1727925"/>
        </a:xfrm>
        <a:prstGeom prst="leftCircularArrow">
          <a:avLst>
            <a:gd name="adj1" fmla="val 3886"/>
            <a:gd name="adj2" fmla="val 486698"/>
            <a:gd name="adj3" fmla="val 2262209"/>
            <a:gd name="adj4" fmla="val 9024489"/>
            <a:gd name="adj5" fmla="val 4534"/>
          </a:avLst>
        </a:prstGeom>
        <a:solidFill>
          <a:schemeClr val="accent5">
            <a:lumMod val="75000"/>
          </a:schemeClr>
        </a:solidFill>
        <a:ln>
          <a:noFill/>
        </a:ln>
        <a:effectLst/>
      </dsp:spPr>
      <dsp:style>
        <a:lnRef idx="0">
          <a:scrgbClr r="0" g="0" b="0"/>
        </a:lnRef>
        <a:fillRef idx="1">
          <a:scrgbClr r="0" g="0" b="0"/>
        </a:fillRef>
        <a:effectRef idx="0">
          <a:scrgbClr r="0" g="0" b="0"/>
        </a:effectRef>
        <a:fontRef idx="minor">
          <a:schemeClr val="lt1"/>
        </a:fontRef>
      </dsp:style>
    </dsp:sp>
    <dsp:sp modelId="{3B837679-D346-4EBB-AB0C-EE653ACF3C6C}">
      <dsp:nvSpPr>
        <dsp:cNvPr id="0" name=""/>
        <dsp:cNvSpPr/>
      </dsp:nvSpPr>
      <dsp:spPr>
        <a:xfrm>
          <a:off x="326085" y="1758533"/>
          <a:ext cx="1290070" cy="513018"/>
        </a:xfrm>
        <a:prstGeom prst="roundRect">
          <a:avLst>
            <a:gd name="adj" fmla="val 10000"/>
          </a:avLst>
        </a:prstGeom>
        <a:solidFill>
          <a:schemeClr val="accent5">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solidFill>
                <a:schemeClr val="bg1"/>
              </a:solidFill>
              <a:latin typeface="微软雅黑" panose="020B0503020204020204" pitchFamily="34" charset="-122"/>
              <a:ea typeface="微软雅黑" panose="020B0503020204020204" pitchFamily="34" charset="-122"/>
            </a:rPr>
            <a:t>添加标题</a:t>
          </a:r>
          <a:endParaRPr lang="en-US" sz="1600" b="0" kern="1200" dirty="0">
            <a:solidFill>
              <a:schemeClr val="bg1"/>
            </a:solidFill>
            <a:latin typeface="微软雅黑" panose="020B0503020204020204" pitchFamily="34" charset="-122"/>
            <a:ea typeface="微软雅黑" panose="020B0503020204020204" pitchFamily="34" charset="-122"/>
          </a:endParaRPr>
        </a:p>
      </dsp:txBody>
      <dsp:txXfrm>
        <a:off x="341111" y="1773559"/>
        <a:ext cx="1260018" cy="482966"/>
      </dsp:txXfrm>
    </dsp:sp>
    <dsp:sp modelId="{B651F1CF-D429-4713-ABB8-9F7461E4F7F5}">
      <dsp:nvSpPr>
        <dsp:cNvPr id="0" name=""/>
        <dsp:cNvSpPr/>
      </dsp:nvSpPr>
      <dsp:spPr>
        <a:xfrm>
          <a:off x="1935934" y="817999"/>
          <a:ext cx="1451329" cy="1197043"/>
        </a:xfrm>
        <a:prstGeom prst="roundRect">
          <a:avLst>
            <a:gd name="adj" fmla="val 10000"/>
          </a:avLst>
        </a:prstGeom>
        <a:noFill/>
        <a:ln w="25400" cap="flat" cmpd="sng" algn="ctr">
          <a:solidFill>
            <a:schemeClr val="accent5">
              <a:lumMod val="75000"/>
            </a:schemeClr>
          </a:solidFill>
          <a:prstDash val="solid"/>
        </a:ln>
        <a:effectLst/>
      </dsp:spPr>
      <dsp:style>
        <a:lnRef idx="2">
          <a:scrgbClr r="0" g="0" b="0"/>
        </a:lnRef>
        <a:fillRef idx="1">
          <a:scrgbClr r="0" g="0" b="0"/>
        </a:fillRef>
        <a:effectRef idx="0">
          <a:scrgbClr r="0" g="0" b="0"/>
        </a:effectRef>
        <a:fontRef idx="minor"/>
      </dsp:style>
    </dsp:sp>
    <dsp:sp modelId="{BF198A36-C0C4-4E90-AC13-6C982ACE8400}">
      <dsp:nvSpPr>
        <dsp:cNvPr id="0" name=""/>
        <dsp:cNvSpPr/>
      </dsp:nvSpPr>
      <dsp:spPr>
        <a:xfrm>
          <a:off x="2715441" y="128442"/>
          <a:ext cx="1913373" cy="1913373"/>
        </a:xfrm>
        <a:prstGeom prst="circularArrow">
          <a:avLst>
            <a:gd name="adj1" fmla="val 3510"/>
            <a:gd name="adj2" fmla="val 435572"/>
            <a:gd name="adj3" fmla="val 19388917"/>
            <a:gd name="adj4" fmla="val 12575511"/>
            <a:gd name="adj5" fmla="val 4095"/>
          </a:avLst>
        </a:prstGeom>
        <a:solidFill>
          <a:schemeClr val="accent5">
            <a:lumMod val="75000"/>
          </a:schemeClr>
        </a:solidFill>
        <a:ln>
          <a:solidFill>
            <a:schemeClr val="accent5">
              <a:lumMod val="75000"/>
            </a:schemeClr>
          </a:solidFill>
        </a:ln>
        <a:effectLst/>
      </dsp:spPr>
      <dsp:style>
        <a:lnRef idx="0">
          <a:scrgbClr r="0" g="0" b="0"/>
        </a:lnRef>
        <a:fillRef idx="1">
          <a:scrgbClr r="0" g="0" b="0"/>
        </a:fillRef>
        <a:effectRef idx="0">
          <a:scrgbClr r="0" g="0" b="0"/>
        </a:effectRef>
        <a:fontRef idx="minor">
          <a:schemeClr val="lt1"/>
        </a:fontRef>
      </dsp:style>
    </dsp:sp>
    <dsp:sp modelId="{D1957E8D-52E6-47CA-9E1F-B3BE7EB3E09B}">
      <dsp:nvSpPr>
        <dsp:cNvPr id="0" name=""/>
        <dsp:cNvSpPr/>
      </dsp:nvSpPr>
      <dsp:spPr>
        <a:xfrm>
          <a:off x="2258452" y="561490"/>
          <a:ext cx="1290070" cy="513018"/>
        </a:xfrm>
        <a:prstGeom prst="roundRect">
          <a:avLst>
            <a:gd name="adj" fmla="val 10000"/>
          </a:avLst>
        </a:prstGeom>
        <a:solidFill>
          <a:schemeClr val="accent5">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chemeClr val="bg1"/>
              </a:solidFill>
              <a:latin typeface="微软雅黑" panose="020B0503020204020204" pitchFamily="34" charset="-122"/>
              <a:ea typeface="微软雅黑" panose="020B0503020204020204" pitchFamily="34" charset="-122"/>
            </a:rPr>
            <a:t>添加标题</a:t>
          </a:r>
          <a:endParaRPr lang="en-US" sz="1800" b="0" kern="1200" dirty="0">
            <a:solidFill>
              <a:schemeClr val="bg1"/>
            </a:solidFill>
            <a:latin typeface="微软雅黑" panose="020B0503020204020204" pitchFamily="34" charset="-122"/>
            <a:ea typeface="微软雅黑" panose="020B0503020204020204" pitchFamily="34" charset="-122"/>
          </a:endParaRPr>
        </a:p>
      </dsp:txBody>
      <dsp:txXfrm>
        <a:off x="2273478" y="576516"/>
        <a:ext cx="1260018" cy="482966"/>
      </dsp:txXfrm>
    </dsp:sp>
    <dsp:sp modelId="{C26DB7B9-FAD6-48DB-954D-A5E46F77BD6D}">
      <dsp:nvSpPr>
        <dsp:cNvPr id="0" name=""/>
        <dsp:cNvSpPr/>
      </dsp:nvSpPr>
      <dsp:spPr>
        <a:xfrm>
          <a:off x="3868301" y="817999"/>
          <a:ext cx="1451329" cy="1197043"/>
        </a:xfrm>
        <a:prstGeom prst="roundRect">
          <a:avLst>
            <a:gd name="adj" fmla="val 10000"/>
          </a:avLst>
        </a:prstGeom>
        <a:noFill/>
        <a:ln w="25400" cap="flat" cmpd="sng" algn="ctr">
          <a:solidFill>
            <a:schemeClr val="accent5">
              <a:lumMod val="75000"/>
            </a:schemeClr>
          </a:solidFill>
          <a:prstDash val="solid"/>
        </a:ln>
        <a:effectLst/>
      </dsp:spPr>
      <dsp:style>
        <a:lnRef idx="2">
          <a:scrgbClr r="0" g="0" b="0"/>
        </a:lnRef>
        <a:fillRef idx="1">
          <a:scrgbClr r="0" g="0" b="0"/>
        </a:fillRef>
        <a:effectRef idx="0">
          <a:scrgbClr r="0" g="0" b="0"/>
        </a:effectRef>
        <a:fontRef idx="minor"/>
      </dsp:style>
    </dsp:sp>
    <dsp:sp modelId="{2467359E-7225-4CFB-BBD2-900CCD5D7BDE}">
      <dsp:nvSpPr>
        <dsp:cNvPr id="0" name=""/>
        <dsp:cNvSpPr/>
      </dsp:nvSpPr>
      <dsp:spPr>
        <a:xfrm>
          <a:off x="4659902" y="886242"/>
          <a:ext cx="1727925" cy="1727925"/>
        </a:xfrm>
        <a:prstGeom prst="leftCircularArrow">
          <a:avLst>
            <a:gd name="adj1" fmla="val 3886"/>
            <a:gd name="adj2" fmla="val 486698"/>
            <a:gd name="adj3" fmla="val 2262209"/>
            <a:gd name="adj4" fmla="val 9024489"/>
            <a:gd name="adj5" fmla="val 4534"/>
          </a:avLst>
        </a:prstGeom>
        <a:solidFill>
          <a:schemeClr val="accent5">
            <a:lumMod val="75000"/>
          </a:schemeClr>
        </a:solidFill>
        <a:ln>
          <a:noFill/>
        </a:ln>
        <a:effectLst/>
      </dsp:spPr>
      <dsp:style>
        <a:lnRef idx="0">
          <a:scrgbClr r="0" g="0" b="0"/>
        </a:lnRef>
        <a:fillRef idx="1">
          <a:scrgbClr r="0" g="0" b="0"/>
        </a:fillRef>
        <a:effectRef idx="0">
          <a:scrgbClr r="0" g="0" b="0"/>
        </a:effectRef>
        <a:fontRef idx="minor">
          <a:schemeClr val="lt1"/>
        </a:fontRef>
      </dsp:style>
    </dsp:sp>
    <dsp:sp modelId="{47A26F57-A010-4072-9EBD-86BD6484D91B}">
      <dsp:nvSpPr>
        <dsp:cNvPr id="0" name=""/>
        <dsp:cNvSpPr/>
      </dsp:nvSpPr>
      <dsp:spPr>
        <a:xfrm>
          <a:off x="4190818" y="1758533"/>
          <a:ext cx="1290070" cy="513018"/>
        </a:xfrm>
        <a:prstGeom prst="roundRect">
          <a:avLst>
            <a:gd name="adj" fmla="val 10000"/>
          </a:avLst>
        </a:prstGeom>
        <a:solidFill>
          <a:schemeClr val="accent5">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chemeClr val="bg1"/>
              </a:solidFill>
              <a:latin typeface="微软雅黑" panose="020B0503020204020204" pitchFamily="34" charset="-122"/>
              <a:ea typeface="微软雅黑" panose="020B0503020204020204" pitchFamily="34" charset="-122"/>
            </a:rPr>
            <a:t>添加标题</a:t>
          </a:r>
          <a:endParaRPr lang="en-US" sz="1800" b="0" kern="1200" dirty="0">
            <a:solidFill>
              <a:schemeClr val="bg1"/>
            </a:solidFill>
            <a:latin typeface="微软雅黑" panose="020B0503020204020204" pitchFamily="34" charset="-122"/>
            <a:ea typeface="微软雅黑" panose="020B0503020204020204" pitchFamily="34" charset="-122"/>
          </a:endParaRPr>
        </a:p>
      </dsp:txBody>
      <dsp:txXfrm>
        <a:off x="4205844" y="1773559"/>
        <a:ext cx="1260018" cy="482966"/>
      </dsp:txXfrm>
    </dsp:sp>
    <dsp:sp modelId="{939DFC11-B217-40F1-B0EE-ADA1D5FE8FDC}">
      <dsp:nvSpPr>
        <dsp:cNvPr id="0" name=""/>
        <dsp:cNvSpPr/>
      </dsp:nvSpPr>
      <dsp:spPr>
        <a:xfrm>
          <a:off x="5800667" y="817999"/>
          <a:ext cx="1451329" cy="1197043"/>
        </a:xfrm>
        <a:prstGeom prst="roundRect">
          <a:avLst>
            <a:gd name="adj" fmla="val 10000"/>
          </a:avLst>
        </a:prstGeom>
        <a:noFill/>
        <a:ln w="25400" cap="flat" cmpd="sng" algn="ctr">
          <a:solidFill>
            <a:schemeClr val="accent5">
              <a:lumMod val="75000"/>
            </a:schemeClr>
          </a:solidFill>
          <a:prstDash val="solid"/>
        </a:ln>
        <a:effectLst/>
      </dsp:spPr>
      <dsp:style>
        <a:lnRef idx="2">
          <a:scrgbClr r="0" g="0" b="0"/>
        </a:lnRef>
        <a:fillRef idx="1">
          <a:scrgbClr r="0" g="0" b="0"/>
        </a:fillRef>
        <a:effectRef idx="0">
          <a:scrgbClr r="0" g="0" b="0"/>
        </a:effectRef>
        <a:fontRef idx="minor"/>
      </dsp:style>
    </dsp:sp>
    <dsp:sp modelId="{A9F63716-280D-4A8A-8AF8-9D84FEF36D8F}">
      <dsp:nvSpPr>
        <dsp:cNvPr id="0" name=""/>
        <dsp:cNvSpPr/>
      </dsp:nvSpPr>
      <dsp:spPr>
        <a:xfrm>
          <a:off x="6123185" y="561490"/>
          <a:ext cx="1290070" cy="513018"/>
        </a:xfrm>
        <a:prstGeom prst="roundRect">
          <a:avLst>
            <a:gd name="adj" fmla="val 10000"/>
          </a:avLst>
        </a:prstGeom>
        <a:solidFill>
          <a:schemeClr val="accent5">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chemeClr val="bg1"/>
              </a:solidFill>
              <a:latin typeface="微软雅黑" panose="020B0503020204020204" pitchFamily="34" charset="-122"/>
              <a:ea typeface="微软雅黑" panose="020B0503020204020204" pitchFamily="34" charset="-122"/>
            </a:rPr>
            <a:t>添加标题</a:t>
          </a:r>
          <a:endParaRPr lang="en-US" sz="1800" b="0" kern="1200" dirty="0">
            <a:solidFill>
              <a:schemeClr val="bg1"/>
            </a:solidFill>
            <a:latin typeface="微软雅黑" panose="020B0503020204020204" pitchFamily="34" charset="-122"/>
            <a:ea typeface="微软雅黑" panose="020B0503020204020204" pitchFamily="34" charset="-122"/>
          </a:endParaRPr>
        </a:p>
      </dsp:txBody>
      <dsp:txXfrm>
        <a:off x="6138211" y="576516"/>
        <a:ext cx="1260018" cy="48296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547A1D-12E5-456D-BF67-C0BDB0A18760}" type="datetimeFigureOut">
              <a:rPr lang="zh-CN" altLang="en-US" smtClean="0"/>
              <a:t>2019/4/3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5ACBAC-C8EB-45CA-967B-DC24F1263EAE}" type="slidenum">
              <a:rPr lang="zh-CN" altLang="en-US" smtClean="0"/>
              <a:t>‹#›</a:t>
            </a:fld>
            <a:endParaRPr lang="zh-CN" altLang="en-US"/>
          </a:p>
        </p:txBody>
      </p:sp>
    </p:spTree>
    <p:extLst>
      <p:ext uri="{BB962C8B-B14F-4D97-AF65-F5344CB8AC3E}">
        <p14:creationId xmlns:p14="http://schemas.microsoft.com/office/powerpoint/2010/main" val="1359222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10</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11</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12</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13</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14</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15</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16</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17</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18</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19</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20</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21</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22</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23</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24</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25</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26</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27</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28</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29</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3</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30</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31</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32</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33</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34</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35</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36</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37</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38</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39</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4</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5</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6</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7</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8</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9</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638" y="2130426"/>
            <a:ext cx="10365899"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9276" y="3886200"/>
            <a:ext cx="8536623"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0E08AF93-F015-4E02-9910-15C5CE4FE8B2}" type="datetimeFigureOut">
              <a:rPr lang="zh-CN" altLang="en-US" smtClean="0"/>
              <a:t>2019/4/3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2097244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E08AF93-F015-4E02-9910-15C5CE4FE8B2}" type="datetimeFigureOut">
              <a:rPr lang="zh-CN" altLang="en-US" smtClean="0"/>
              <a:t>2019/4/3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450307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1792903" y="274639"/>
            <a:ext cx="3658553"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13012" y="274639"/>
            <a:ext cx="10776639"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E08AF93-F015-4E02-9910-15C5CE4FE8B2}" type="datetimeFigureOut">
              <a:rPr lang="zh-CN" altLang="en-US" smtClean="0"/>
              <a:t>2019/4/3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3699580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E08AF93-F015-4E02-9910-15C5CE4FE8B2}" type="datetimeFigureOut">
              <a:rPr lang="zh-CN" altLang="en-US" smtClean="0"/>
              <a:t>2019/4/3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829040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335" y="4406901"/>
            <a:ext cx="10365899"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335" y="2906713"/>
            <a:ext cx="10365899"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0E08AF93-F015-4E02-9910-15C5CE4FE8B2}" type="datetimeFigureOut">
              <a:rPr lang="zh-CN" altLang="en-US" smtClean="0"/>
              <a:t>2019/4/3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1136065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13012" y="1600201"/>
            <a:ext cx="721759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8233862" y="1600201"/>
            <a:ext cx="721759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0E08AF93-F015-4E02-9910-15C5CE4FE8B2}" type="datetimeFigureOut">
              <a:rPr lang="zh-CN" altLang="en-US" smtClean="0"/>
              <a:t>2019/4/3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149193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59" y="274638"/>
            <a:ext cx="10975658"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759" y="1535113"/>
            <a:ext cx="538832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759" y="2174875"/>
            <a:ext cx="53883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4980" y="1535113"/>
            <a:ext cx="53904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4980" y="2174875"/>
            <a:ext cx="53904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0E08AF93-F015-4E02-9910-15C5CE4FE8B2}" type="datetimeFigureOut">
              <a:rPr lang="zh-CN" altLang="en-US" smtClean="0"/>
              <a:t>2019/4/3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14736849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0E08AF93-F015-4E02-9910-15C5CE4FE8B2}" type="datetimeFigureOut">
              <a:rPr lang="zh-CN" altLang="en-US" smtClean="0"/>
              <a:t>2019/4/3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2941723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E08AF93-F015-4E02-9910-15C5CE4FE8B2}" type="datetimeFigureOut">
              <a:rPr lang="zh-CN" altLang="en-US" smtClean="0"/>
              <a:t>2019/4/3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542339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59" y="273050"/>
            <a:ext cx="4012129"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974" y="273051"/>
            <a:ext cx="681744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759" y="1435101"/>
            <a:ext cx="401212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0E08AF93-F015-4E02-9910-15C5CE4FE8B2}" type="datetimeFigureOut">
              <a:rPr lang="zh-CN" altLang="en-US" smtClean="0"/>
              <a:t>2019/4/3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2090906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340" y="4800600"/>
            <a:ext cx="7317105"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340" y="612775"/>
            <a:ext cx="731710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90340" y="5367338"/>
            <a:ext cx="731710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0E08AF93-F015-4E02-9910-15C5CE4FE8B2}" type="datetimeFigureOut">
              <a:rPr lang="zh-CN" altLang="en-US" smtClean="0"/>
              <a:t>2019/4/3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3996963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759" y="274638"/>
            <a:ext cx="10975658"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759" y="1600201"/>
            <a:ext cx="10975658"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09759" y="6356351"/>
            <a:ext cx="2845541"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08AF93-F015-4E02-9910-15C5CE4FE8B2}" type="datetimeFigureOut">
              <a:rPr lang="zh-CN" altLang="en-US" smtClean="0"/>
              <a:t>2019/4/3</a:t>
            </a:fld>
            <a:endParaRPr lang="zh-CN" altLang="en-US"/>
          </a:p>
        </p:txBody>
      </p:sp>
      <p:sp>
        <p:nvSpPr>
          <p:cNvPr id="5" name="页脚占位符 4"/>
          <p:cNvSpPr>
            <a:spLocks noGrp="1"/>
          </p:cNvSpPr>
          <p:nvPr>
            <p:ph type="ftr" sz="quarter" idx="3"/>
          </p:nvPr>
        </p:nvSpPr>
        <p:spPr>
          <a:xfrm>
            <a:off x="4166685" y="6356351"/>
            <a:ext cx="38618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9875" y="6356351"/>
            <a:ext cx="284554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19670405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8.jpeg"/><Relationship Id="rId7" Type="http://schemas.openxmlformats.org/officeDocument/2006/relationships/diagramColors" Target="../diagrams/colors1.xml"/><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4.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gif"/><Relationship Id="rId4" Type="http://schemas.openxmlformats.org/officeDocument/2006/relationships/image" Target="../media/image6.gif"/></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0.gif"/><Relationship Id="rId4" Type="http://schemas.openxmlformats.org/officeDocument/2006/relationships/image" Target="../media/image9.gif"/></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 name="图片 17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133" y="0"/>
            <a:ext cx="12192000" cy="6858000"/>
          </a:xfrm>
          <a:prstGeom prst="rect">
            <a:avLst/>
          </a:prstGeom>
        </p:spPr>
      </p:pic>
      <p:sp>
        <p:nvSpPr>
          <p:cNvPr id="174" name="TextBox 173"/>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grpSp>
        <p:nvGrpSpPr>
          <p:cNvPr id="216" name="组合 215"/>
          <p:cNvGrpSpPr/>
          <p:nvPr/>
        </p:nvGrpSpPr>
        <p:grpSpPr>
          <a:xfrm>
            <a:off x="4081363" y="5214147"/>
            <a:ext cx="663125" cy="663125"/>
            <a:chOff x="8077071" y="845254"/>
            <a:chExt cx="2036801" cy="2036802"/>
          </a:xfrm>
        </p:grpSpPr>
        <p:sp>
          <p:nvSpPr>
            <p:cNvPr id="217" name="椭圆 216"/>
            <p:cNvSpPr/>
            <p:nvPr/>
          </p:nvSpPr>
          <p:spPr>
            <a:xfrm>
              <a:off x="8077071" y="845254"/>
              <a:ext cx="2036801" cy="203680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Freeform 126"/>
            <p:cNvSpPr>
              <a:spLocks noChangeAspect="1" noEditPoints="1"/>
            </p:cNvSpPr>
            <p:nvPr/>
          </p:nvSpPr>
          <p:spPr bwMode="auto">
            <a:xfrm>
              <a:off x="8639337" y="1292885"/>
              <a:ext cx="912278" cy="11415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cs typeface="Arial" panose="020B0604020202020204" pitchFamily="34" charset="0"/>
              </a:endParaRPr>
            </a:p>
          </p:txBody>
        </p:sp>
      </p:grpSp>
      <p:grpSp>
        <p:nvGrpSpPr>
          <p:cNvPr id="219" name="组合 218"/>
          <p:cNvGrpSpPr/>
          <p:nvPr/>
        </p:nvGrpSpPr>
        <p:grpSpPr>
          <a:xfrm>
            <a:off x="4873451" y="5214147"/>
            <a:ext cx="663125" cy="663125"/>
            <a:chOff x="8125599" y="1434035"/>
            <a:chExt cx="2036802" cy="2036802"/>
          </a:xfrm>
        </p:grpSpPr>
        <p:sp>
          <p:nvSpPr>
            <p:cNvPr id="220" name="椭圆 219"/>
            <p:cNvSpPr/>
            <p:nvPr/>
          </p:nvSpPr>
          <p:spPr>
            <a:xfrm>
              <a:off x="8125599" y="1434035"/>
              <a:ext cx="2036802" cy="2036802"/>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Freeform 261"/>
            <p:cNvSpPr>
              <a:spLocks/>
            </p:cNvSpPr>
            <p:nvPr/>
          </p:nvSpPr>
          <p:spPr bwMode="auto">
            <a:xfrm>
              <a:off x="8628544" y="1966960"/>
              <a:ext cx="1000932" cy="1000932"/>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22" name="组合 221"/>
          <p:cNvGrpSpPr/>
          <p:nvPr/>
        </p:nvGrpSpPr>
        <p:grpSpPr>
          <a:xfrm>
            <a:off x="5726382" y="5214147"/>
            <a:ext cx="663125" cy="663125"/>
            <a:chOff x="8125599" y="1434035"/>
            <a:chExt cx="2036802" cy="2036802"/>
          </a:xfrm>
        </p:grpSpPr>
        <p:sp>
          <p:nvSpPr>
            <p:cNvPr id="223" name="椭圆 222"/>
            <p:cNvSpPr/>
            <p:nvPr/>
          </p:nvSpPr>
          <p:spPr>
            <a:xfrm>
              <a:off x="8125599" y="1434035"/>
              <a:ext cx="2036802" cy="203680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4" name="组合 223"/>
            <p:cNvGrpSpPr>
              <a:grpSpLocks noChangeAspect="1"/>
            </p:cNvGrpSpPr>
            <p:nvPr/>
          </p:nvGrpSpPr>
          <p:grpSpPr>
            <a:xfrm>
              <a:off x="8518659" y="1890295"/>
              <a:ext cx="1310642" cy="1124283"/>
              <a:chOff x="5084763" y="971548"/>
              <a:chExt cx="323865" cy="277813"/>
            </a:xfrm>
            <a:solidFill>
              <a:schemeClr val="bg1">
                <a:lumMod val="95000"/>
              </a:schemeClr>
            </a:solidFill>
          </p:grpSpPr>
          <p:sp>
            <p:nvSpPr>
              <p:cNvPr id="225"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solidFill>
                <a:schemeClr val="accent5">
                  <a:lumMod val="60000"/>
                  <a:lumOff val="4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26"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solidFill>
                <a:schemeClr val="accent5">
                  <a:lumMod val="60000"/>
                  <a:lumOff val="4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27"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solidFill>
                <a:schemeClr val="accent5">
                  <a:lumMod val="60000"/>
                  <a:lumOff val="4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grpSp>
        <p:nvGrpSpPr>
          <p:cNvPr id="228" name="组合 227"/>
          <p:cNvGrpSpPr/>
          <p:nvPr/>
        </p:nvGrpSpPr>
        <p:grpSpPr>
          <a:xfrm>
            <a:off x="6544688" y="5214147"/>
            <a:ext cx="663125" cy="663125"/>
            <a:chOff x="8125599" y="1434035"/>
            <a:chExt cx="2036802" cy="2036802"/>
          </a:xfrm>
        </p:grpSpPr>
        <p:sp>
          <p:nvSpPr>
            <p:cNvPr id="229" name="椭圆 228"/>
            <p:cNvSpPr/>
            <p:nvPr/>
          </p:nvSpPr>
          <p:spPr>
            <a:xfrm>
              <a:off x="8125599" y="1434035"/>
              <a:ext cx="2036802" cy="2036802"/>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Freeform 9"/>
            <p:cNvSpPr>
              <a:spLocks noEditPoints="1"/>
            </p:cNvSpPr>
            <p:nvPr/>
          </p:nvSpPr>
          <p:spPr bwMode="auto">
            <a:xfrm rot="19469485">
              <a:off x="8577909" y="1818269"/>
              <a:ext cx="1162163" cy="1238355"/>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231" name="组合 230"/>
          <p:cNvGrpSpPr/>
          <p:nvPr/>
        </p:nvGrpSpPr>
        <p:grpSpPr>
          <a:xfrm>
            <a:off x="7393731" y="5214147"/>
            <a:ext cx="663125" cy="663125"/>
            <a:chOff x="8125599" y="1434035"/>
            <a:chExt cx="2036802" cy="2036802"/>
          </a:xfrm>
        </p:grpSpPr>
        <p:sp>
          <p:nvSpPr>
            <p:cNvPr id="232" name="椭圆 231"/>
            <p:cNvSpPr/>
            <p:nvPr/>
          </p:nvSpPr>
          <p:spPr>
            <a:xfrm>
              <a:off x="8125599" y="1434035"/>
              <a:ext cx="2036802" cy="203680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Freeform 206"/>
            <p:cNvSpPr>
              <a:spLocks noChangeAspect="1" noEditPoints="1"/>
            </p:cNvSpPr>
            <p:nvPr/>
          </p:nvSpPr>
          <p:spPr bwMode="auto">
            <a:xfrm>
              <a:off x="8691164" y="1871942"/>
              <a:ext cx="935653" cy="1131009"/>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cs typeface="Arial" panose="020B0604020202020204" pitchFamily="34" charset="0"/>
              </a:endParaRPr>
            </a:p>
          </p:txBody>
        </p:sp>
      </p:grpSp>
      <p:sp>
        <p:nvSpPr>
          <p:cNvPr id="177" name="矩形 176"/>
          <p:cNvSpPr/>
          <p:nvPr/>
        </p:nvSpPr>
        <p:spPr>
          <a:xfrm>
            <a:off x="0" y="1785147"/>
            <a:ext cx="12218267" cy="280831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177"/>
          <p:cNvSpPr/>
          <p:nvPr/>
        </p:nvSpPr>
        <p:spPr>
          <a:xfrm>
            <a:off x="0" y="1929163"/>
            <a:ext cx="12218267" cy="3212976"/>
          </a:xfrm>
          <a:prstGeom prst="rect">
            <a:avLst/>
          </a:prstGeom>
          <a:solidFill>
            <a:schemeClr val="accent5">
              <a:lumMod val="50000"/>
            </a:schemeClr>
          </a:solidFill>
          <a:ln>
            <a:noFill/>
          </a:ln>
          <a:effectLst>
            <a:outerShdw blurRad="177800" dist="152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TextBox 7"/>
          <p:cNvSpPr>
            <a:spLocks noChangeArrowheads="1"/>
          </p:cNvSpPr>
          <p:nvPr/>
        </p:nvSpPr>
        <p:spPr bwMode="auto">
          <a:xfrm>
            <a:off x="1849115" y="2981899"/>
            <a:ext cx="9649072"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4400" b="1" dirty="0" smtClean="0">
                <a:solidFill>
                  <a:schemeClr val="accent5">
                    <a:lumMod val="60000"/>
                    <a:lumOff val="40000"/>
                  </a:schemeClr>
                </a:solidFill>
                <a:latin typeface="微软雅黑" pitchFamily="34" charset="-122"/>
                <a:ea typeface="微软雅黑" pitchFamily="34" charset="-122"/>
                <a:sym typeface="微软雅黑" pitchFamily="34" charset="-122"/>
              </a:rPr>
              <a:t>自组织临界特性模型的分析与应用研究</a:t>
            </a:r>
            <a:endParaRPr lang="zh-CN" altLang="en-US" sz="4400" b="1" dirty="0">
              <a:solidFill>
                <a:schemeClr val="accent5">
                  <a:lumMod val="60000"/>
                  <a:lumOff val="40000"/>
                </a:schemeClr>
              </a:solidFill>
              <a:latin typeface="微软雅黑" pitchFamily="34" charset="-122"/>
              <a:ea typeface="微软雅黑" pitchFamily="34" charset="-122"/>
              <a:sym typeface="微软雅黑" pitchFamily="34" charset="-122"/>
            </a:endParaRPr>
          </a:p>
        </p:txBody>
      </p:sp>
      <p:sp>
        <p:nvSpPr>
          <p:cNvPr id="213" name="TextBox 7"/>
          <p:cNvSpPr>
            <a:spLocks noChangeArrowheads="1"/>
          </p:cNvSpPr>
          <p:nvPr/>
        </p:nvSpPr>
        <p:spPr bwMode="auto">
          <a:xfrm>
            <a:off x="1993131" y="3861048"/>
            <a:ext cx="9433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400" b="1" dirty="0">
                <a:solidFill>
                  <a:schemeClr val="accent5">
                    <a:lumMod val="60000"/>
                    <a:lumOff val="40000"/>
                  </a:schemeClr>
                </a:solidFill>
                <a:latin typeface="微软雅黑" pitchFamily="34" charset="-122"/>
                <a:ea typeface="微软雅黑" pitchFamily="34" charset="-122"/>
                <a:sym typeface="微软雅黑" pitchFamily="34" charset="-122"/>
              </a:rPr>
              <a:t>Model analysis and application of self - organized criticality</a:t>
            </a:r>
            <a:endParaRPr lang="zh-CN" altLang="en-US" sz="2400" b="1" dirty="0">
              <a:solidFill>
                <a:schemeClr val="accent5">
                  <a:lumMod val="60000"/>
                  <a:lumOff val="40000"/>
                </a:schemeClr>
              </a:solidFill>
              <a:latin typeface="微软雅黑" pitchFamily="34" charset="-122"/>
              <a:ea typeface="微软雅黑" pitchFamily="34" charset="-122"/>
              <a:sym typeface="微软雅黑" pitchFamily="34" charset="-122"/>
            </a:endParaRPr>
          </a:p>
        </p:txBody>
      </p:sp>
      <p:sp>
        <p:nvSpPr>
          <p:cNvPr id="214" name="矩形 3"/>
          <p:cNvSpPr>
            <a:spLocks noChangeArrowheads="1"/>
          </p:cNvSpPr>
          <p:nvPr/>
        </p:nvSpPr>
        <p:spPr bwMode="auto">
          <a:xfrm>
            <a:off x="4360824" y="4566075"/>
            <a:ext cx="1574776" cy="31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600" b="1" dirty="0">
                <a:solidFill>
                  <a:schemeClr val="accent5">
                    <a:lumMod val="60000"/>
                    <a:lumOff val="40000"/>
                  </a:schemeClr>
                </a:solidFill>
                <a:latin typeface="微软雅黑" panose="020B0503020204020204" pitchFamily="34" charset="-122"/>
                <a:ea typeface="微软雅黑" panose="020B0503020204020204" pitchFamily="34" charset="-122"/>
                <a:cs typeface="Arial" panose="020B0604020202020204" pitchFamily="34" charset="0"/>
              </a:rPr>
              <a:t>答辩</a:t>
            </a:r>
            <a:r>
              <a:rPr lang="zh-CN" altLang="en-US" sz="1600" b="1" dirty="0" smtClean="0">
                <a:solidFill>
                  <a:schemeClr val="accent5">
                    <a:lumMod val="60000"/>
                    <a:lumOff val="40000"/>
                  </a:schemeClr>
                </a:solidFill>
                <a:latin typeface="微软雅黑" panose="020B0503020204020204" pitchFamily="34" charset="-122"/>
                <a:ea typeface="微软雅黑" panose="020B0503020204020204" pitchFamily="34" charset="-122"/>
                <a:cs typeface="Arial" panose="020B0604020202020204" pitchFamily="34" charset="0"/>
              </a:rPr>
              <a:t>人：王永超</a:t>
            </a:r>
            <a:endParaRPr lang="zh-CN" altLang="en-US" sz="1600" b="1" dirty="0">
              <a:solidFill>
                <a:schemeClr val="accent5">
                  <a:lumMod val="60000"/>
                  <a:lumOff val="4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5" name="矩形 3"/>
          <p:cNvSpPr>
            <a:spLocks noChangeArrowheads="1"/>
          </p:cNvSpPr>
          <p:nvPr/>
        </p:nvSpPr>
        <p:spPr bwMode="auto">
          <a:xfrm>
            <a:off x="6529635" y="4566075"/>
            <a:ext cx="1296144" cy="31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spcBef>
                <a:spcPct val="0"/>
              </a:spcBef>
              <a:buFont typeface="Arial" charset="0"/>
              <a:buNone/>
            </a:pPr>
            <a:r>
              <a:rPr lang="zh-CN" altLang="en-US" sz="1600" b="1" dirty="0" smtClean="0">
                <a:solidFill>
                  <a:schemeClr val="accent5">
                    <a:lumMod val="60000"/>
                    <a:lumOff val="40000"/>
                  </a:schemeClr>
                </a:solidFill>
                <a:latin typeface="微软雅黑" panose="020B0503020204020204" pitchFamily="34" charset="-122"/>
                <a:ea typeface="微软雅黑" panose="020B0503020204020204" pitchFamily="34" charset="-122"/>
                <a:cs typeface="Arial" panose="020B0604020202020204" pitchFamily="34" charset="0"/>
              </a:rPr>
              <a:t>导师：郭辉</a:t>
            </a:r>
            <a:endParaRPr lang="zh-CN" altLang="en-US" sz="1600" b="1" dirty="0">
              <a:solidFill>
                <a:schemeClr val="accent5">
                  <a:lumMod val="60000"/>
                  <a:lumOff val="4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9457" y="876694"/>
            <a:ext cx="1976242" cy="1976242"/>
          </a:xfrm>
          <a:prstGeom prst="rect">
            <a:avLst/>
          </a:prstGeom>
        </p:spPr>
      </p:pic>
    </p:spTree>
    <p:extLst>
      <p:ext uri="{BB962C8B-B14F-4D97-AF65-F5344CB8AC3E}">
        <p14:creationId xmlns:p14="http://schemas.microsoft.com/office/powerpoint/2010/main" val="3668913066"/>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fade">
                                          <p:cBhvr>
                                            <p:cTn id="7" dur="2000"/>
                                            <p:tgtEl>
                                              <p:spTgt spid="174"/>
                                            </p:tgtEl>
                                          </p:cBhvr>
                                        </p:animEffect>
                                      </p:childTnLst>
                                    </p:cTn>
                                  </p:par>
                                  <p:par>
                                    <p:cTn id="8" presetID="42" presetClass="entr" presetSubtype="0" fill="hold" grpId="0" nodeType="withEffect">
                                      <p:stCondLst>
                                        <p:cond delay="250"/>
                                      </p:stCondLst>
                                      <p:childTnLst>
                                        <p:set>
                                          <p:cBhvr>
                                            <p:cTn id="9" dur="1" fill="hold">
                                              <p:stCondLst>
                                                <p:cond delay="0"/>
                                              </p:stCondLst>
                                            </p:cTn>
                                            <p:tgtEl>
                                              <p:spTgt spid="177"/>
                                            </p:tgtEl>
                                            <p:attrNameLst>
                                              <p:attrName>style.visibility</p:attrName>
                                            </p:attrNameLst>
                                          </p:cBhvr>
                                          <p:to>
                                            <p:strVal val="visible"/>
                                          </p:to>
                                        </p:set>
                                        <p:animEffect transition="in" filter="fade">
                                          <p:cBhvr>
                                            <p:cTn id="10" dur="1000"/>
                                            <p:tgtEl>
                                              <p:spTgt spid="177"/>
                                            </p:tgtEl>
                                          </p:cBhvr>
                                        </p:animEffect>
                                        <p:anim calcmode="lin" valueType="num">
                                          <p:cBhvr>
                                            <p:cTn id="11" dur="1000" fill="hold"/>
                                            <p:tgtEl>
                                              <p:spTgt spid="177"/>
                                            </p:tgtEl>
                                            <p:attrNameLst>
                                              <p:attrName>ppt_x</p:attrName>
                                            </p:attrNameLst>
                                          </p:cBhvr>
                                          <p:tavLst>
                                            <p:tav tm="0">
                                              <p:val>
                                                <p:strVal val="#ppt_x"/>
                                              </p:val>
                                            </p:tav>
                                            <p:tav tm="100000">
                                              <p:val>
                                                <p:strVal val="#ppt_x"/>
                                              </p:val>
                                            </p:tav>
                                          </p:tavLst>
                                        </p:anim>
                                        <p:anim calcmode="lin" valueType="num">
                                          <p:cBhvr>
                                            <p:cTn id="12" dur="1000" fill="hold"/>
                                            <p:tgtEl>
                                              <p:spTgt spid="177"/>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50"/>
                                      </p:stCondLst>
                                      <p:childTnLst>
                                        <p:set>
                                          <p:cBhvr>
                                            <p:cTn id="14" dur="1" fill="hold">
                                              <p:stCondLst>
                                                <p:cond delay="0"/>
                                              </p:stCondLst>
                                            </p:cTn>
                                            <p:tgtEl>
                                              <p:spTgt spid="178"/>
                                            </p:tgtEl>
                                            <p:attrNameLst>
                                              <p:attrName>style.visibility</p:attrName>
                                            </p:attrNameLst>
                                          </p:cBhvr>
                                          <p:to>
                                            <p:strVal val="visible"/>
                                          </p:to>
                                        </p:set>
                                        <p:animEffect transition="in" filter="fade">
                                          <p:cBhvr>
                                            <p:cTn id="15" dur="1000"/>
                                            <p:tgtEl>
                                              <p:spTgt spid="178"/>
                                            </p:tgtEl>
                                          </p:cBhvr>
                                        </p:animEffect>
                                        <p:anim calcmode="lin" valueType="num">
                                          <p:cBhvr>
                                            <p:cTn id="16" dur="1000" fill="hold"/>
                                            <p:tgtEl>
                                              <p:spTgt spid="178"/>
                                            </p:tgtEl>
                                            <p:attrNameLst>
                                              <p:attrName>ppt_x</p:attrName>
                                            </p:attrNameLst>
                                          </p:cBhvr>
                                          <p:tavLst>
                                            <p:tav tm="0">
                                              <p:val>
                                                <p:strVal val="#ppt_x"/>
                                              </p:val>
                                            </p:tav>
                                            <p:tav tm="100000">
                                              <p:val>
                                                <p:strVal val="#ppt_x"/>
                                              </p:val>
                                            </p:tav>
                                          </p:tavLst>
                                        </p:anim>
                                        <p:anim calcmode="lin" valueType="num">
                                          <p:cBhvr>
                                            <p:cTn id="17" dur="1000" fill="hold"/>
                                            <p:tgtEl>
                                              <p:spTgt spid="178"/>
                                            </p:tgtEl>
                                            <p:attrNameLst>
                                              <p:attrName>ppt_y</p:attrName>
                                            </p:attrNameLst>
                                          </p:cBhvr>
                                          <p:tavLst>
                                            <p:tav tm="0">
                                              <p:val>
                                                <p:strVal val="#ppt_y+.1"/>
                                              </p:val>
                                            </p:tav>
                                            <p:tav tm="100000">
                                              <p:val>
                                                <p:strVal val="#ppt_y"/>
                                              </p:val>
                                            </p:tav>
                                          </p:tavLst>
                                        </p:anim>
                                      </p:childTnLst>
                                    </p:cTn>
                                  </p:par>
                                  <p:par>
                                    <p:cTn id="18" presetID="52" presetClass="entr" presetSubtype="0" fill="hold" grpId="0" nodeType="withEffect">
                                      <p:stCondLst>
                                        <p:cond delay="500"/>
                                      </p:stCondLst>
                                      <p:iterate type="lt">
                                        <p:tmPct val="10000"/>
                                      </p:iterate>
                                      <p:childTnLst>
                                        <p:set>
                                          <p:cBhvr>
                                            <p:cTn id="19" dur="1" fill="hold">
                                              <p:stCondLst>
                                                <p:cond delay="0"/>
                                              </p:stCondLst>
                                            </p:cTn>
                                            <p:tgtEl>
                                              <p:spTgt spid="212"/>
                                            </p:tgtEl>
                                            <p:attrNameLst>
                                              <p:attrName>style.visibility</p:attrName>
                                            </p:attrNameLst>
                                          </p:cBhvr>
                                          <p:to>
                                            <p:strVal val="visible"/>
                                          </p:to>
                                        </p:set>
                                        <p:animScale>
                                          <p:cBhvr>
                                            <p:cTn id="20" dur="1000" decel="50000" fill="hold">
                                              <p:stCondLst>
                                                <p:cond delay="0"/>
                                              </p:stCondLst>
                                            </p:cTn>
                                            <p:tgtEl>
                                              <p:spTgt spid="2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1" dur="1000" decel="50000" fill="hold">
                                              <p:stCondLst>
                                                <p:cond delay="0"/>
                                              </p:stCondLst>
                                            </p:cTn>
                                            <p:tgtEl>
                                              <p:spTgt spid="212"/>
                                            </p:tgtEl>
                                            <p:attrNameLst>
                                              <p:attrName>ppt_x</p:attrName>
                                              <p:attrName>ppt_y</p:attrName>
                                            </p:attrNameLst>
                                          </p:cBhvr>
                                        </p:animMotion>
                                        <p:animEffect transition="in" filter="fade">
                                          <p:cBhvr>
                                            <p:cTn id="22" dur="1000"/>
                                            <p:tgtEl>
                                              <p:spTgt spid="212"/>
                                            </p:tgtEl>
                                          </p:cBhvr>
                                        </p:animEffect>
                                      </p:childTnLst>
                                    </p:cTn>
                                  </p:par>
                                  <p:par>
                                    <p:cTn id="23" presetID="22" presetClass="entr" presetSubtype="8" fill="hold" grpId="0" nodeType="withEffect">
                                      <p:stCondLst>
                                        <p:cond delay="1500"/>
                                      </p:stCondLst>
                                      <p:childTnLst>
                                        <p:set>
                                          <p:cBhvr>
                                            <p:cTn id="24" dur="1" fill="hold">
                                              <p:stCondLst>
                                                <p:cond delay="0"/>
                                              </p:stCondLst>
                                            </p:cTn>
                                            <p:tgtEl>
                                              <p:spTgt spid="213"/>
                                            </p:tgtEl>
                                            <p:attrNameLst>
                                              <p:attrName>style.visibility</p:attrName>
                                            </p:attrNameLst>
                                          </p:cBhvr>
                                          <p:to>
                                            <p:strVal val="visible"/>
                                          </p:to>
                                        </p:set>
                                        <p:animEffect transition="in" filter="wipe(left)">
                                          <p:cBhvr>
                                            <p:cTn id="25" dur="800"/>
                                            <p:tgtEl>
                                              <p:spTgt spid="213"/>
                                            </p:tgtEl>
                                          </p:cBhvr>
                                        </p:animEffect>
                                      </p:childTnLst>
                                    </p:cTn>
                                  </p:par>
                                </p:childTnLst>
                              </p:cTn>
                            </p:par>
                            <p:par>
                              <p:cTn id="26" fill="hold">
                                <p:stCondLst>
                                  <p:cond delay="3100"/>
                                </p:stCondLst>
                                <p:childTnLst>
                                  <p:par>
                                    <p:cTn id="27" presetID="22" presetClass="entr" presetSubtype="8" fill="hold" grpId="0" nodeType="afterEffect">
                                      <p:stCondLst>
                                        <p:cond delay="0"/>
                                      </p:stCondLst>
                                      <p:childTnLst>
                                        <p:set>
                                          <p:cBhvr>
                                            <p:cTn id="28" dur="1" fill="hold">
                                              <p:stCondLst>
                                                <p:cond delay="0"/>
                                              </p:stCondLst>
                                            </p:cTn>
                                            <p:tgtEl>
                                              <p:spTgt spid="214"/>
                                            </p:tgtEl>
                                            <p:attrNameLst>
                                              <p:attrName>style.visibility</p:attrName>
                                            </p:attrNameLst>
                                          </p:cBhvr>
                                          <p:to>
                                            <p:strVal val="visible"/>
                                          </p:to>
                                        </p:set>
                                        <p:animEffect transition="in" filter="wipe(left)">
                                          <p:cBhvr>
                                            <p:cTn id="29" dur="500"/>
                                            <p:tgtEl>
                                              <p:spTgt spid="214"/>
                                            </p:tgtEl>
                                          </p:cBhvr>
                                        </p:animEffect>
                                      </p:childTnLst>
                                    </p:cTn>
                                  </p:par>
                                </p:childTnLst>
                              </p:cTn>
                            </p:par>
                            <p:par>
                              <p:cTn id="30" fill="hold">
                                <p:stCondLst>
                                  <p:cond delay="3600"/>
                                </p:stCondLst>
                                <p:childTnLst>
                                  <p:par>
                                    <p:cTn id="31" presetID="22" presetClass="entr" presetSubtype="8" fill="hold" grpId="0" nodeType="afterEffect">
                                      <p:stCondLst>
                                        <p:cond delay="0"/>
                                      </p:stCondLst>
                                      <p:childTnLst>
                                        <p:set>
                                          <p:cBhvr>
                                            <p:cTn id="32" dur="1" fill="hold">
                                              <p:stCondLst>
                                                <p:cond delay="0"/>
                                              </p:stCondLst>
                                            </p:cTn>
                                            <p:tgtEl>
                                              <p:spTgt spid="215"/>
                                            </p:tgtEl>
                                            <p:attrNameLst>
                                              <p:attrName>style.visibility</p:attrName>
                                            </p:attrNameLst>
                                          </p:cBhvr>
                                          <p:to>
                                            <p:strVal val="visible"/>
                                          </p:to>
                                        </p:set>
                                        <p:animEffect transition="in" filter="wipe(left)">
                                          <p:cBhvr>
                                            <p:cTn id="33" dur="500"/>
                                            <p:tgtEl>
                                              <p:spTgt spid="215"/>
                                            </p:tgtEl>
                                          </p:cBhvr>
                                        </p:animEffect>
                                      </p:childTnLst>
                                    </p:cTn>
                                  </p:par>
                                </p:childTnLst>
                              </p:cTn>
                            </p:par>
                            <p:par>
                              <p:cTn id="34" fill="hold">
                                <p:stCondLst>
                                  <p:cond delay="4100"/>
                                </p:stCondLst>
                                <p:childTnLst>
                                  <p:par>
                                    <p:cTn id="35" presetID="2" presetClass="entr" presetSubtype="1" fill="hold" nodeType="afterEffect" p14:presetBounceEnd="53333">
                                      <p:stCondLst>
                                        <p:cond delay="0"/>
                                      </p:stCondLst>
                                      <p:childTnLst>
                                        <p:set>
                                          <p:cBhvr>
                                            <p:cTn id="36" dur="1" fill="hold">
                                              <p:stCondLst>
                                                <p:cond delay="0"/>
                                              </p:stCondLst>
                                            </p:cTn>
                                            <p:tgtEl>
                                              <p:spTgt spid="216"/>
                                            </p:tgtEl>
                                            <p:attrNameLst>
                                              <p:attrName>style.visibility</p:attrName>
                                            </p:attrNameLst>
                                          </p:cBhvr>
                                          <p:to>
                                            <p:strVal val="visible"/>
                                          </p:to>
                                        </p:set>
                                        <p:anim calcmode="lin" valueType="num" p14:bounceEnd="53333">
                                          <p:cBhvr additive="base">
                                            <p:cTn id="37" dur="750" fill="hold"/>
                                            <p:tgtEl>
                                              <p:spTgt spid="216"/>
                                            </p:tgtEl>
                                            <p:attrNameLst>
                                              <p:attrName>ppt_x</p:attrName>
                                            </p:attrNameLst>
                                          </p:cBhvr>
                                          <p:tavLst>
                                            <p:tav tm="0">
                                              <p:val>
                                                <p:strVal val="#ppt_x"/>
                                              </p:val>
                                            </p:tav>
                                            <p:tav tm="100000">
                                              <p:val>
                                                <p:strVal val="#ppt_x"/>
                                              </p:val>
                                            </p:tav>
                                          </p:tavLst>
                                        </p:anim>
                                        <p:anim calcmode="lin" valueType="num" p14:bounceEnd="53333">
                                          <p:cBhvr additive="base">
                                            <p:cTn id="38" dur="750" fill="hold"/>
                                            <p:tgtEl>
                                              <p:spTgt spid="216"/>
                                            </p:tgtEl>
                                            <p:attrNameLst>
                                              <p:attrName>ppt_y</p:attrName>
                                            </p:attrNameLst>
                                          </p:cBhvr>
                                          <p:tavLst>
                                            <p:tav tm="0">
                                              <p:val>
                                                <p:strVal val="0-#ppt_h/2"/>
                                              </p:val>
                                            </p:tav>
                                            <p:tav tm="100000">
                                              <p:val>
                                                <p:strVal val="#ppt_y"/>
                                              </p:val>
                                            </p:tav>
                                          </p:tavLst>
                                        </p:anim>
                                      </p:childTnLst>
                                    </p:cTn>
                                  </p:par>
                                </p:childTnLst>
                              </p:cTn>
                            </p:par>
                            <p:par>
                              <p:cTn id="39" fill="hold">
                                <p:stCondLst>
                                  <p:cond delay="4850"/>
                                </p:stCondLst>
                                <p:childTnLst>
                                  <p:par>
                                    <p:cTn id="40" presetID="2" presetClass="entr" presetSubtype="1" fill="hold" nodeType="afterEffect" p14:presetBounceEnd="53333">
                                      <p:stCondLst>
                                        <p:cond delay="0"/>
                                      </p:stCondLst>
                                      <p:childTnLst>
                                        <p:set>
                                          <p:cBhvr>
                                            <p:cTn id="41" dur="1" fill="hold">
                                              <p:stCondLst>
                                                <p:cond delay="0"/>
                                              </p:stCondLst>
                                            </p:cTn>
                                            <p:tgtEl>
                                              <p:spTgt spid="219"/>
                                            </p:tgtEl>
                                            <p:attrNameLst>
                                              <p:attrName>style.visibility</p:attrName>
                                            </p:attrNameLst>
                                          </p:cBhvr>
                                          <p:to>
                                            <p:strVal val="visible"/>
                                          </p:to>
                                        </p:set>
                                        <p:anim calcmode="lin" valueType="num" p14:bounceEnd="53333">
                                          <p:cBhvr additive="base">
                                            <p:cTn id="42" dur="750" fill="hold"/>
                                            <p:tgtEl>
                                              <p:spTgt spid="219"/>
                                            </p:tgtEl>
                                            <p:attrNameLst>
                                              <p:attrName>ppt_x</p:attrName>
                                            </p:attrNameLst>
                                          </p:cBhvr>
                                          <p:tavLst>
                                            <p:tav tm="0">
                                              <p:val>
                                                <p:strVal val="#ppt_x"/>
                                              </p:val>
                                            </p:tav>
                                            <p:tav tm="100000">
                                              <p:val>
                                                <p:strVal val="#ppt_x"/>
                                              </p:val>
                                            </p:tav>
                                          </p:tavLst>
                                        </p:anim>
                                        <p:anim calcmode="lin" valueType="num" p14:bounceEnd="53333">
                                          <p:cBhvr additive="base">
                                            <p:cTn id="43" dur="750" fill="hold"/>
                                            <p:tgtEl>
                                              <p:spTgt spid="219"/>
                                            </p:tgtEl>
                                            <p:attrNameLst>
                                              <p:attrName>ppt_y</p:attrName>
                                            </p:attrNameLst>
                                          </p:cBhvr>
                                          <p:tavLst>
                                            <p:tav tm="0">
                                              <p:val>
                                                <p:strVal val="0-#ppt_h/2"/>
                                              </p:val>
                                            </p:tav>
                                            <p:tav tm="100000">
                                              <p:val>
                                                <p:strVal val="#ppt_y"/>
                                              </p:val>
                                            </p:tav>
                                          </p:tavLst>
                                        </p:anim>
                                      </p:childTnLst>
                                    </p:cTn>
                                  </p:par>
                                </p:childTnLst>
                              </p:cTn>
                            </p:par>
                            <p:par>
                              <p:cTn id="44" fill="hold">
                                <p:stCondLst>
                                  <p:cond delay="5600"/>
                                </p:stCondLst>
                                <p:childTnLst>
                                  <p:par>
                                    <p:cTn id="45" presetID="2" presetClass="entr" presetSubtype="1" fill="hold" nodeType="afterEffect" p14:presetBounceEnd="53333">
                                      <p:stCondLst>
                                        <p:cond delay="0"/>
                                      </p:stCondLst>
                                      <p:childTnLst>
                                        <p:set>
                                          <p:cBhvr>
                                            <p:cTn id="46" dur="1" fill="hold">
                                              <p:stCondLst>
                                                <p:cond delay="0"/>
                                              </p:stCondLst>
                                            </p:cTn>
                                            <p:tgtEl>
                                              <p:spTgt spid="222"/>
                                            </p:tgtEl>
                                            <p:attrNameLst>
                                              <p:attrName>style.visibility</p:attrName>
                                            </p:attrNameLst>
                                          </p:cBhvr>
                                          <p:to>
                                            <p:strVal val="visible"/>
                                          </p:to>
                                        </p:set>
                                        <p:anim calcmode="lin" valueType="num" p14:bounceEnd="53333">
                                          <p:cBhvr additive="base">
                                            <p:cTn id="47" dur="750" fill="hold"/>
                                            <p:tgtEl>
                                              <p:spTgt spid="222"/>
                                            </p:tgtEl>
                                            <p:attrNameLst>
                                              <p:attrName>ppt_x</p:attrName>
                                            </p:attrNameLst>
                                          </p:cBhvr>
                                          <p:tavLst>
                                            <p:tav tm="0">
                                              <p:val>
                                                <p:strVal val="#ppt_x"/>
                                              </p:val>
                                            </p:tav>
                                            <p:tav tm="100000">
                                              <p:val>
                                                <p:strVal val="#ppt_x"/>
                                              </p:val>
                                            </p:tav>
                                          </p:tavLst>
                                        </p:anim>
                                        <p:anim calcmode="lin" valueType="num" p14:bounceEnd="53333">
                                          <p:cBhvr additive="base">
                                            <p:cTn id="48" dur="750" fill="hold"/>
                                            <p:tgtEl>
                                              <p:spTgt spid="222"/>
                                            </p:tgtEl>
                                            <p:attrNameLst>
                                              <p:attrName>ppt_y</p:attrName>
                                            </p:attrNameLst>
                                          </p:cBhvr>
                                          <p:tavLst>
                                            <p:tav tm="0">
                                              <p:val>
                                                <p:strVal val="0-#ppt_h/2"/>
                                              </p:val>
                                            </p:tav>
                                            <p:tav tm="100000">
                                              <p:val>
                                                <p:strVal val="#ppt_y"/>
                                              </p:val>
                                            </p:tav>
                                          </p:tavLst>
                                        </p:anim>
                                      </p:childTnLst>
                                    </p:cTn>
                                  </p:par>
                                </p:childTnLst>
                              </p:cTn>
                            </p:par>
                            <p:par>
                              <p:cTn id="49" fill="hold">
                                <p:stCondLst>
                                  <p:cond delay="6350"/>
                                </p:stCondLst>
                                <p:childTnLst>
                                  <p:par>
                                    <p:cTn id="50" presetID="2" presetClass="entr" presetSubtype="1" fill="hold" nodeType="afterEffect" p14:presetBounceEnd="53333">
                                      <p:stCondLst>
                                        <p:cond delay="0"/>
                                      </p:stCondLst>
                                      <p:childTnLst>
                                        <p:set>
                                          <p:cBhvr>
                                            <p:cTn id="51" dur="1" fill="hold">
                                              <p:stCondLst>
                                                <p:cond delay="0"/>
                                              </p:stCondLst>
                                            </p:cTn>
                                            <p:tgtEl>
                                              <p:spTgt spid="228"/>
                                            </p:tgtEl>
                                            <p:attrNameLst>
                                              <p:attrName>style.visibility</p:attrName>
                                            </p:attrNameLst>
                                          </p:cBhvr>
                                          <p:to>
                                            <p:strVal val="visible"/>
                                          </p:to>
                                        </p:set>
                                        <p:anim calcmode="lin" valueType="num" p14:bounceEnd="53333">
                                          <p:cBhvr additive="base">
                                            <p:cTn id="52" dur="750" fill="hold"/>
                                            <p:tgtEl>
                                              <p:spTgt spid="228"/>
                                            </p:tgtEl>
                                            <p:attrNameLst>
                                              <p:attrName>ppt_x</p:attrName>
                                            </p:attrNameLst>
                                          </p:cBhvr>
                                          <p:tavLst>
                                            <p:tav tm="0">
                                              <p:val>
                                                <p:strVal val="#ppt_x"/>
                                              </p:val>
                                            </p:tav>
                                            <p:tav tm="100000">
                                              <p:val>
                                                <p:strVal val="#ppt_x"/>
                                              </p:val>
                                            </p:tav>
                                          </p:tavLst>
                                        </p:anim>
                                        <p:anim calcmode="lin" valueType="num" p14:bounceEnd="53333">
                                          <p:cBhvr additive="base">
                                            <p:cTn id="53" dur="750" fill="hold"/>
                                            <p:tgtEl>
                                              <p:spTgt spid="228"/>
                                            </p:tgtEl>
                                            <p:attrNameLst>
                                              <p:attrName>ppt_y</p:attrName>
                                            </p:attrNameLst>
                                          </p:cBhvr>
                                          <p:tavLst>
                                            <p:tav tm="0">
                                              <p:val>
                                                <p:strVal val="0-#ppt_h/2"/>
                                              </p:val>
                                            </p:tav>
                                            <p:tav tm="100000">
                                              <p:val>
                                                <p:strVal val="#ppt_y"/>
                                              </p:val>
                                            </p:tav>
                                          </p:tavLst>
                                        </p:anim>
                                      </p:childTnLst>
                                    </p:cTn>
                                  </p:par>
                                </p:childTnLst>
                              </p:cTn>
                            </p:par>
                            <p:par>
                              <p:cTn id="54" fill="hold">
                                <p:stCondLst>
                                  <p:cond delay="7100"/>
                                </p:stCondLst>
                                <p:childTnLst>
                                  <p:par>
                                    <p:cTn id="55" presetID="2" presetClass="entr" presetSubtype="1" fill="hold" nodeType="afterEffect" p14:presetBounceEnd="53333">
                                      <p:stCondLst>
                                        <p:cond delay="0"/>
                                      </p:stCondLst>
                                      <p:childTnLst>
                                        <p:set>
                                          <p:cBhvr>
                                            <p:cTn id="56" dur="1" fill="hold">
                                              <p:stCondLst>
                                                <p:cond delay="0"/>
                                              </p:stCondLst>
                                            </p:cTn>
                                            <p:tgtEl>
                                              <p:spTgt spid="231"/>
                                            </p:tgtEl>
                                            <p:attrNameLst>
                                              <p:attrName>style.visibility</p:attrName>
                                            </p:attrNameLst>
                                          </p:cBhvr>
                                          <p:to>
                                            <p:strVal val="visible"/>
                                          </p:to>
                                        </p:set>
                                        <p:anim calcmode="lin" valueType="num" p14:bounceEnd="53333">
                                          <p:cBhvr additive="base">
                                            <p:cTn id="57" dur="750" fill="hold"/>
                                            <p:tgtEl>
                                              <p:spTgt spid="231"/>
                                            </p:tgtEl>
                                            <p:attrNameLst>
                                              <p:attrName>ppt_x</p:attrName>
                                            </p:attrNameLst>
                                          </p:cBhvr>
                                          <p:tavLst>
                                            <p:tav tm="0">
                                              <p:val>
                                                <p:strVal val="#ppt_x"/>
                                              </p:val>
                                            </p:tav>
                                            <p:tav tm="100000">
                                              <p:val>
                                                <p:strVal val="#ppt_x"/>
                                              </p:val>
                                            </p:tav>
                                          </p:tavLst>
                                        </p:anim>
                                        <p:anim calcmode="lin" valueType="num" p14:bounceEnd="53333">
                                          <p:cBhvr additive="base">
                                            <p:cTn id="58" dur="750" fill="hold"/>
                                            <p:tgtEl>
                                              <p:spTgt spid="23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p:bldP spid="177" grpId="0" animBg="1"/>
          <p:bldP spid="178" grpId="0" animBg="1"/>
          <p:bldP spid="212" grpId="0"/>
          <p:bldP spid="213" grpId="0"/>
          <p:bldP spid="214" grpId="0"/>
          <p:bldP spid="21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fade">
                                          <p:cBhvr>
                                            <p:cTn id="7" dur="2000"/>
                                            <p:tgtEl>
                                              <p:spTgt spid="174"/>
                                            </p:tgtEl>
                                          </p:cBhvr>
                                        </p:animEffect>
                                      </p:childTnLst>
                                    </p:cTn>
                                  </p:par>
                                  <p:par>
                                    <p:cTn id="8" presetID="42" presetClass="entr" presetSubtype="0" fill="hold" grpId="0" nodeType="withEffect">
                                      <p:stCondLst>
                                        <p:cond delay="250"/>
                                      </p:stCondLst>
                                      <p:childTnLst>
                                        <p:set>
                                          <p:cBhvr>
                                            <p:cTn id="9" dur="1" fill="hold">
                                              <p:stCondLst>
                                                <p:cond delay="0"/>
                                              </p:stCondLst>
                                            </p:cTn>
                                            <p:tgtEl>
                                              <p:spTgt spid="177"/>
                                            </p:tgtEl>
                                            <p:attrNameLst>
                                              <p:attrName>style.visibility</p:attrName>
                                            </p:attrNameLst>
                                          </p:cBhvr>
                                          <p:to>
                                            <p:strVal val="visible"/>
                                          </p:to>
                                        </p:set>
                                        <p:animEffect transition="in" filter="fade">
                                          <p:cBhvr>
                                            <p:cTn id="10" dur="1000"/>
                                            <p:tgtEl>
                                              <p:spTgt spid="177"/>
                                            </p:tgtEl>
                                          </p:cBhvr>
                                        </p:animEffect>
                                        <p:anim calcmode="lin" valueType="num">
                                          <p:cBhvr>
                                            <p:cTn id="11" dur="1000" fill="hold"/>
                                            <p:tgtEl>
                                              <p:spTgt spid="177"/>
                                            </p:tgtEl>
                                            <p:attrNameLst>
                                              <p:attrName>ppt_x</p:attrName>
                                            </p:attrNameLst>
                                          </p:cBhvr>
                                          <p:tavLst>
                                            <p:tav tm="0">
                                              <p:val>
                                                <p:strVal val="#ppt_x"/>
                                              </p:val>
                                            </p:tav>
                                            <p:tav tm="100000">
                                              <p:val>
                                                <p:strVal val="#ppt_x"/>
                                              </p:val>
                                            </p:tav>
                                          </p:tavLst>
                                        </p:anim>
                                        <p:anim calcmode="lin" valueType="num">
                                          <p:cBhvr>
                                            <p:cTn id="12" dur="1000" fill="hold"/>
                                            <p:tgtEl>
                                              <p:spTgt spid="177"/>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50"/>
                                      </p:stCondLst>
                                      <p:childTnLst>
                                        <p:set>
                                          <p:cBhvr>
                                            <p:cTn id="14" dur="1" fill="hold">
                                              <p:stCondLst>
                                                <p:cond delay="0"/>
                                              </p:stCondLst>
                                            </p:cTn>
                                            <p:tgtEl>
                                              <p:spTgt spid="178"/>
                                            </p:tgtEl>
                                            <p:attrNameLst>
                                              <p:attrName>style.visibility</p:attrName>
                                            </p:attrNameLst>
                                          </p:cBhvr>
                                          <p:to>
                                            <p:strVal val="visible"/>
                                          </p:to>
                                        </p:set>
                                        <p:animEffect transition="in" filter="fade">
                                          <p:cBhvr>
                                            <p:cTn id="15" dur="1000"/>
                                            <p:tgtEl>
                                              <p:spTgt spid="178"/>
                                            </p:tgtEl>
                                          </p:cBhvr>
                                        </p:animEffect>
                                        <p:anim calcmode="lin" valueType="num">
                                          <p:cBhvr>
                                            <p:cTn id="16" dur="1000" fill="hold"/>
                                            <p:tgtEl>
                                              <p:spTgt spid="178"/>
                                            </p:tgtEl>
                                            <p:attrNameLst>
                                              <p:attrName>ppt_x</p:attrName>
                                            </p:attrNameLst>
                                          </p:cBhvr>
                                          <p:tavLst>
                                            <p:tav tm="0">
                                              <p:val>
                                                <p:strVal val="#ppt_x"/>
                                              </p:val>
                                            </p:tav>
                                            <p:tav tm="100000">
                                              <p:val>
                                                <p:strVal val="#ppt_x"/>
                                              </p:val>
                                            </p:tav>
                                          </p:tavLst>
                                        </p:anim>
                                        <p:anim calcmode="lin" valueType="num">
                                          <p:cBhvr>
                                            <p:cTn id="17" dur="1000" fill="hold"/>
                                            <p:tgtEl>
                                              <p:spTgt spid="178"/>
                                            </p:tgtEl>
                                            <p:attrNameLst>
                                              <p:attrName>ppt_y</p:attrName>
                                            </p:attrNameLst>
                                          </p:cBhvr>
                                          <p:tavLst>
                                            <p:tav tm="0">
                                              <p:val>
                                                <p:strVal val="#ppt_y+.1"/>
                                              </p:val>
                                            </p:tav>
                                            <p:tav tm="100000">
                                              <p:val>
                                                <p:strVal val="#ppt_y"/>
                                              </p:val>
                                            </p:tav>
                                          </p:tavLst>
                                        </p:anim>
                                      </p:childTnLst>
                                    </p:cTn>
                                  </p:par>
                                  <p:par>
                                    <p:cTn id="18" presetID="52" presetClass="entr" presetSubtype="0" fill="hold" grpId="0" nodeType="withEffect">
                                      <p:stCondLst>
                                        <p:cond delay="500"/>
                                      </p:stCondLst>
                                      <p:iterate type="lt">
                                        <p:tmPct val="10000"/>
                                      </p:iterate>
                                      <p:childTnLst>
                                        <p:set>
                                          <p:cBhvr>
                                            <p:cTn id="19" dur="1" fill="hold">
                                              <p:stCondLst>
                                                <p:cond delay="0"/>
                                              </p:stCondLst>
                                            </p:cTn>
                                            <p:tgtEl>
                                              <p:spTgt spid="212"/>
                                            </p:tgtEl>
                                            <p:attrNameLst>
                                              <p:attrName>style.visibility</p:attrName>
                                            </p:attrNameLst>
                                          </p:cBhvr>
                                          <p:to>
                                            <p:strVal val="visible"/>
                                          </p:to>
                                        </p:set>
                                        <p:animScale>
                                          <p:cBhvr>
                                            <p:cTn id="20" dur="1000" decel="50000" fill="hold">
                                              <p:stCondLst>
                                                <p:cond delay="0"/>
                                              </p:stCondLst>
                                            </p:cTn>
                                            <p:tgtEl>
                                              <p:spTgt spid="2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1" dur="1000" decel="50000" fill="hold">
                                              <p:stCondLst>
                                                <p:cond delay="0"/>
                                              </p:stCondLst>
                                            </p:cTn>
                                            <p:tgtEl>
                                              <p:spTgt spid="212"/>
                                            </p:tgtEl>
                                            <p:attrNameLst>
                                              <p:attrName>ppt_x</p:attrName>
                                              <p:attrName>ppt_y</p:attrName>
                                            </p:attrNameLst>
                                          </p:cBhvr>
                                        </p:animMotion>
                                        <p:animEffect transition="in" filter="fade">
                                          <p:cBhvr>
                                            <p:cTn id="22" dur="1000"/>
                                            <p:tgtEl>
                                              <p:spTgt spid="212"/>
                                            </p:tgtEl>
                                          </p:cBhvr>
                                        </p:animEffect>
                                      </p:childTnLst>
                                    </p:cTn>
                                  </p:par>
                                  <p:par>
                                    <p:cTn id="23" presetID="22" presetClass="entr" presetSubtype="8" fill="hold" grpId="0" nodeType="withEffect">
                                      <p:stCondLst>
                                        <p:cond delay="1500"/>
                                      </p:stCondLst>
                                      <p:childTnLst>
                                        <p:set>
                                          <p:cBhvr>
                                            <p:cTn id="24" dur="1" fill="hold">
                                              <p:stCondLst>
                                                <p:cond delay="0"/>
                                              </p:stCondLst>
                                            </p:cTn>
                                            <p:tgtEl>
                                              <p:spTgt spid="213"/>
                                            </p:tgtEl>
                                            <p:attrNameLst>
                                              <p:attrName>style.visibility</p:attrName>
                                            </p:attrNameLst>
                                          </p:cBhvr>
                                          <p:to>
                                            <p:strVal val="visible"/>
                                          </p:to>
                                        </p:set>
                                        <p:animEffect transition="in" filter="wipe(left)">
                                          <p:cBhvr>
                                            <p:cTn id="25" dur="800"/>
                                            <p:tgtEl>
                                              <p:spTgt spid="213"/>
                                            </p:tgtEl>
                                          </p:cBhvr>
                                        </p:animEffect>
                                      </p:childTnLst>
                                    </p:cTn>
                                  </p:par>
                                </p:childTnLst>
                              </p:cTn>
                            </p:par>
                            <p:par>
                              <p:cTn id="26" fill="hold">
                                <p:stCondLst>
                                  <p:cond delay="3100"/>
                                </p:stCondLst>
                                <p:childTnLst>
                                  <p:par>
                                    <p:cTn id="27" presetID="22" presetClass="entr" presetSubtype="8" fill="hold" grpId="0" nodeType="afterEffect">
                                      <p:stCondLst>
                                        <p:cond delay="0"/>
                                      </p:stCondLst>
                                      <p:childTnLst>
                                        <p:set>
                                          <p:cBhvr>
                                            <p:cTn id="28" dur="1" fill="hold">
                                              <p:stCondLst>
                                                <p:cond delay="0"/>
                                              </p:stCondLst>
                                            </p:cTn>
                                            <p:tgtEl>
                                              <p:spTgt spid="214"/>
                                            </p:tgtEl>
                                            <p:attrNameLst>
                                              <p:attrName>style.visibility</p:attrName>
                                            </p:attrNameLst>
                                          </p:cBhvr>
                                          <p:to>
                                            <p:strVal val="visible"/>
                                          </p:to>
                                        </p:set>
                                        <p:animEffect transition="in" filter="wipe(left)">
                                          <p:cBhvr>
                                            <p:cTn id="29" dur="500"/>
                                            <p:tgtEl>
                                              <p:spTgt spid="214"/>
                                            </p:tgtEl>
                                          </p:cBhvr>
                                        </p:animEffect>
                                      </p:childTnLst>
                                    </p:cTn>
                                  </p:par>
                                </p:childTnLst>
                              </p:cTn>
                            </p:par>
                            <p:par>
                              <p:cTn id="30" fill="hold">
                                <p:stCondLst>
                                  <p:cond delay="3600"/>
                                </p:stCondLst>
                                <p:childTnLst>
                                  <p:par>
                                    <p:cTn id="31" presetID="22" presetClass="entr" presetSubtype="8" fill="hold" grpId="0" nodeType="afterEffect">
                                      <p:stCondLst>
                                        <p:cond delay="0"/>
                                      </p:stCondLst>
                                      <p:childTnLst>
                                        <p:set>
                                          <p:cBhvr>
                                            <p:cTn id="32" dur="1" fill="hold">
                                              <p:stCondLst>
                                                <p:cond delay="0"/>
                                              </p:stCondLst>
                                            </p:cTn>
                                            <p:tgtEl>
                                              <p:spTgt spid="215"/>
                                            </p:tgtEl>
                                            <p:attrNameLst>
                                              <p:attrName>style.visibility</p:attrName>
                                            </p:attrNameLst>
                                          </p:cBhvr>
                                          <p:to>
                                            <p:strVal val="visible"/>
                                          </p:to>
                                        </p:set>
                                        <p:animEffect transition="in" filter="wipe(left)">
                                          <p:cBhvr>
                                            <p:cTn id="33" dur="500"/>
                                            <p:tgtEl>
                                              <p:spTgt spid="215"/>
                                            </p:tgtEl>
                                          </p:cBhvr>
                                        </p:animEffect>
                                      </p:childTnLst>
                                    </p:cTn>
                                  </p:par>
                                </p:childTnLst>
                              </p:cTn>
                            </p:par>
                            <p:par>
                              <p:cTn id="34" fill="hold">
                                <p:stCondLst>
                                  <p:cond delay="4100"/>
                                </p:stCondLst>
                                <p:childTnLst>
                                  <p:par>
                                    <p:cTn id="35" presetID="2" presetClass="entr" presetSubtype="1" fill="hold" nodeType="afterEffect">
                                      <p:stCondLst>
                                        <p:cond delay="0"/>
                                      </p:stCondLst>
                                      <p:childTnLst>
                                        <p:set>
                                          <p:cBhvr>
                                            <p:cTn id="36" dur="1" fill="hold">
                                              <p:stCondLst>
                                                <p:cond delay="0"/>
                                              </p:stCondLst>
                                            </p:cTn>
                                            <p:tgtEl>
                                              <p:spTgt spid="216"/>
                                            </p:tgtEl>
                                            <p:attrNameLst>
                                              <p:attrName>style.visibility</p:attrName>
                                            </p:attrNameLst>
                                          </p:cBhvr>
                                          <p:to>
                                            <p:strVal val="visible"/>
                                          </p:to>
                                        </p:set>
                                        <p:anim calcmode="lin" valueType="num">
                                          <p:cBhvr additive="base">
                                            <p:cTn id="37" dur="750" fill="hold"/>
                                            <p:tgtEl>
                                              <p:spTgt spid="216"/>
                                            </p:tgtEl>
                                            <p:attrNameLst>
                                              <p:attrName>ppt_x</p:attrName>
                                            </p:attrNameLst>
                                          </p:cBhvr>
                                          <p:tavLst>
                                            <p:tav tm="0">
                                              <p:val>
                                                <p:strVal val="#ppt_x"/>
                                              </p:val>
                                            </p:tav>
                                            <p:tav tm="100000">
                                              <p:val>
                                                <p:strVal val="#ppt_x"/>
                                              </p:val>
                                            </p:tav>
                                          </p:tavLst>
                                        </p:anim>
                                        <p:anim calcmode="lin" valueType="num">
                                          <p:cBhvr additive="base">
                                            <p:cTn id="38" dur="750" fill="hold"/>
                                            <p:tgtEl>
                                              <p:spTgt spid="216"/>
                                            </p:tgtEl>
                                            <p:attrNameLst>
                                              <p:attrName>ppt_y</p:attrName>
                                            </p:attrNameLst>
                                          </p:cBhvr>
                                          <p:tavLst>
                                            <p:tav tm="0">
                                              <p:val>
                                                <p:strVal val="0-#ppt_h/2"/>
                                              </p:val>
                                            </p:tav>
                                            <p:tav tm="100000">
                                              <p:val>
                                                <p:strVal val="#ppt_y"/>
                                              </p:val>
                                            </p:tav>
                                          </p:tavLst>
                                        </p:anim>
                                      </p:childTnLst>
                                    </p:cTn>
                                  </p:par>
                                </p:childTnLst>
                              </p:cTn>
                            </p:par>
                            <p:par>
                              <p:cTn id="39" fill="hold">
                                <p:stCondLst>
                                  <p:cond delay="4850"/>
                                </p:stCondLst>
                                <p:childTnLst>
                                  <p:par>
                                    <p:cTn id="40" presetID="2" presetClass="entr" presetSubtype="1" fill="hold" nodeType="afterEffect">
                                      <p:stCondLst>
                                        <p:cond delay="0"/>
                                      </p:stCondLst>
                                      <p:childTnLst>
                                        <p:set>
                                          <p:cBhvr>
                                            <p:cTn id="41" dur="1" fill="hold">
                                              <p:stCondLst>
                                                <p:cond delay="0"/>
                                              </p:stCondLst>
                                            </p:cTn>
                                            <p:tgtEl>
                                              <p:spTgt spid="219"/>
                                            </p:tgtEl>
                                            <p:attrNameLst>
                                              <p:attrName>style.visibility</p:attrName>
                                            </p:attrNameLst>
                                          </p:cBhvr>
                                          <p:to>
                                            <p:strVal val="visible"/>
                                          </p:to>
                                        </p:set>
                                        <p:anim calcmode="lin" valueType="num">
                                          <p:cBhvr additive="base">
                                            <p:cTn id="42" dur="750" fill="hold"/>
                                            <p:tgtEl>
                                              <p:spTgt spid="219"/>
                                            </p:tgtEl>
                                            <p:attrNameLst>
                                              <p:attrName>ppt_x</p:attrName>
                                            </p:attrNameLst>
                                          </p:cBhvr>
                                          <p:tavLst>
                                            <p:tav tm="0">
                                              <p:val>
                                                <p:strVal val="#ppt_x"/>
                                              </p:val>
                                            </p:tav>
                                            <p:tav tm="100000">
                                              <p:val>
                                                <p:strVal val="#ppt_x"/>
                                              </p:val>
                                            </p:tav>
                                          </p:tavLst>
                                        </p:anim>
                                        <p:anim calcmode="lin" valueType="num">
                                          <p:cBhvr additive="base">
                                            <p:cTn id="43" dur="750" fill="hold"/>
                                            <p:tgtEl>
                                              <p:spTgt spid="219"/>
                                            </p:tgtEl>
                                            <p:attrNameLst>
                                              <p:attrName>ppt_y</p:attrName>
                                            </p:attrNameLst>
                                          </p:cBhvr>
                                          <p:tavLst>
                                            <p:tav tm="0">
                                              <p:val>
                                                <p:strVal val="0-#ppt_h/2"/>
                                              </p:val>
                                            </p:tav>
                                            <p:tav tm="100000">
                                              <p:val>
                                                <p:strVal val="#ppt_y"/>
                                              </p:val>
                                            </p:tav>
                                          </p:tavLst>
                                        </p:anim>
                                      </p:childTnLst>
                                    </p:cTn>
                                  </p:par>
                                </p:childTnLst>
                              </p:cTn>
                            </p:par>
                            <p:par>
                              <p:cTn id="44" fill="hold">
                                <p:stCondLst>
                                  <p:cond delay="5600"/>
                                </p:stCondLst>
                                <p:childTnLst>
                                  <p:par>
                                    <p:cTn id="45" presetID="2" presetClass="entr" presetSubtype="1" fill="hold" nodeType="afterEffect">
                                      <p:stCondLst>
                                        <p:cond delay="0"/>
                                      </p:stCondLst>
                                      <p:childTnLst>
                                        <p:set>
                                          <p:cBhvr>
                                            <p:cTn id="46" dur="1" fill="hold">
                                              <p:stCondLst>
                                                <p:cond delay="0"/>
                                              </p:stCondLst>
                                            </p:cTn>
                                            <p:tgtEl>
                                              <p:spTgt spid="222"/>
                                            </p:tgtEl>
                                            <p:attrNameLst>
                                              <p:attrName>style.visibility</p:attrName>
                                            </p:attrNameLst>
                                          </p:cBhvr>
                                          <p:to>
                                            <p:strVal val="visible"/>
                                          </p:to>
                                        </p:set>
                                        <p:anim calcmode="lin" valueType="num">
                                          <p:cBhvr additive="base">
                                            <p:cTn id="47" dur="750" fill="hold"/>
                                            <p:tgtEl>
                                              <p:spTgt spid="222"/>
                                            </p:tgtEl>
                                            <p:attrNameLst>
                                              <p:attrName>ppt_x</p:attrName>
                                            </p:attrNameLst>
                                          </p:cBhvr>
                                          <p:tavLst>
                                            <p:tav tm="0">
                                              <p:val>
                                                <p:strVal val="#ppt_x"/>
                                              </p:val>
                                            </p:tav>
                                            <p:tav tm="100000">
                                              <p:val>
                                                <p:strVal val="#ppt_x"/>
                                              </p:val>
                                            </p:tav>
                                          </p:tavLst>
                                        </p:anim>
                                        <p:anim calcmode="lin" valueType="num">
                                          <p:cBhvr additive="base">
                                            <p:cTn id="48" dur="750" fill="hold"/>
                                            <p:tgtEl>
                                              <p:spTgt spid="222"/>
                                            </p:tgtEl>
                                            <p:attrNameLst>
                                              <p:attrName>ppt_y</p:attrName>
                                            </p:attrNameLst>
                                          </p:cBhvr>
                                          <p:tavLst>
                                            <p:tav tm="0">
                                              <p:val>
                                                <p:strVal val="0-#ppt_h/2"/>
                                              </p:val>
                                            </p:tav>
                                            <p:tav tm="100000">
                                              <p:val>
                                                <p:strVal val="#ppt_y"/>
                                              </p:val>
                                            </p:tav>
                                          </p:tavLst>
                                        </p:anim>
                                      </p:childTnLst>
                                    </p:cTn>
                                  </p:par>
                                </p:childTnLst>
                              </p:cTn>
                            </p:par>
                            <p:par>
                              <p:cTn id="49" fill="hold">
                                <p:stCondLst>
                                  <p:cond delay="6350"/>
                                </p:stCondLst>
                                <p:childTnLst>
                                  <p:par>
                                    <p:cTn id="50" presetID="2" presetClass="entr" presetSubtype="1" fill="hold" nodeType="afterEffect">
                                      <p:stCondLst>
                                        <p:cond delay="0"/>
                                      </p:stCondLst>
                                      <p:childTnLst>
                                        <p:set>
                                          <p:cBhvr>
                                            <p:cTn id="51" dur="1" fill="hold">
                                              <p:stCondLst>
                                                <p:cond delay="0"/>
                                              </p:stCondLst>
                                            </p:cTn>
                                            <p:tgtEl>
                                              <p:spTgt spid="228"/>
                                            </p:tgtEl>
                                            <p:attrNameLst>
                                              <p:attrName>style.visibility</p:attrName>
                                            </p:attrNameLst>
                                          </p:cBhvr>
                                          <p:to>
                                            <p:strVal val="visible"/>
                                          </p:to>
                                        </p:set>
                                        <p:anim calcmode="lin" valueType="num">
                                          <p:cBhvr additive="base">
                                            <p:cTn id="52" dur="750" fill="hold"/>
                                            <p:tgtEl>
                                              <p:spTgt spid="228"/>
                                            </p:tgtEl>
                                            <p:attrNameLst>
                                              <p:attrName>ppt_x</p:attrName>
                                            </p:attrNameLst>
                                          </p:cBhvr>
                                          <p:tavLst>
                                            <p:tav tm="0">
                                              <p:val>
                                                <p:strVal val="#ppt_x"/>
                                              </p:val>
                                            </p:tav>
                                            <p:tav tm="100000">
                                              <p:val>
                                                <p:strVal val="#ppt_x"/>
                                              </p:val>
                                            </p:tav>
                                          </p:tavLst>
                                        </p:anim>
                                        <p:anim calcmode="lin" valueType="num">
                                          <p:cBhvr additive="base">
                                            <p:cTn id="53" dur="750" fill="hold"/>
                                            <p:tgtEl>
                                              <p:spTgt spid="228"/>
                                            </p:tgtEl>
                                            <p:attrNameLst>
                                              <p:attrName>ppt_y</p:attrName>
                                            </p:attrNameLst>
                                          </p:cBhvr>
                                          <p:tavLst>
                                            <p:tav tm="0">
                                              <p:val>
                                                <p:strVal val="0-#ppt_h/2"/>
                                              </p:val>
                                            </p:tav>
                                            <p:tav tm="100000">
                                              <p:val>
                                                <p:strVal val="#ppt_y"/>
                                              </p:val>
                                            </p:tav>
                                          </p:tavLst>
                                        </p:anim>
                                      </p:childTnLst>
                                    </p:cTn>
                                  </p:par>
                                </p:childTnLst>
                              </p:cTn>
                            </p:par>
                            <p:par>
                              <p:cTn id="54" fill="hold">
                                <p:stCondLst>
                                  <p:cond delay="7100"/>
                                </p:stCondLst>
                                <p:childTnLst>
                                  <p:par>
                                    <p:cTn id="55" presetID="2" presetClass="entr" presetSubtype="1" fill="hold" nodeType="afterEffect">
                                      <p:stCondLst>
                                        <p:cond delay="0"/>
                                      </p:stCondLst>
                                      <p:childTnLst>
                                        <p:set>
                                          <p:cBhvr>
                                            <p:cTn id="56" dur="1" fill="hold">
                                              <p:stCondLst>
                                                <p:cond delay="0"/>
                                              </p:stCondLst>
                                            </p:cTn>
                                            <p:tgtEl>
                                              <p:spTgt spid="231"/>
                                            </p:tgtEl>
                                            <p:attrNameLst>
                                              <p:attrName>style.visibility</p:attrName>
                                            </p:attrNameLst>
                                          </p:cBhvr>
                                          <p:to>
                                            <p:strVal val="visible"/>
                                          </p:to>
                                        </p:set>
                                        <p:anim calcmode="lin" valueType="num">
                                          <p:cBhvr additive="base">
                                            <p:cTn id="57" dur="750" fill="hold"/>
                                            <p:tgtEl>
                                              <p:spTgt spid="231"/>
                                            </p:tgtEl>
                                            <p:attrNameLst>
                                              <p:attrName>ppt_x</p:attrName>
                                            </p:attrNameLst>
                                          </p:cBhvr>
                                          <p:tavLst>
                                            <p:tav tm="0">
                                              <p:val>
                                                <p:strVal val="#ppt_x"/>
                                              </p:val>
                                            </p:tav>
                                            <p:tav tm="100000">
                                              <p:val>
                                                <p:strVal val="#ppt_x"/>
                                              </p:val>
                                            </p:tav>
                                          </p:tavLst>
                                        </p:anim>
                                        <p:anim calcmode="lin" valueType="num">
                                          <p:cBhvr additive="base">
                                            <p:cTn id="58" dur="750" fill="hold"/>
                                            <p:tgtEl>
                                              <p:spTgt spid="23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p:bldP spid="177" grpId="0" animBg="1"/>
          <p:bldP spid="178" grpId="0" animBg="1"/>
          <p:bldP spid="212" grpId="0"/>
          <p:bldP spid="213" grpId="0"/>
          <p:bldP spid="214" grpId="0"/>
          <p:bldP spid="215"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0"/>
            <a:ext cx="12218267" cy="6858000"/>
          </a:xfrm>
          <a:prstGeom prst="rect">
            <a:avLst/>
          </a:prstGeom>
        </p:spPr>
      </p:pic>
      <p:sp>
        <p:nvSpPr>
          <p:cNvPr id="55" name="矩形 5"/>
          <p:cNvSpPr/>
          <p:nvPr/>
        </p:nvSpPr>
        <p:spPr>
          <a:xfrm>
            <a:off x="784" y="2571750"/>
            <a:ext cx="12217483" cy="3953594"/>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5">
              <a:lumMod val="50000"/>
            </a:schemeClr>
          </a:solidFill>
          <a:ln>
            <a:noFill/>
          </a:ln>
          <a:effectLst>
            <a:outerShdw blurRad="1143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Freeform 5"/>
          <p:cNvSpPr>
            <a:spLocks/>
          </p:cNvSpPr>
          <p:nvPr/>
        </p:nvSpPr>
        <p:spPr bwMode="auto">
          <a:xfrm>
            <a:off x="5199659" y="1772816"/>
            <a:ext cx="1819732" cy="164069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8" name="文本框 12"/>
          <p:cNvSpPr txBox="1"/>
          <p:nvPr/>
        </p:nvSpPr>
        <p:spPr>
          <a:xfrm>
            <a:off x="4808987" y="3573016"/>
            <a:ext cx="2646879" cy="1261884"/>
          </a:xfrm>
          <a:prstGeom prst="rect">
            <a:avLst/>
          </a:prstGeom>
          <a:noFill/>
        </p:spPr>
        <p:txBody>
          <a:bodyPr wrap="none" rtlCol="0">
            <a:spAutoFit/>
          </a:bodyPr>
          <a:lstStyle/>
          <a:p>
            <a:pPr algn="ctr"/>
            <a:r>
              <a:rPr lang="zh-CN" altLang="en-US" sz="4800" b="1" dirty="0" smtClean="0">
                <a:solidFill>
                  <a:schemeClr val="accent5">
                    <a:lumMod val="60000"/>
                    <a:lumOff val="40000"/>
                  </a:schemeClr>
                </a:solidFill>
                <a:latin typeface="微软雅黑" panose="020B0503020204020204" pitchFamily="34" charset="-122"/>
                <a:ea typeface="微软雅黑" panose="020B0503020204020204" pitchFamily="34" charset="-122"/>
              </a:rPr>
              <a:t>命题</a:t>
            </a:r>
            <a:r>
              <a:rPr lang="zh-CN" altLang="en-US" sz="4800" b="1" dirty="0">
                <a:solidFill>
                  <a:schemeClr val="accent5">
                    <a:lumMod val="60000"/>
                    <a:lumOff val="40000"/>
                  </a:schemeClr>
                </a:solidFill>
                <a:latin typeface="微软雅黑" panose="020B0503020204020204" pitchFamily="34" charset="-122"/>
                <a:ea typeface="微软雅黑" panose="020B0503020204020204" pitchFamily="34" charset="-122"/>
              </a:rPr>
              <a:t>背景</a:t>
            </a:r>
            <a:endParaRPr lang="en-US" altLang="zh-CN" sz="4800" b="1" dirty="0" smtClean="0">
              <a:solidFill>
                <a:schemeClr val="accent5">
                  <a:lumMod val="60000"/>
                  <a:lumOff val="40000"/>
                </a:schemeClr>
              </a:solidFill>
              <a:latin typeface="微软雅黑" panose="020B0503020204020204" pitchFamily="34" charset="-122"/>
              <a:ea typeface="微软雅黑" panose="020B0503020204020204" pitchFamily="34" charset="-122"/>
            </a:endParaRPr>
          </a:p>
          <a:p>
            <a:pPr algn="ctr">
              <a:defRPr/>
            </a:pPr>
            <a:r>
              <a:rPr lang="en-US" altLang="zh-CN" sz="28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Background</a:t>
            </a:r>
            <a:endParaRPr lang="zh-CN" altLang="zh-CN" sz="28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60" name="组合 59"/>
          <p:cNvGrpSpPr/>
          <p:nvPr/>
        </p:nvGrpSpPr>
        <p:grpSpPr>
          <a:xfrm>
            <a:off x="5593531" y="4941168"/>
            <a:ext cx="1436675" cy="215444"/>
            <a:chOff x="4369395" y="3284984"/>
            <a:chExt cx="1436675" cy="215444"/>
          </a:xfrm>
        </p:grpSpPr>
        <p:sp>
          <p:nvSpPr>
            <p:cNvPr id="6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accent5">
                      <a:lumMod val="60000"/>
                      <a:lumOff val="40000"/>
                    </a:schemeClr>
                  </a:solidFill>
                  <a:latin typeface="微软雅黑" pitchFamily="34" charset="-122"/>
                  <a:ea typeface="微软雅黑" pitchFamily="34" charset="-122"/>
                </a:rPr>
                <a:t>选题背景</a:t>
              </a:r>
              <a:endParaRPr lang="zh-CN" altLang="en-US" sz="1400" dirty="0">
                <a:solidFill>
                  <a:schemeClr val="accent5">
                    <a:lumMod val="60000"/>
                    <a:lumOff val="40000"/>
                  </a:schemeClr>
                </a:solidFill>
                <a:latin typeface="微软雅黑" pitchFamily="34" charset="-122"/>
                <a:ea typeface="微软雅黑" pitchFamily="34" charset="-122"/>
              </a:endParaRPr>
            </a:p>
          </p:txBody>
        </p:sp>
        <p:grpSp>
          <p:nvGrpSpPr>
            <p:cNvPr id="62" name="组合 61"/>
            <p:cNvGrpSpPr/>
            <p:nvPr/>
          </p:nvGrpSpPr>
          <p:grpSpPr>
            <a:xfrm>
              <a:off x="4369395" y="3316401"/>
              <a:ext cx="168551" cy="168551"/>
              <a:chOff x="5005199" y="3717032"/>
              <a:chExt cx="168551" cy="168551"/>
            </a:xfrm>
          </p:grpSpPr>
          <p:sp>
            <p:nvSpPr>
              <p:cNvPr id="63" name="椭圆 62"/>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64" name="等腰三角形 6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grpSp>
        <p:nvGrpSpPr>
          <p:cNvPr id="65" name="组合 64"/>
          <p:cNvGrpSpPr/>
          <p:nvPr/>
        </p:nvGrpSpPr>
        <p:grpSpPr>
          <a:xfrm>
            <a:off x="5593531" y="5437541"/>
            <a:ext cx="1436675" cy="215444"/>
            <a:chOff x="4369395" y="3284984"/>
            <a:chExt cx="1436675" cy="215444"/>
          </a:xfrm>
        </p:grpSpPr>
        <p:sp>
          <p:nvSpPr>
            <p:cNvPr id="6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accent5">
                      <a:lumMod val="60000"/>
                      <a:lumOff val="40000"/>
                    </a:schemeClr>
                  </a:solidFill>
                  <a:latin typeface="微软雅黑" pitchFamily="34" charset="-122"/>
                  <a:ea typeface="微软雅黑" pitchFamily="34" charset="-122"/>
                </a:rPr>
                <a:t>研究意义</a:t>
              </a:r>
              <a:endParaRPr lang="zh-CN" altLang="en-US" sz="1400" dirty="0">
                <a:solidFill>
                  <a:schemeClr val="accent5">
                    <a:lumMod val="60000"/>
                    <a:lumOff val="40000"/>
                  </a:schemeClr>
                </a:solidFill>
                <a:latin typeface="微软雅黑" pitchFamily="34" charset="-122"/>
                <a:ea typeface="微软雅黑" pitchFamily="34" charset="-122"/>
              </a:endParaRPr>
            </a:p>
          </p:txBody>
        </p:sp>
        <p:grpSp>
          <p:nvGrpSpPr>
            <p:cNvPr id="67" name="组合 66"/>
            <p:cNvGrpSpPr/>
            <p:nvPr/>
          </p:nvGrpSpPr>
          <p:grpSpPr>
            <a:xfrm>
              <a:off x="4369395" y="3316401"/>
              <a:ext cx="168551" cy="168551"/>
              <a:chOff x="5005199" y="3717032"/>
              <a:chExt cx="168551" cy="168551"/>
            </a:xfrm>
          </p:grpSpPr>
          <p:sp>
            <p:nvSpPr>
              <p:cNvPr id="68" name="椭圆 67"/>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69" name="等腰三角形 6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grpSp>
        <p:nvGrpSpPr>
          <p:cNvPr id="75" name="组合 74"/>
          <p:cNvGrpSpPr/>
          <p:nvPr/>
        </p:nvGrpSpPr>
        <p:grpSpPr>
          <a:xfrm>
            <a:off x="5593531" y="5949280"/>
            <a:ext cx="1436675" cy="215444"/>
            <a:chOff x="4369395" y="3284984"/>
            <a:chExt cx="1436675" cy="215444"/>
          </a:xfrm>
        </p:grpSpPr>
        <p:sp>
          <p:nvSpPr>
            <p:cNvPr id="7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accent5">
                      <a:lumMod val="60000"/>
                      <a:lumOff val="40000"/>
                    </a:schemeClr>
                  </a:solidFill>
                  <a:latin typeface="微软雅黑" pitchFamily="34" charset="-122"/>
                  <a:ea typeface="微软雅黑" pitchFamily="34" charset="-122"/>
                </a:rPr>
                <a:t>相关资料</a:t>
              </a:r>
              <a:endParaRPr lang="zh-CN" altLang="en-US" sz="1400" dirty="0">
                <a:solidFill>
                  <a:schemeClr val="accent5">
                    <a:lumMod val="60000"/>
                    <a:lumOff val="40000"/>
                  </a:schemeClr>
                </a:solidFill>
                <a:latin typeface="微软雅黑" pitchFamily="34" charset="-122"/>
                <a:ea typeface="微软雅黑" pitchFamily="34" charset="-122"/>
              </a:endParaRPr>
            </a:p>
          </p:txBody>
        </p:sp>
        <p:grpSp>
          <p:nvGrpSpPr>
            <p:cNvPr id="77" name="组合 76"/>
            <p:cNvGrpSpPr/>
            <p:nvPr/>
          </p:nvGrpSpPr>
          <p:grpSpPr>
            <a:xfrm>
              <a:off x="4369395" y="3316401"/>
              <a:ext cx="168551" cy="168551"/>
              <a:chOff x="5005199" y="3717032"/>
              <a:chExt cx="168551" cy="168551"/>
            </a:xfrm>
          </p:grpSpPr>
          <p:sp>
            <p:nvSpPr>
              <p:cNvPr id="78" name="椭圆 77"/>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79" name="等腰三角形 7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sp>
        <p:nvSpPr>
          <p:cNvPr id="38" name="Freeform 261"/>
          <p:cNvSpPr>
            <a:spLocks/>
          </p:cNvSpPr>
          <p:nvPr/>
        </p:nvSpPr>
        <p:spPr bwMode="auto">
          <a:xfrm>
            <a:off x="5566131" y="2132856"/>
            <a:ext cx="982742" cy="982742"/>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9" name="TextBox 38"/>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26769303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0-#ppt_h/2"/>
                                          </p:val>
                                        </p:tav>
                                        <p:tav tm="100000">
                                          <p:val>
                                            <p:strVal val="#ppt_y"/>
                                          </p:val>
                                        </p:tav>
                                      </p:tavLst>
                                    </p:anim>
                                  </p:childTnLst>
                                </p:cTn>
                              </p:par>
                              <p:par>
                                <p:cTn id="9" presetID="53" presetClass="entr" presetSubtype="16" fill="hold" grpId="0" nodeType="withEffect">
                                  <p:stCondLst>
                                    <p:cond delay="500"/>
                                  </p:stCondLst>
                                  <p:childTnLst>
                                    <p:set>
                                      <p:cBhvr>
                                        <p:cTn id="10" dur="1" fill="hold">
                                          <p:stCondLst>
                                            <p:cond delay="0"/>
                                          </p:stCondLst>
                                        </p:cTn>
                                        <p:tgtEl>
                                          <p:spTgt spid="38"/>
                                        </p:tgtEl>
                                        <p:attrNameLst>
                                          <p:attrName>style.visibility</p:attrName>
                                        </p:attrNameLst>
                                      </p:cBhvr>
                                      <p:to>
                                        <p:strVal val="visible"/>
                                      </p:to>
                                    </p:set>
                                    <p:anim calcmode="lin" valueType="num">
                                      <p:cBhvr>
                                        <p:cTn id="11" dur="500" fill="hold"/>
                                        <p:tgtEl>
                                          <p:spTgt spid="38"/>
                                        </p:tgtEl>
                                        <p:attrNameLst>
                                          <p:attrName>ppt_w</p:attrName>
                                        </p:attrNameLst>
                                      </p:cBhvr>
                                      <p:tavLst>
                                        <p:tav tm="0">
                                          <p:val>
                                            <p:fltVal val="0"/>
                                          </p:val>
                                        </p:tav>
                                        <p:tav tm="100000">
                                          <p:val>
                                            <p:strVal val="#ppt_w"/>
                                          </p:val>
                                        </p:tav>
                                      </p:tavLst>
                                    </p:anim>
                                    <p:anim calcmode="lin" valueType="num">
                                      <p:cBhvr>
                                        <p:cTn id="12" dur="500" fill="hold"/>
                                        <p:tgtEl>
                                          <p:spTgt spid="38"/>
                                        </p:tgtEl>
                                        <p:attrNameLst>
                                          <p:attrName>ppt_h</p:attrName>
                                        </p:attrNameLst>
                                      </p:cBhvr>
                                      <p:tavLst>
                                        <p:tav tm="0">
                                          <p:val>
                                            <p:fltVal val="0"/>
                                          </p:val>
                                        </p:tav>
                                        <p:tav tm="100000">
                                          <p:val>
                                            <p:strVal val="#ppt_h"/>
                                          </p:val>
                                        </p:tav>
                                      </p:tavLst>
                                    </p:anim>
                                    <p:animEffect transition="in" filter="fade">
                                      <p:cBhvr>
                                        <p:cTn id="13" dur="500"/>
                                        <p:tgtEl>
                                          <p:spTgt spid="38"/>
                                        </p:tgtEl>
                                      </p:cBhvr>
                                    </p:animEffect>
                                  </p:childTnLst>
                                </p:cTn>
                              </p:par>
                            </p:childTnLst>
                          </p:cTn>
                        </p:par>
                        <p:par>
                          <p:cTn id="14" fill="hold">
                            <p:stCondLst>
                              <p:cond delay="1000"/>
                            </p:stCondLst>
                            <p:childTnLst>
                              <p:par>
                                <p:cTn id="15" presetID="9" presetClass="entr" presetSubtype="0" fill="hold" grpId="0" nodeType="after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dissolve">
                                      <p:cBhvr>
                                        <p:cTn id="17" dur="500"/>
                                        <p:tgtEl>
                                          <p:spTgt spid="58"/>
                                        </p:tgtEl>
                                      </p:cBhvr>
                                    </p:animEffect>
                                  </p:childTnLst>
                                </p:cTn>
                              </p:par>
                              <p:par>
                                <p:cTn id="18" presetID="53" presetClass="entr" presetSubtype="16" fill="hold" nodeType="withEffect">
                                  <p:stCondLst>
                                    <p:cond delay="500"/>
                                  </p:stCondLst>
                                  <p:childTnLst>
                                    <p:set>
                                      <p:cBhvr>
                                        <p:cTn id="19" dur="1" fill="hold">
                                          <p:stCondLst>
                                            <p:cond delay="0"/>
                                          </p:stCondLst>
                                        </p:cTn>
                                        <p:tgtEl>
                                          <p:spTgt spid="60"/>
                                        </p:tgtEl>
                                        <p:attrNameLst>
                                          <p:attrName>style.visibility</p:attrName>
                                        </p:attrNameLst>
                                      </p:cBhvr>
                                      <p:to>
                                        <p:strVal val="visible"/>
                                      </p:to>
                                    </p:set>
                                    <p:anim calcmode="lin" valueType="num">
                                      <p:cBhvr>
                                        <p:cTn id="20" dur="500" fill="hold"/>
                                        <p:tgtEl>
                                          <p:spTgt spid="60"/>
                                        </p:tgtEl>
                                        <p:attrNameLst>
                                          <p:attrName>ppt_w</p:attrName>
                                        </p:attrNameLst>
                                      </p:cBhvr>
                                      <p:tavLst>
                                        <p:tav tm="0">
                                          <p:val>
                                            <p:fltVal val="0"/>
                                          </p:val>
                                        </p:tav>
                                        <p:tav tm="100000">
                                          <p:val>
                                            <p:strVal val="#ppt_w"/>
                                          </p:val>
                                        </p:tav>
                                      </p:tavLst>
                                    </p:anim>
                                    <p:anim calcmode="lin" valueType="num">
                                      <p:cBhvr>
                                        <p:cTn id="21" dur="500" fill="hold"/>
                                        <p:tgtEl>
                                          <p:spTgt spid="60"/>
                                        </p:tgtEl>
                                        <p:attrNameLst>
                                          <p:attrName>ppt_h</p:attrName>
                                        </p:attrNameLst>
                                      </p:cBhvr>
                                      <p:tavLst>
                                        <p:tav tm="0">
                                          <p:val>
                                            <p:fltVal val="0"/>
                                          </p:val>
                                        </p:tav>
                                        <p:tav tm="100000">
                                          <p:val>
                                            <p:strVal val="#ppt_h"/>
                                          </p:val>
                                        </p:tav>
                                      </p:tavLst>
                                    </p:anim>
                                    <p:animEffect transition="in" filter="fade">
                                      <p:cBhvr>
                                        <p:cTn id="22" dur="500"/>
                                        <p:tgtEl>
                                          <p:spTgt spid="60"/>
                                        </p:tgtEl>
                                      </p:cBhvr>
                                    </p:animEffect>
                                  </p:childTnLst>
                                </p:cTn>
                              </p:par>
                              <p:par>
                                <p:cTn id="23" presetID="53" presetClass="entr" presetSubtype="16" fill="hold" nodeType="withEffect">
                                  <p:stCondLst>
                                    <p:cond delay="500"/>
                                  </p:stCondLst>
                                  <p:childTnLst>
                                    <p:set>
                                      <p:cBhvr>
                                        <p:cTn id="24" dur="1" fill="hold">
                                          <p:stCondLst>
                                            <p:cond delay="0"/>
                                          </p:stCondLst>
                                        </p:cTn>
                                        <p:tgtEl>
                                          <p:spTgt spid="65"/>
                                        </p:tgtEl>
                                        <p:attrNameLst>
                                          <p:attrName>style.visibility</p:attrName>
                                        </p:attrNameLst>
                                      </p:cBhvr>
                                      <p:to>
                                        <p:strVal val="visible"/>
                                      </p:to>
                                    </p:set>
                                    <p:anim calcmode="lin" valueType="num">
                                      <p:cBhvr>
                                        <p:cTn id="25" dur="500" fill="hold"/>
                                        <p:tgtEl>
                                          <p:spTgt spid="65"/>
                                        </p:tgtEl>
                                        <p:attrNameLst>
                                          <p:attrName>ppt_w</p:attrName>
                                        </p:attrNameLst>
                                      </p:cBhvr>
                                      <p:tavLst>
                                        <p:tav tm="0">
                                          <p:val>
                                            <p:fltVal val="0"/>
                                          </p:val>
                                        </p:tav>
                                        <p:tav tm="100000">
                                          <p:val>
                                            <p:strVal val="#ppt_w"/>
                                          </p:val>
                                        </p:tav>
                                      </p:tavLst>
                                    </p:anim>
                                    <p:anim calcmode="lin" valueType="num">
                                      <p:cBhvr>
                                        <p:cTn id="26" dur="500" fill="hold"/>
                                        <p:tgtEl>
                                          <p:spTgt spid="65"/>
                                        </p:tgtEl>
                                        <p:attrNameLst>
                                          <p:attrName>ppt_h</p:attrName>
                                        </p:attrNameLst>
                                      </p:cBhvr>
                                      <p:tavLst>
                                        <p:tav tm="0">
                                          <p:val>
                                            <p:fltVal val="0"/>
                                          </p:val>
                                        </p:tav>
                                        <p:tav tm="100000">
                                          <p:val>
                                            <p:strVal val="#ppt_h"/>
                                          </p:val>
                                        </p:tav>
                                      </p:tavLst>
                                    </p:anim>
                                    <p:animEffect transition="in" filter="fade">
                                      <p:cBhvr>
                                        <p:cTn id="27" dur="500"/>
                                        <p:tgtEl>
                                          <p:spTgt spid="65"/>
                                        </p:tgtEl>
                                      </p:cBhvr>
                                    </p:animEffect>
                                  </p:childTnLst>
                                </p:cTn>
                              </p:par>
                              <p:par>
                                <p:cTn id="28" presetID="53" presetClass="entr" presetSubtype="16" fill="hold" nodeType="withEffect">
                                  <p:stCondLst>
                                    <p:cond delay="500"/>
                                  </p:stCondLst>
                                  <p:childTnLst>
                                    <p:set>
                                      <p:cBhvr>
                                        <p:cTn id="29" dur="1" fill="hold">
                                          <p:stCondLst>
                                            <p:cond delay="0"/>
                                          </p:stCondLst>
                                        </p:cTn>
                                        <p:tgtEl>
                                          <p:spTgt spid="75"/>
                                        </p:tgtEl>
                                        <p:attrNameLst>
                                          <p:attrName>style.visibility</p:attrName>
                                        </p:attrNameLst>
                                      </p:cBhvr>
                                      <p:to>
                                        <p:strVal val="visible"/>
                                      </p:to>
                                    </p:set>
                                    <p:anim calcmode="lin" valueType="num">
                                      <p:cBhvr>
                                        <p:cTn id="30" dur="500" fill="hold"/>
                                        <p:tgtEl>
                                          <p:spTgt spid="75"/>
                                        </p:tgtEl>
                                        <p:attrNameLst>
                                          <p:attrName>ppt_w</p:attrName>
                                        </p:attrNameLst>
                                      </p:cBhvr>
                                      <p:tavLst>
                                        <p:tav tm="0">
                                          <p:val>
                                            <p:fltVal val="0"/>
                                          </p:val>
                                        </p:tav>
                                        <p:tav tm="100000">
                                          <p:val>
                                            <p:strVal val="#ppt_w"/>
                                          </p:val>
                                        </p:tav>
                                      </p:tavLst>
                                    </p:anim>
                                    <p:anim calcmode="lin" valueType="num">
                                      <p:cBhvr>
                                        <p:cTn id="31" dur="500" fill="hold"/>
                                        <p:tgtEl>
                                          <p:spTgt spid="75"/>
                                        </p:tgtEl>
                                        <p:attrNameLst>
                                          <p:attrName>ppt_h</p:attrName>
                                        </p:attrNameLst>
                                      </p:cBhvr>
                                      <p:tavLst>
                                        <p:tav tm="0">
                                          <p:val>
                                            <p:fltVal val="0"/>
                                          </p:val>
                                        </p:tav>
                                        <p:tav tm="100000">
                                          <p:val>
                                            <p:strVal val="#ppt_h"/>
                                          </p:val>
                                        </p:tav>
                                      </p:tavLst>
                                    </p:anim>
                                    <p:animEffect transition="in" filter="fade">
                                      <p:cBhvr>
                                        <p:cTn id="32" dur="500"/>
                                        <p:tgtEl>
                                          <p:spTgt spid="75"/>
                                        </p:tgtEl>
                                      </p:cBhvr>
                                    </p:animEffect>
                                  </p:childTnLst>
                                </p:cTn>
                              </p:par>
                            </p:childTnLst>
                          </p:cTn>
                        </p:par>
                        <p:par>
                          <p:cTn id="33" fill="hold">
                            <p:stCondLst>
                              <p:cond delay="2000"/>
                            </p:stCondLst>
                            <p:childTnLst>
                              <p:par>
                                <p:cTn id="34" presetID="10" presetClass="entr" presetSubtype="0" fill="hold" grpId="0" nodeType="after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2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8" grpId="0"/>
      <p:bldP spid="38" grpId="0" animBg="1"/>
      <p:bldP spid="3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选题背景</a:t>
            </a:r>
            <a:endParaRPr lang="zh-CN" altLang="en-US" dirty="0">
              <a:solidFill>
                <a:schemeClr val="bg1"/>
              </a:solidFill>
              <a:latin typeface="微软雅黑" pitchFamily="34" charset="-122"/>
              <a:ea typeface="微软雅黑" pitchFamily="34" charset="-122"/>
            </a:endParaRPr>
          </a:p>
        </p:txBody>
      </p:sp>
      <p:sp>
        <p:nvSpPr>
          <p:cNvPr id="30" name="矩形 47"/>
          <p:cNvSpPr>
            <a:spLocks noChangeArrowheads="1"/>
          </p:cNvSpPr>
          <p:nvPr/>
        </p:nvSpPr>
        <p:spPr bwMode="auto">
          <a:xfrm>
            <a:off x="6021643" y="1539998"/>
            <a:ext cx="4652394" cy="1159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rPr>
              <a:t>伴随着社会的发展，原有的很多理论已经无法解释一些实际遇到的问题，这些各种各样的复杂性问题十分具有挑战性。很多学者通过研究发现，自组织临界理论可以解释很多目前遇到的复杂性问题。</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sp>
        <p:nvSpPr>
          <p:cNvPr id="31" name="矩形 3"/>
          <p:cNvSpPr>
            <a:spLocks noChangeArrowheads="1"/>
          </p:cNvSpPr>
          <p:nvPr/>
        </p:nvSpPr>
        <p:spPr bwMode="auto">
          <a:xfrm>
            <a:off x="6038166" y="1081734"/>
            <a:ext cx="1061815"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b="1" dirty="0" smtClean="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社会背景</a:t>
            </a:r>
            <a:endPar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矩形 31"/>
          <p:cNvSpPr/>
          <p:nvPr/>
        </p:nvSpPr>
        <p:spPr>
          <a:xfrm>
            <a:off x="6097289" y="1449292"/>
            <a:ext cx="599800" cy="405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3" name="矩形 32"/>
          <p:cNvSpPr/>
          <p:nvPr/>
        </p:nvSpPr>
        <p:spPr>
          <a:xfrm>
            <a:off x="6712139" y="1449292"/>
            <a:ext cx="1215000" cy="405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4" name="矩形 47"/>
          <p:cNvSpPr>
            <a:spLocks noChangeArrowheads="1"/>
          </p:cNvSpPr>
          <p:nvPr/>
        </p:nvSpPr>
        <p:spPr bwMode="auto">
          <a:xfrm>
            <a:off x="6021643" y="3260602"/>
            <a:ext cx="4652394" cy="118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单一人工智能体受到多种因素的制约目前发展比较缓慢，智力提升成本巨大，此外单一智能体处理任务时系统鲁棒性极差，通过多个智能体进行结合的方式提高系统鲁棒性和智力成为一种可行的思路。</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sp>
        <p:nvSpPr>
          <p:cNvPr id="35" name="矩形 3"/>
          <p:cNvSpPr>
            <a:spLocks noChangeArrowheads="1"/>
          </p:cNvSpPr>
          <p:nvPr/>
        </p:nvSpPr>
        <p:spPr bwMode="auto">
          <a:xfrm>
            <a:off x="6038166" y="2802338"/>
            <a:ext cx="1061815"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b="1" dirty="0" smtClean="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学科背景</a:t>
            </a:r>
            <a:endPar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矩形 35"/>
          <p:cNvSpPr/>
          <p:nvPr/>
        </p:nvSpPr>
        <p:spPr>
          <a:xfrm>
            <a:off x="6097289" y="3169896"/>
            <a:ext cx="599800" cy="405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7" name="矩形 36"/>
          <p:cNvSpPr/>
          <p:nvPr/>
        </p:nvSpPr>
        <p:spPr>
          <a:xfrm>
            <a:off x="6712139" y="3169896"/>
            <a:ext cx="1215000" cy="405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Freeform 12"/>
          <p:cNvSpPr>
            <a:spLocks/>
          </p:cNvSpPr>
          <p:nvPr/>
        </p:nvSpPr>
        <p:spPr bwMode="auto">
          <a:xfrm>
            <a:off x="1608509" y="4657823"/>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5">
              <a:lumMod val="75000"/>
            </a:schemeClr>
          </a:solidFill>
          <a:ln>
            <a:noFill/>
          </a:ln>
          <a:extLst/>
        </p:spPr>
        <p:txBody>
          <a:bodyPr/>
          <a:lstStyle/>
          <a:p>
            <a:endParaRPr lang="zh-CN" altLang="en-US">
              <a:solidFill>
                <a:schemeClr val="tx1">
                  <a:lumMod val="65000"/>
                  <a:lumOff val="35000"/>
                </a:schemeClr>
              </a:solidFill>
            </a:endParaRPr>
          </a:p>
        </p:txBody>
      </p:sp>
      <p:sp>
        <p:nvSpPr>
          <p:cNvPr id="40" name="Freeform 12"/>
          <p:cNvSpPr>
            <a:spLocks/>
          </p:cNvSpPr>
          <p:nvPr/>
        </p:nvSpPr>
        <p:spPr bwMode="auto">
          <a:xfrm flipH="1" flipV="1">
            <a:off x="10249469" y="5635079"/>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5">
              <a:lumMod val="75000"/>
            </a:schemeClr>
          </a:solidFill>
          <a:ln>
            <a:noFill/>
          </a:ln>
          <a:extLst/>
        </p:spPr>
        <p:txBody>
          <a:bodyPr/>
          <a:lstStyle/>
          <a:p>
            <a:endParaRPr lang="zh-CN" altLang="en-US">
              <a:solidFill>
                <a:schemeClr val="tx1">
                  <a:lumMod val="50000"/>
                  <a:lumOff val="50000"/>
                </a:schemeClr>
              </a:solidFill>
            </a:endParaRPr>
          </a:p>
        </p:txBody>
      </p:sp>
      <p:sp>
        <p:nvSpPr>
          <p:cNvPr id="41" name="TextBox 40"/>
          <p:cNvSpPr txBox="1"/>
          <p:nvPr/>
        </p:nvSpPr>
        <p:spPr>
          <a:xfrm>
            <a:off x="1993131" y="4941168"/>
            <a:ext cx="8545239" cy="932563"/>
          </a:xfrm>
          <a:prstGeom prst="rect">
            <a:avLst/>
          </a:prstGeom>
          <a:noFill/>
        </p:spPr>
        <p:txBody>
          <a:bodyPr wrap="square" rtlCol="0">
            <a:spAutoFit/>
          </a:bodyPr>
          <a:lstStyle/>
          <a:p>
            <a:pPr>
              <a:lnSpc>
                <a:spcPct val="130000"/>
              </a:lnSpc>
              <a:spcBef>
                <a:spcPct val="0"/>
              </a:spcBef>
            </a:pP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rPr>
              <a:t>近些年</a:t>
            </a: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rPr>
              <a:t>受益于相关观测技术的进步，为实证研究建立了坚实的基础。群集运动的研究进一步得到了深化，研究逐渐开始将个体与群体运动过程的数据采集后进行模拟仿真和过程重建。如今在一定程度上已经能简单了解群体中个体之间的交互规则。</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sp>
        <p:nvSpPr>
          <p:cNvPr id="21" name="TextBox 20"/>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grpSp>
        <p:nvGrpSpPr>
          <p:cNvPr id="23" name="组合 22"/>
          <p:cNvGrpSpPr/>
          <p:nvPr/>
        </p:nvGrpSpPr>
        <p:grpSpPr>
          <a:xfrm>
            <a:off x="264939" y="-297"/>
            <a:ext cx="576064" cy="836712"/>
            <a:chOff x="841003" y="360040"/>
            <a:chExt cx="504056" cy="836712"/>
          </a:xfrm>
          <a:solidFill>
            <a:schemeClr val="accent5">
              <a:lumMod val="75000"/>
            </a:schemeClr>
          </a:solidFill>
        </p:grpSpPr>
        <p:sp>
          <p:nvSpPr>
            <p:cNvPr id="24" name="矩形 2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Freeform 126"/>
          <p:cNvSpPr>
            <a:spLocks noChangeAspect="1" noEditPoints="1"/>
          </p:cNvSpPr>
          <p:nvPr/>
        </p:nvSpPr>
        <p:spPr bwMode="auto">
          <a:xfrm>
            <a:off x="388399" y="136824"/>
            <a:ext cx="329141"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34495E"/>
              </a:solidFill>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7027" y="891926"/>
            <a:ext cx="4536504" cy="3401170"/>
          </a:xfrm>
          <a:prstGeom prst="rect">
            <a:avLst/>
          </a:prstGeom>
        </p:spPr>
      </p:pic>
    </p:spTree>
    <p:extLst>
      <p:ext uri="{BB962C8B-B14F-4D97-AF65-F5344CB8AC3E}">
        <p14:creationId xmlns:p14="http://schemas.microsoft.com/office/powerpoint/2010/main" val="19281416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750"/>
                                        <p:tgtEl>
                                          <p:spTgt spid="33"/>
                                        </p:tgtEl>
                                      </p:cBhvr>
                                    </p:animEffect>
                                  </p:childTnLst>
                                </p:cTn>
                              </p:par>
                            </p:childTnLst>
                          </p:cTn>
                        </p:par>
                        <p:par>
                          <p:cTn id="16" fill="hold">
                            <p:stCondLst>
                              <p:cond delay="1750"/>
                            </p:stCondLst>
                            <p:childTnLst>
                              <p:par>
                                <p:cTn id="17" presetID="14" presetClass="entr" presetSubtype="10"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randombar(horizontal)">
                                      <p:cBhvr>
                                        <p:cTn id="19" dur="750"/>
                                        <p:tgtEl>
                                          <p:spTgt spid="30"/>
                                        </p:tgtEl>
                                      </p:cBhvr>
                                    </p:animEffect>
                                  </p:childTnLst>
                                </p:cTn>
                              </p:par>
                            </p:childTnLst>
                          </p:cTn>
                        </p:par>
                        <p:par>
                          <p:cTn id="20" fill="hold">
                            <p:stCondLst>
                              <p:cond delay="2500"/>
                            </p:stCondLst>
                            <p:childTnLst>
                              <p:par>
                                <p:cTn id="21" presetID="22" presetClass="entr" presetSubtype="8"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left)">
                                      <p:cBhvr>
                                        <p:cTn id="23" dur="500"/>
                                        <p:tgtEl>
                                          <p:spTgt spid="35"/>
                                        </p:tgtEl>
                                      </p:cBhvr>
                                    </p:animEffect>
                                  </p:childTnLst>
                                </p:cTn>
                              </p:par>
                            </p:childTnLst>
                          </p:cTn>
                        </p:par>
                        <p:par>
                          <p:cTn id="24" fill="hold">
                            <p:stCondLst>
                              <p:cond delay="3000"/>
                            </p:stCondLst>
                            <p:childTnLst>
                              <p:par>
                                <p:cTn id="25" presetID="22" presetClass="entr" presetSubtype="8" fill="hold" grpId="0"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left)">
                                      <p:cBhvr>
                                        <p:cTn id="27" dur="500"/>
                                        <p:tgtEl>
                                          <p:spTgt spid="36"/>
                                        </p:tgtEl>
                                      </p:cBhvr>
                                    </p:animEffect>
                                  </p:childTnLst>
                                </p:cTn>
                              </p:par>
                            </p:childTnLst>
                          </p:cTn>
                        </p:par>
                        <p:par>
                          <p:cTn id="28" fill="hold">
                            <p:stCondLst>
                              <p:cond delay="3500"/>
                            </p:stCondLst>
                            <p:childTnLst>
                              <p:par>
                                <p:cTn id="29" presetID="22" presetClass="entr" presetSubtype="8"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left)">
                                      <p:cBhvr>
                                        <p:cTn id="31" dur="750"/>
                                        <p:tgtEl>
                                          <p:spTgt spid="37"/>
                                        </p:tgtEl>
                                      </p:cBhvr>
                                    </p:animEffect>
                                  </p:childTnLst>
                                </p:cTn>
                              </p:par>
                            </p:childTnLst>
                          </p:cTn>
                        </p:par>
                        <p:par>
                          <p:cTn id="32" fill="hold">
                            <p:stCondLst>
                              <p:cond delay="4250"/>
                            </p:stCondLst>
                            <p:childTnLst>
                              <p:par>
                                <p:cTn id="33" presetID="14" presetClass="entr" presetSubtype="10" fill="hold" grpId="0"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randombar(horizontal)">
                                      <p:cBhvr>
                                        <p:cTn id="35" dur="750"/>
                                        <p:tgtEl>
                                          <p:spTgt spid="34"/>
                                        </p:tgtEl>
                                      </p:cBhvr>
                                    </p:animEffect>
                                  </p:childTnLst>
                                </p:cTn>
                              </p:par>
                            </p:childTnLst>
                          </p:cTn>
                        </p:par>
                        <p:par>
                          <p:cTn id="36" fill="hold">
                            <p:stCondLst>
                              <p:cond delay="5000"/>
                            </p:stCondLst>
                            <p:childTnLst>
                              <p:par>
                                <p:cTn id="37" presetID="1" presetClass="entr" presetSubtype="0" fill="hold" grpId="0" nodeType="after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35" presetClass="path" presetSubtype="0" accel="50000" decel="50000" fill="hold" grpId="1" nodeType="withEffect">
                                  <p:stCondLst>
                                    <p:cond delay="0"/>
                                  </p:stCondLst>
                                  <p:childTnLst>
                                    <p:animMotion origin="layout" path="M -3.56836E-6 -3.7037E-7 L 0.36686 0.15278 " pathEditMode="relative" rAng="0" ptsTypes="AA">
                                      <p:cBhvr>
                                        <p:cTn id="40" dur="500" spd="-99900" fill="hold"/>
                                        <p:tgtEl>
                                          <p:spTgt spid="39"/>
                                        </p:tgtEl>
                                        <p:attrNameLst>
                                          <p:attrName>ppt_x,ppt_y</p:attrName>
                                        </p:attrNameLst>
                                      </p:cBhvr>
                                      <p:rCtr x="18343" y="7639"/>
                                    </p:animMotion>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35" presetClass="path" presetSubtype="0" accel="50000" decel="50000" fill="hold" grpId="1" nodeType="withEffect">
                                  <p:stCondLst>
                                    <p:cond delay="0"/>
                                  </p:stCondLst>
                                  <p:childTnLst>
                                    <p:animMotion origin="layout" path="M 7.85742E-7 -3.33333E-6 L -0.39495 -0.11018 " pathEditMode="relative" rAng="0" ptsTypes="AA">
                                      <p:cBhvr>
                                        <p:cTn id="44" dur="500" spd="-99900" fill="hold"/>
                                        <p:tgtEl>
                                          <p:spTgt spid="40"/>
                                        </p:tgtEl>
                                        <p:attrNameLst>
                                          <p:attrName>ppt_x,ppt_y</p:attrName>
                                        </p:attrNameLst>
                                      </p:cBhvr>
                                      <p:rCtr x="-19748" y="-5509"/>
                                    </p:animMotion>
                                  </p:childTnLst>
                                </p:cTn>
                              </p:par>
                            </p:childTnLst>
                          </p:cTn>
                        </p:par>
                        <p:par>
                          <p:cTn id="45" fill="hold">
                            <p:stCondLst>
                              <p:cond delay="5500"/>
                            </p:stCondLst>
                            <p:childTnLst>
                              <p:par>
                                <p:cTn id="46" presetID="18" presetClass="entr" presetSubtype="3" fill="hold" grpId="0" nodeType="after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strips(upRight)">
                                      <p:cBhvr>
                                        <p:cTn id="48" dur="500"/>
                                        <p:tgtEl>
                                          <p:spTgt spid="41"/>
                                        </p:tgtEl>
                                      </p:cBhvr>
                                    </p:animEffect>
                                  </p:childTnLst>
                                </p:cTn>
                              </p:par>
                            </p:childTnLst>
                          </p:cTn>
                        </p:par>
                        <p:par>
                          <p:cTn id="49" fill="hold">
                            <p:stCondLst>
                              <p:cond delay="6000"/>
                            </p:stCondLst>
                            <p:childTnLst>
                              <p:par>
                                <p:cTn id="50" presetID="10" presetClass="entr" presetSubtype="0" fill="hold" grpId="0" nodeType="after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animBg="1"/>
      <p:bldP spid="33" grpId="0" animBg="1"/>
      <p:bldP spid="34" grpId="0"/>
      <p:bldP spid="35" grpId="0"/>
      <p:bldP spid="36" grpId="0" animBg="1"/>
      <p:bldP spid="37" grpId="0" animBg="1"/>
      <p:bldP spid="39" grpId="0" animBg="1"/>
      <p:bldP spid="39" grpId="1" animBg="1"/>
      <p:bldP spid="40" grpId="0" animBg="1"/>
      <p:bldP spid="40" grpId="1" animBg="1"/>
      <p:bldP spid="41" grpId="0"/>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研究意义</a:t>
            </a:r>
            <a:endParaRPr lang="zh-CN" altLang="en-US" dirty="0">
              <a:solidFill>
                <a:schemeClr val="bg1"/>
              </a:solidFill>
              <a:latin typeface="微软雅黑" pitchFamily="34" charset="-122"/>
              <a:ea typeface="微软雅黑" pitchFamily="34" charset="-122"/>
            </a:endParaRPr>
          </a:p>
        </p:txBody>
      </p:sp>
      <p:sp>
        <p:nvSpPr>
          <p:cNvPr id="29" name="Freeform 261"/>
          <p:cNvSpPr>
            <a:spLocks/>
          </p:cNvSpPr>
          <p:nvPr/>
        </p:nvSpPr>
        <p:spPr bwMode="auto">
          <a:xfrm>
            <a:off x="372951" y="174849"/>
            <a:ext cx="360040" cy="360040"/>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 name="椭圆 7"/>
          <p:cNvSpPr/>
          <p:nvPr/>
        </p:nvSpPr>
        <p:spPr>
          <a:xfrm>
            <a:off x="2209155" y="3284984"/>
            <a:ext cx="2485289" cy="2485289"/>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9" name="椭圆 8"/>
          <p:cNvSpPr/>
          <p:nvPr/>
        </p:nvSpPr>
        <p:spPr>
          <a:xfrm>
            <a:off x="5161483" y="1412776"/>
            <a:ext cx="576622" cy="57678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accent5">
                    <a:lumMod val="60000"/>
                    <a:lumOff val="40000"/>
                  </a:schemeClr>
                </a:solidFill>
                <a:latin typeface="Impact MT Std" pitchFamily="34" charset="0"/>
                <a:ea typeface="微软雅黑" pitchFamily="34" charset="-122"/>
              </a:rPr>
              <a:t>1</a:t>
            </a:r>
            <a:endParaRPr lang="zh-CN" altLang="en-US" dirty="0">
              <a:solidFill>
                <a:schemeClr val="accent5">
                  <a:lumMod val="60000"/>
                  <a:lumOff val="40000"/>
                </a:schemeClr>
              </a:solidFill>
              <a:latin typeface="Impact MT Std" pitchFamily="34" charset="0"/>
              <a:ea typeface="微软雅黑" pitchFamily="34" charset="-122"/>
            </a:endParaRPr>
          </a:p>
        </p:txBody>
      </p:sp>
      <p:cxnSp>
        <p:nvCxnSpPr>
          <p:cNvPr id="10" name="直接连接符 9"/>
          <p:cNvCxnSpPr/>
          <p:nvPr/>
        </p:nvCxnSpPr>
        <p:spPr>
          <a:xfrm>
            <a:off x="5738621" y="1717608"/>
            <a:ext cx="1007039"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448271" y="4320821"/>
            <a:ext cx="2001962" cy="36933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algn="ctr">
              <a:lnSpc>
                <a:spcPct val="100000"/>
              </a:lnSpc>
            </a:pPr>
            <a:r>
              <a:rPr lang="zh-CN" altLang="en-US" sz="2400" b="1" dirty="0" smtClean="0">
                <a:solidFill>
                  <a:schemeClr val="accent5">
                    <a:lumMod val="60000"/>
                    <a:lumOff val="40000"/>
                  </a:schemeClr>
                </a:solidFill>
              </a:rPr>
              <a:t>群体协作</a:t>
            </a:r>
            <a:endParaRPr lang="en-US" altLang="zh-CN" sz="2400" b="1" dirty="0">
              <a:solidFill>
                <a:schemeClr val="accent5">
                  <a:lumMod val="60000"/>
                  <a:lumOff val="40000"/>
                </a:schemeClr>
              </a:solidFill>
            </a:endParaRPr>
          </a:p>
        </p:txBody>
      </p:sp>
      <p:sp>
        <p:nvSpPr>
          <p:cNvPr id="12" name="椭圆 11"/>
          <p:cNvSpPr/>
          <p:nvPr/>
        </p:nvSpPr>
        <p:spPr>
          <a:xfrm>
            <a:off x="2209155" y="1268760"/>
            <a:ext cx="2485289" cy="2485289"/>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KSO_Shape"/>
          <p:cNvSpPr>
            <a:spLocks/>
          </p:cNvSpPr>
          <p:nvPr/>
        </p:nvSpPr>
        <p:spPr bwMode="auto">
          <a:xfrm>
            <a:off x="2625191" y="1935934"/>
            <a:ext cx="1648122" cy="1150939"/>
          </a:xfrm>
          <a:custGeom>
            <a:avLst/>
            <a:gdLst>
              <a:gd name="T0" fmla="*/ 1733867 w 2074863"/>
              <a:gd name="T1" fmla="*/ 579834 h 1449388"/>
              <a:gd name="T2" fmla="*/ 1791884 w 2074863"/>
              <a:gd name="T3" fmla="*/ 600246 h 1449388"/>
              <a:gd name="T4" fmla="*/ 1794804 w 2074863"/>
              <a:gd name="T5" fmla="*/ 538648 h 1449388"/>
              <a:gd name="T6" fmla="*/ 510830 w 2074863"/>
              <a:gd name="T7" fmla="*/ 162256 h 1449388"/>
              <a:gd name="T8" fmla="*/ 492893 w 2074863"/>
              <a:gd name="T9" fmla="*/ 222976 h 1449388"/>
              <a:gd name="T10" fmla="*/ 438718 w 2074863"/>
              <a:gd name="T11" fmla="*/ 188484 h 1449388"/>
              <a:gd name="T12" fmla="*/ 1598128 w 2074863"/>
              <a:gd name="T13" fmla="*/ 142089 h 1449388"/>
              <a:gd name="T14" fmla="*/ 1885296 w 2074863"/>
              <a:gd name="T15" fmla="*/ 549583 h 1449388"/>
              <a:gd name="T16" fmla="*/ 1586087 w 2074863"/>
              <a:gd name="T17" fmla="*/ 450078 h 1449388"/>
              <a:gd name="T18" fmla="*/ 486453 w 2074863"/>
              <a:gd name="T19" fmla="*/ 72185 h 1449388"/>
              <a:gd name="T20" fmla="*/ 151219 w 2074863"/>
              <a:gd name="T21" fmla="*/ 357281 h 1449388"/>
              <a:gd name="T22" fmla="*/ 295879 w 2074863"/>
              <a:gd name="T23" fmla="*/ 407592 h 1449388"/>
              <a:gd name="T24" fmla="*/ 486453 w 2074863"/>
              <a:gd name="T25" fmla="*/ 72185 h 1449388"/>
              <a:gd name="T26" fmla="*/ 681762 w 2074863"/>
              <a:gd name="T27" fmla="*/ 209994 h 1449388"/>
              <a:gd name="T28" fmla="*/ 910960 w 2074863"/>
              <a:gd name="T29" fmla="*/ 275617 h 1449388"/>
              <a:gd name="T30" fmla="*/ 1184248 w 2074863"/>
              <a:gd name="T31" fmla="*/ 351448 h 1449388"/>
              <a:gd name="T32" fmla="*/ 1396319 w 2074863"/>
              <a:gd name="T33" fmla="*/ 332855 h 1449388"/>
              <a:gd name="T34" fmla="*/ 1606205 w 2074863"/>
              <a:gd name="T35" fmla="*/ 562536 h 1449388"/>
              <a:gd name="T36" fmla="*/ 1640821 w 2074863"/>
              <a:gd name="T37" fmla="*/ 739718 h 1449388"/>
              <a:gd name="T38" fmla="*/ 1379558 w 2074863"/>
              <a:gd name="T39" fmla="*/ 843985 h 1449388"/>
              <a:gd name="T40" fmla="*/ 1124853 w 2074863"/>
              <a:gd name="T41" fmla="*/ 641283 h 1449388"/>
              <a:gd name="T42" fmla="*/ 720387 w 2074863"/>
              <a:gd name="T43" fmla="*/ 519516 h 1449388"/>
              <a:gd name="T44" fmla="*/ 653705 w 2074863"/>
              <a:gd name="T45" fmla="*/ 311345 h 1449388"/>
              <a:gd name="T46" fmla="*/ 325395 w 2074863"/>
              <a:gd name="T47" fmla="*/ 480871 h 1449388"/>
              <a:gd name="T48" fmla="*/ 435438 w 2074863"/>
              <a:gd name="T49" fmla="*/ 683574 h 1449388"/>
              <a:gd name="T50" fmla="*/ 530543 w 2074863"/>
              <a:gd name="T51" fmla="*/ 794768 h 1449388"/>
              <a:gd name="T52" fmla="*/ 611436 w 2074863"/>
              <a:gd name="T53" fmla="*/ 890286 h 1449388"/>
              <a:gd name="T54" fmla="*/ 688686 w 2074863"/>
              <a:gd name="T55" fmla="*/ 1001480 h 1449388"/>
              <a:gd name="T56" fmla="*/ 800188 w 2074863"/>
              <a:gd name="T57" fmla="*/ 1230068 h 1449388"/>
              <a:gd name="T58" fmla="*/ 913511 w 2074863"/>
              <a:gd name="T59" fmla="*/ 1255588 h 1449388"/>
              <a:gd name="T60" fmla="*/ 768486 w 2074863"/>
              <a:gd name="T61" fmla="*/ 1063458 h 1449388"/>
              <a:gd name="T62" fmla="*/ 798730 w 2074863"/>
              <a:gd name="T63" fmla="*/ 1022261 h 1449388"/>
              <a:gd name="T64" fmla="*/ 1047604 w 2074863"/>
              <a:gd name="T65" fmla="*/ 1245015 h 1449388"/>
              <a:gd name="T66" fmla="*/ 1112465 w 2074863"/>
              <a:gd name="T67" fmla="*/ 1184496 h 1449388"/>
              <a:gd name="T68" fmla="*/ 841727 w 2074863"/>
              <a:gd name="T69" fmla="*/ 896119 h 1449388"/>
              <a:gd name="T70" fmla="*/ 886182 w 2074863"/>
              <a:gd name="T71" fmla="*/ 868047 h 1449388"/>
              <a:gd name="T72" fmla="*/ 1205383 w 2074863"/>
              <a:gd name="T73" fmla="*/ 1138195 h 1449388"/>
              <a:gd name="T74" fmla="*/ 1202468 w 2074863"/>
              <a:gd name="T75" fmla="*/ 1026636 h 1449388"/>
              <a:gd name="T76" fmla="*/ 955779 w 2074863"/>
              <a:gd name="T77" fmla="*/ 749197 h 1449388"/>
              <a:gd name="T78" fmla="*/ 1006793 w 2074863"/>
              <a:gd name="T79" fmla="*/ 736437 h 1449388"/>
              <a:gd name="T80" fmla="*/ 1311053 w 2074863"/>
              <a:gd name="T81" fmla="*/ 1001480 h 1449388"/>
              <a:gd name="T82" fmla="*/ 1303037 w 2074863"/>
              <a:gd name="T83" fmla="*/ 890286 h 1449388"/>
              <a:gd name="T84" fmla="*/ 1310325 w 2074863"/>
              <a:gd name="T85" fmla="*/ 838516 h 1449388"/>
              <a:gd name="T86" fmla="*/ 1409802 w 2074863"/>
              <a:gd name="T87" fmla="*/ 919087 h 1449388"/>
              <a:gd name="T88" fmla="*/ 1378829 w 2074863"/>
              <a:gd name="T89" fmla="*/ 1028094 h 1449388"/>
              <a:gd name="T90" fmla="*/ 1306317 w 2074863"/>
              <a:gd name="T91" fmla="*/ 1123248 h 1449388"/>
              <a:gd name="T92" fmla="*/ 1210119 w 2074863"/>
              <a:gd name="T93" fmla="*/ 1205641 h 1449388"/>
              <a:gd name="T94" fmla="*/ 1113922 w 2074863"/>
              <a:gd name="T95" fmla="*/ 1290222 h 1449388"/>
              <a:gd name="T96" fmla="*/ 1016631 w 2074863"/>
              <a:gd name="T97" fmla="*/ 1300795 h 1449388"/>
              <a:gd name="T98" fmla="*/ 897478 w 2074863"/>
              <a:gd name="T99" fmla="*/ 1327044 h 1449388"/>
              <a:gd name="T100" fmla="*/ 625648 w 2074863"/>
              <a:gd name="T101" fmla="*/ 1160798 h 1449388"/>
              <a:gd name="T102" fmla="*/ 491918 w 2074863"/>
              <a:gd name="T103" fmla="*/ 1202360 h 1449388"/>
              <a:gd name="T104" fmla="*/ 458760 w 2074863"/>
              <a:gd name="T105" fmla="*/ 1134550 h 1449388"/>
              <a:gd name="T106" fmla="*/ 365477 w 2074863"/>
              <a:gd name="T107" fmla="*/ 1057260 h 1449388"/>
              <a:gd name="T108" fmla="*/ 317378 w 2074863"/>
              <a:gd name="T109" fmla="*/ 969763 h 1449388"/>
              <a:gd name="T110" fmla="*/ 233206 w 2074863"/>
              <a:gd name="T111" fmla="*/ 865131 h 1449388"/>
              <a:gd name="T112" fmla="*/ 268916 w 2074863"/>
              <a:gd name="T113" fmla="*/ 733520 h 1449388"/>
              <a:gd name="T114" fmla="*/ 186565 w 2074863"/>
              <a:gd name="T115" fmla="*/ 647845 h 1449388"/>
              <a:gd name="T116" fmla="*/ 1822 w 2074863"/>
              <a:gd name="T117" fmla="*/ 438580 h 1449388"/>
              <a:gd name="T118" fmla="*/ 272923 w 2074863"/>
              <a:gd name="T119" fmla="*/ 139996 h 144938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074863" h="1449388">
                <a:moveTo>
                  <a:pt x="1923841" y="577723"/>
                </a:moveTo>
                <a:lnTo>
                  <a:pt x="1919867" y="578517"/>
                </a:lnTo>
                <a:lnTo>
                  <a:pt x="1915893" y="579312"/>
                </a:lnTo>
                <a:lnTo>
                  <a:pt x="1911919" y="580503"/>
                </a:lnTo>
                <a:lnTo>
                  <a:pt x="1907944" y="582488"/>
                </a:lnTo>
                <a:lnTo>
                  <a:pt x="1904765" y="584871"/>
                </a:lnTo>
                <a:lnTo>
                  <a:pt x="1901983" y="586857"/>
                </a:lnTo>
                <a:lnTo>
                  <a:pt x="1898804" y="589636"/>
                </a:lnTo>
                <a:lnTo>
                  <a:pt x="1896022" y="592813"/>
                </a:lnTo>
                <a:lnTo>
                  <a:pt x="1893240" y="595593"/>
                </a:lnTo>
                <a:lnTo>
                  <a:pt x="1891253" y="599167"/>
                </a:lnTo>
                <a:lnTo>
                  <a:pt x="1889663" y="602741"/>
                </a:lnTo>
                <a:lnTo>
                  <a:pt x="1888471" y="606712"/>
                </a:lnTo>
                <a:lnTo>
                  <a:pt x="1887278" y="610683"/>
                </a:lnTo>
                <a:lnTo>
                  <a:pt x="1886483" y="615051"/>
                </a:lnTo>
                <a:lnTo>
                  <a:pt x="1886483" y="619419"/>
                </a:lnTo>
                <a:lnTo>
                  <a:pt x="1886483" y="623390"/>
                </a:lnTo>
                <a:lnTo>
                  <a:pt x="1887278" y="627758"/>
                </a:lnTo>
                <a:lnTo>
                  <a:pt x="1888471" y="631729"/>
                </a:lnTo>
                <a:lnTo>
                  <a:pt x="1889663" y="635303"/>
                </a:lnTo>
                <a:lnTo>
                  <a:pt x="1891253" y="639274"/>
                </a:lnTo>
                <a:lnTo>
                  <a:pt x="1893240" y="642451"/>
                </a:lnTo>
                <a:lnTo>
                  <a:pt x="1896022" y="646025"/>
                </a:lnTo>
                <a:lnTo>
                  <a:pt x="1898804" y="648805"/>
                </a:lnTo>
                <a:lnTo>
                  <a:pt x="1901983" y="651188"/>
                </a:lnTo>
                <a:lnTo>
                  <a:pt x="1904765" y="653967"/>
                </a:lnTo>
                <a:lnTo>
                  <a:pt x="1907944" y="655953"/>
                </a:lnTo>
                <a:lnTo>
                  <a:pt x="1911919" y="657541"/>
                </a:lnTo>
                <a:lnTo>
                  <a:pt x="1915893" y="659130"/>
                </a:lnTo>
                <a:lnTo>
                  <a:pt x="1919867" y="660321"/>
                </a:lnTo>
                <a:lnTo>
                  <a:pt x="1923841" y="660718"/>
                </a:lnTo>
                <a:lnTo>
                  <a:pt x="1928213" y="661115"/>
                </a:lnTo>
                <a:lnTo>
                  <a:pt x="1932585" y="660718"/>
                </a:lnTo>
                <a:lnTo>
                  <a:pt x="1936956" y="660321"/>
                </a:lnTo>
                <a:lnTo>
                  <a:pt x="1940533" y="659130"/>
                </a:lnTo>
                <a:lnTo>
                  <a:pt x="1944508" y="657541"/>
                </a:lnTo>
                <a:lnTo>
                  <a:pt x="1948084" y="655953"/>
                </a:lnTo>
                <a:lnTo>
                  <a:pt x="1951661" y="653967"/>
                </a:lnTo>
                <a:lnTo>
                  <a:pt x="1954841" y="651188"/>
                </a:lnTo>
                <a:lnTo>
                  <a:pt x="1958020" y="648805"/>
                </a:lnTo>
                <a:lnTo>
                  <a:pt x="1960405" y="646025"/>
                </a:lnTo>
                <a:lnTo>
                  <a:pt x="1963187" y="642451"/>
                </a:lnTo>
                <a:lnTo>
                  <a:pt x="1965174" y="639274"/>
                </a:lnTo>
                <a:lnTo>
                  <a:pt x="1966763" y="635303"/>
                </a:lnTo>
                <a:lnTo>
                  <a:pt x="1967956" y="631729"/>
                </a:lnTo>
                <a:lnTo>
                  <a:pt x="1969148" y="627758"/>
                </a:lnTo>
                <a:lnTo>
                  <a:pt x="1969943" y="623390"/>
                </a:lnTo>
                <a:lnTo>
                  <a:pt x="1970340" y="619419"/>
                </a:lnTo>
                <a:lnTo>
                  <a:pt x="1969943" y="615051"/>
                </a:lnTo>
                <a:lnTo>
                  <a:pt x="1969148" y="610683"/>
                </a:lnTo>
                <a:lnTo>
                  <a:pt x="1967956" y="606712"/>
                </a:lnTo>
                <a:lnTo>
                  <a:pt x="1966763" y="602741"/>
                </a:lnTo>
                <a:lnTo>
                  <a:pt x="1965174" y="599167"/>
                </a:lnTo>
                <a:lnTo>
                  <a:pt x="1963187" y="595593"/>
                </a:lnTo>
                <a:lnTo>
                  <a:pt x="1960405" y="592813"/>
                </a:lnTo>
                <a:lnTo>
                  <a:pt x="1958020" y="589636"/>
                </a:lnTo>
                <a:lnTo>
                  <a:pt x="1954841" y="586857"/>
                </a:lnTo>
                <a:lnTo>
                  <a:pt x="1951661" y="584871"/>
                </a:lnTo>
                <a:lnTo>
                  <a:pt x="1948084" y="582488"/>
                </a:lnTo>
                <a:lnTo>
                  <a:pt x="1944508" y="580503"/>
                </a:lnTo>
                <a:lnTo>
                  <a:pt x="1940533" y="579312"/>
                </a:lnTo>
                <a:lnTo>
                  <a:pt x="1936956" y="578517"/>
                </a:lnTo>
                <a:lnTo>
                  <a:pt x="1932585" y="577723"/>
                </a:lnTo>
                <a:lnTo>
                  <a:pt x="1928213" y="577723"/>
                </a:lnTo>
                <a:lnTo>
                  <a:pt x="1923841" y="577723"/>
                </a:lnTo>
                <a:close/>
                <a:moveTo>
                  <a:pt x="519301" y="160338"/>
                </a:moveTo>
                <a:lnTo>
                  <a:pt x="523687" y="160338"/>
                </a:lnTo>
                <a:lnTo>
                  <a:pt x="528072" y="160729"/>
                </a:lnTo>
                <a:lnTo>
                  <a:pt x="532059" y="161512"/>
                </a:lnTo>
                <a:lnTo>
                  <a:pt x="536445" y="162687"/>
                </a:lnTo>
                <a:lnTo>
                  <a:pt x="540033" y="163861"/>
                </a:lnTo>
                <a:lnTo>
                  <a:pt x="544020" y="166210"/>
                </a:lnTo>
                <a:lnTo>
                  <a:pt x="547209" y="168558"/>
                </a:lnTo>
                <a:lnTo>
                  <a:pt x="550399" y="170907"/>
                </a:lnTo>
                <a:lnTo>
                  <a:pt x="553588" y="174038"/>
                </a:lnTo>
                <a:lnTo>
                  <a:pt x="556379" y="176778"/>
                </a:lnTo>
                <a:lnTo>
                  <a:pt x="558771" y="180693"/>
                </a:lnTo>
                <a:lnTo>
                  <a:pt x="560366" y="183824"/>
                </a:lnTo>
                <a:lnTo>
                  <a:pt x="562359" y="188130"/>
                </a:lnTo>
                <a:lnTo>
                  <a:pt x="563954" y="192436"/>
                </a:lnTo>
                <a:lnTo>
                  <a:pt x="564752" y="196350"/>
                </a:lnTo>
                <a:lnTo>
                  <a:pt x="565150" y="201048"/>
                </a:lnTo>
                <a:lnTo>
                  <a:pt x="565150" y="205353"/>
                </a:lnTo>
                <a:lnTo>
                  <a:pt x="564752" y="209268"/>
                </a:lnTo>
                <a:lnTo>
                  <a:pt x="563954" y="213574"/>
                </a:lnTo>
                <a:lnTo>
                  <a:pt x="562758" y="217488"/>
                </a:lnTo>
                <a:lnTo>
                  <a:pt x="560765" y="221402"/>
                </a:lnTo>
                <a:lnTo>
                  <a:pt x="558771" y="224925"/>
                </a:lnTo>
                <a:lnTo>
                  <a:pt x="556778" y="228448"/>
                </a:lnTo>
                <a:lnTo>
                  <a:pt x="553987" y="231188"/>
                </a:lnTo>
                <a:lnTo>
                  <a:pt x="551196" y="234711"/>
                </a:lnTo>
                <a:lnTo>
                  <a:pt x="547608" y="237060"/>
                </a:lnTo>
                <a:lnTo>
                  <a:pt x="544418" y="239800"/>
                </a:lnTo>
                <a:lnTo>
                  <a:pt x="540431" y="241366"/>
                </a:lnTo>
                <a:lnTo>
                  <a:pt x="536843" y="242932"/>
                </a:lnTo>
                <a:lnTo>
                  <a:pt x="532458" y="244497"/>
                </a:lnTo>
                <a:lnTo>
                  <a:pt x="528072" y="245672"/>
                </a:lnTo>
                <a:lnTo>
                  <a:pt x="523687" y="246063"/>
                </a:lnTo>
                <a:lnTo>
                  <a:pt x="518902" y="246063"/>
                </a:lnTo>
                <a:lnTo>
                  <a:pt x="514915" y="245672"/>
                </a:lnTo>
                <a:lnTo>
                  <a:pt x="510530" y="244497"/>
                </a:lnTo>
                <a:lnTo>
                  <a:pt x="506543" y="243323"/>
                </a:lnTo>
                <a:lnTo>
                  <a:pt x="502955" y="241757"/>
                </a:lnTo>
                <a:lnTo>
                  <a:pt x="498968" y="239800"/>
                </a:lnTo>
                <a:lnTo>
                  <a:pt x="495778" y="237451"/>
                </a:lnTo>
                <a:lnTo>
                  <a:pt x="492190" y="235103"/>
                </a:lnTo>
                <a:lnTo>
                  <a:pt x="489399" y="232363"/>
                </a:lnTo>
                <a:lnTo>
                  <a:pt x="486210" y="228840"/>
                </a:lnTo>
                <a:lnTo>
                  <a:pt x="484216" y="225708"/>
                </a:lnTo>
                <a:lnTo>
                  <a:pt x="482223" y="221794"/>
                </a:lnTo>
                <a:lnTo>
                  <a:pt x="480628" y="217879"/>
                </a:lnTo>
                <a:lnTo>
                  <a:pt x="479033" y="213965"/>
                </a:lnTo>
                <a:lnTo>
                  <a:pt x="478236" y="209268"/>
                </a:lnTo>
                <a:lnTo>
                  <a:pt x="477837" y="205353"/>
                </a:lnTo>
                <a:lnTo>
                  <a:pt x="477837" y="200656"/>
                </a:lnTo>
                <a:lnTo>
                  <a:pt x="478236" y="196350"/>
                </a:lnTo>
                <a:lnTo>
                  <a:pt x="479033" y="192436"/>
                </a:lnTo>
                <a:lnTo>
                  <a:pt x="480628" y="188522"/>
                </a:lnTo>
                <a:lnTo>
                  <a:pt x="481824" y="184607"/>
                </a:lnTo>
                <a:lnTo>
                  <a:pt x="483818" y="181084"/>
                </a:lnTo>
                <a:lnTo>
                  <a:pt x="486210" y="177561"/>
                </a:lnTo>
                <a:lnTo>
                  <a:pt x="489001" y="174430"/>
                </a:lnTo>
                <a:lnTo>
                  <a:pt x="491791" y="171298"/>
                </a:lnTo>
                <a:lnTo>
                  <a:pt x="494981" y="168558"/>
                </a:lnTo>
                <a:lnTo>
                  <a:pt x="498569" y="166601"/>
                </a:lnTo>
                <a:lnTo>
                  <a:pt x="502157" y="164252"/>
                </a:lnTo>
                <a:lnTo>
                  <a:pt x="506144" y="162687"/>
                </a:lnTo>
                <a:lnTo>
                  <a:pt x="510530" y="161512"/>
                </a:lnTo>
                <a:lnTo>
                  <a:pt x="514915" y="160729"/>
                </a:lnTo>
                <a:lnTo>
                  <a:pt x="519301" y="160338"/>
                </a:lnTo>
                <a:close/>
                <a:moveTo>
                  <a:pt x="1699693" y="111125"/>
                </a:moveTo>
                <a:lnTo>
                  <a:pt x="1718770" y="131377"/>
                </a:lnTo>
                <a:lnTo>
                  <a:pt x="1740628" y="154806"/>
                </a:lnTo>
                <a:lnTo>
                  <a:pt x="1768448" y="186178"/>
                </a:lnTo>
                <a:lnTo>
                  <a:pt x="1784345" y="204842"/>
                </a:lnTo>
                <a:lnTo>
                  <a:pt x="1801832" y="224697"/>
                </a:lnTo>
                <a:lnTo>
                  <a:pt x="1819318" y="246538"/>
                </a:lnTo>
                <a:lnTo>
                  <a:pt x="1838395" y="269173"/>
                </a:lnTo>
                <a:lnTo>
                  <a:pt x="1857471" y="293793"/>
                </a:lnTo>
                <a:lnTo>
                  <a:pt x="1877343" y="318811"/>
                </a:lnTo>
                <a:lnTo>
                  <a:pt x="1897611" y="345417"/>
                </a:lnTo>
                <a:lnTo>
                  <a:pt x="1917483" y="372420"/>
                </a:lnTo>
                <a:lnTo>
                  <a:pt x="1936956" y="400217"/>
                </a:lnTo>
                <a:lnTo>
                  <a:pt x="1954841" y="426823"/>
                </a:lnTo>
                <a:lnTo>
                  <a:pt x="1971930" y="453032"/>
                </a:lnTo>
                <a:lnTo>
                  <a:pt x="1987032" y="478050"/>
                </a:lnTo>
                <a:lnTo>
                  <a:pt x="2001339" y="501479"/>
                </a:lnTo>
                <a:lnTo>
                  <a:pt x="2014057" y="524511"/>
                </a:lnTo>
                <a:lnTo>
                  <a:pt x="2025980" y="545558"/>
                </a:lnTo>
                <a:lnTo>
                  <a:pt x="2036313" y="565016"/>
                </a:lnTo>
                <a:lnTo>
                  <a:pt x="2045454" y="582488"/>
                </a:lnTo>
                <a:lnTo>
                  <a:pt x="2053402" y="598770"/>
                </a:lnTo>
                <a:lnTo>
                  <a:pt x="2065325" y="623787"/>
                </a:lnTo>
                <a:lnTo>
                  <a:pt x="2072479" y="640069"/>
                </a:lnTo>
                <a:lnTo>
                  <a:pt x="2074863" y="646025"/>
                </a:lnTo>
                <a:lnTo>
                  <a:pt x="1870189" y="796925"/>
                </a:lnTo>
                <a:lnTo>
                  <a:pt x="1867407" y="789380"/>
                </a:lnTo>
                <a:lnTo>
                  <a:pt x="1859856" y="767142"/>
                </a:lnTo>
                <a:lnTo>
                  <a:pt x="1854689" y="751258"/>
                </a:lnTo>
                <a:lnTo>
                  <a:pt x="1847933" y="733388"/>
                </a:lnTo>
                <a:lnTo>
                  <a:pt x="1839985" y="712342"/>
                </a:lnTo>
                <a:lnTo>
                  <a:pt x="1830844" y="690104"/>
                </a:lnTo>
                <a:lnTo>
                  <a:pt x="1820908" y="666278"/>
                </a:lnTo>
                <a:lnTo>
                  <a:pt x="1809383" y="640466"/>
                </a:lnTo>
                <a:lnTo>
                  <a:pt x="1797063" y="614257"/>
                </a:lnTo>
                <a:lnTo>
                  <a:pt x="1783550" y="586857"/>
                </a:lnTo>
                <a:lnTo>
                  <a:pt x="1768845" y="559059"/>
                </a:lnTo>
                <a:lnTo>
                  <a:pt x="1753346" y="531262"/>
                </a:lnTo>
                <a:lnTo>
                  <a:pt x="1744602" y="517363"/>
                </a:lnTo>
                <a:lnTo>
                  <a:pt x="1736256" y="503862"/>
                </a:lnTo>
                <a:lnTo>
                  <a:pt x="1727513" y="490360"/>
                </a:lnTo>
                <a:lnTo>
                  <a:pt x="1718770" y="476859"/>
                </a:lnTo>
                <a:lnTo>
                  <a:pt x="1709232" y="463357"/>
                </a:lnTo>
                <a:lnTo>
                  <a:pt x="1700091" y="450650"/>
                </a:lnTo>
                <a:lnTo>
                  <a:pt x="1690552" y="438339"/>
                </a:lnTo>
                <a:lnTo>
                  <a:pt x="1681014" y="426029"/>
                </a:lnTo>
                <a:lnTo>
                  <a:pt x="1661938" y="403394"/>
                </a:lnTo>
                <a:lnTo>
                  <a:pt x="1643259" y="381951"/>
                </a:lnTo>
                <a:lnTo>
                  <a:pt x="1624977" y="362095"/>
                </a:lnTo>
                <a:lnTo>
                  <a:pt x="1606696" y="343431"/>
                </a:lnTo>
                <a:lnTo>
                  <a:pt x="1590004" y="327150"/>
                </a:lnTo>
                <a:lnTo>
                  <a:pt x="1573312" y="311663"/>
                </a:lnTo>
                <a:lnTo>
                  <a:pt x="1558210" y="298559"/>
                </a:lnTo>
                <a:lnTo>
                  <a:pt x="1544697" y="287042"/>
                </a:lnTo>
                <a:lnTo>
                  <a:pt x="1532377" y="276718"/>
                </a:lnTo>
                <a:lnTo>
                  <a:pt x="1522044" y="268776"/>
                </a:lnTo>
                <a:lnTo>
                  <a:pt x="1506942" y="257657"/>
                </a:lnTo>
                <a:lnTo>
                  <a:pt x="1501775" y="254083"/>
                </a:lnTo>
                <a:lnTo>
                  <a:pt x="1699693" y="111125"/>
                </a:lnTo>
                <a:close/>
                <a:moveTo>
                  <a:pt x="529828" y="78646"/>
                </a:moveTo>
                <a:lnTo>
                  <a:pt x="511572" y="88179"/>
                </a:lnTo>
                <a:lnTo>
                  <a:pt x="489347" y="100889"/>
                </a:lnTo>
                <a:lnTo>
                  <a:pt x="476647" y="108436"/>
                </a:lnTo>
                <a:lnTo>
                  <a:pt x="463153" y="116777"/>
                </a:lnTo>
                <a:lnTo>
                  <a:pt x="448865" y="126310"/>
                </a:lnTo>
                <a:lnTo>
                  <a:pt x="433784" y="136240"/>
                </a:lnTo>
                <a:lnTo>
                  <a:pt x="417512" y="147759"/>
                </a:lnTo>
                <a:lnTo>
                  <a:pt x="401637" y="159675"/>
                </a:lnTo>
                <a:lnTo>
                  <a:pt x="384175" y="172783"/>
                </a:lnTo>
                <a:lnTo>
                  <a:pt x="367109" y="186288"/>
                </a:lnTo>
                <a:lnTo>
                  <a:pt x="349250" y="200984"/>
                </a:lnTo>
                <a:lnTo>
                  <a:pt x="331787" y="216475"/>
                </a:lnTo>
                <a:lnTo>
                  <a:pt x="313531" y="233157"/>
                </a:lnTo>
                <a:lnTo>
                  <a:pt x="294878" y="250634"/>
                </a:lnTo>
                <a:lnTo>
                  <a:pt x="277019" y="268905"/>
                </a:lnTo>
                <a:lnTo>
                  <a:pt x="259159" y="287177"/>
                </a:lnTo>
                <a:lnTo>
                  <a:pt x="225028" y="322528"/>
                </a:lnTo>
                <a:lnTo>
                  <a:pt x="193278" y="356687"/>
                </a:lnTo>
                <a:lnTo>
                  <a:pt x="164703" y="389257"/>
                </a:lnTo>
                <a:lnTo>
                  <a:pt x="138906" y="419445"/>
                </a:lnTo>
                <a:lnTo>
                  <a:pt x="116284" y="446057"/>
                </a:lnTo>
                <a:lnTo>
                  <a:pt x="97234" y="469095"/>
                </a:lnTo>
                <a:lnTo>
                  <a:pt x="82550" y="488161"/>
                </a:lnTo>
                <a:lnTo>
                  <a:pt x="205184" y="612882"/>
                </a:lnTo>
                <a:lnTo>
                  <a:pt x="213915" y="597391"/>
                </a:lnTo>
                <a:lnTo>
                  <a:pt x="224631" y="581106"/>
                </a:lnTo>
                <a:lnTo>
                  <a:pt x="236934" y="562437"/>
                </a:lnTo>
                <a:lnTo>
                  <a:pt x="250428" y="542974"/>
                </a:lnTo>
                <a:lnTo>
                  <a:pt x="256381" y="531456"/>
                </a:lnTo>
                <a:lnTo>
                  <a:pt x="260350" y="524306"/>
                </a:lnTo>
                <a:lnTo>
                  <a:pt x="265112" y="515965"/>
                </a:lnTo>
                <a:lnTo>
                  <a:pt x="270669" y="507623"/>
                </a:lnTo>
                <a:lnTo>
                  <a:pt x="277019" y="498885"/>
                </a:lnTo>
                <a:lnTo>
                  <a:pt x="284162" y="488558"/>
                </a:lnTo>
                <a:lnTo>
                  <a:pt x="292100" y="478628"/>
                </a:lnTo>
                <a:lnTo>
                  <a:pt x="301228" y="467506"/>
                </a:lnTo>
                <a:lnTo>
                  <a:pt x="311547" y="456385"/>
                </a:lnTo>
                <a:lnTo>
                  <a:pt x="322262" y="444071"/>
                </a:lnTo>
                <a:lnTo>
                  <a:pt x="334565" y="431758"/>
                </a:lnTo>
                <a:lnTo>
                  <a:pt x="348059" y="418650"/>
                </a:lnTo>
                <a:lnTo>
                  <a:pt x="362347" y="405543"/>
                </a:lnTo>
                <a:lnTo>
                  <a:pt x="378619" y="391641"/>
                </a:lnTo>
                <a:lnTo>
                  <a:pt x="395684" y="377739"/>
                </a:lnTo>
                <a:lnTo>
                  <a:pt x="413147" y="362248"/>
                </a:lnTo>
                <a:lnTo>
                  <a:pt x="430609" y="347154"/>
                </a:lnTo>
                <a:lnTo>
                  <a:pt x="448469" y="332855"/>
                </a:lnTo>
                <a:lnTo>
                  <a:pt x="466328" y="318953"/>
                </a:lnTo>
                <a:lnTo>
                  <a:pt x="484188" y="305448"/>
                </a:lnTo>
                <a:lnTo>
                  <a:pt x="502047" y="292737"/>
                </a:lnTo>
                <a:lnTo>
                  <a:pt x="519510" y="280821"/>
                </a:lnTo>
                <a:lnTo>
                  <a:pt x="536972" y="268905"/>
                </a:lnTo>
                <a:lnTo>
                  <a:pt x="553641" y="257784"/>
                </a:lnTo>
                <a:lnTo>
                  <a:pt x="570310" y="247457"/>
                </a:lnTo>
                <a:lnTo>
                  <a:pt x="601663" y="228391"/>
                </a:lnTo>
                <a:lnTo>
                  <a:pt x="629841" y="212106"/>
                </a:lnTo>
                <a:lnTo>
                  <a:pt x="654050" y="198601"/>
                </a:lnTo>
                <a:lnTo>
                  <a:pt x="529828" y="78646"/>
                </a:lnTo>
                <a:close/>
                <a:moveTo>
                  <a:pt x="537766" y="0"/>
                </a:moveTo>
                <a:lnTo>
                  <a:pt x="542925" y="794"/>
                </a:lnTo>
                <a:lnTo>
                  <a:pt x="548085" y="2383"/>
                </a:lnTo>
                <a:lnTo>
                  <a:pt x="552450" y="4369"/>
                </a:lnTo>
                <a:lnTo>
                  <a:pt x="557213" y="6752"/>
                </a:lnTo>
                <a:lnTo>
                  <a:pt x="561181" y="10327"/>
                </a:lnTo>
                <a:lnTo>
                  <a:pt x="738981" y="181521"/>
                </a:lnTo>
                <a:lnTo>
                  <a:pt x="741760" y="185096"/>
                </a:lnTo>
                <a:lnTo>
                  <a:pt x="744538" y="188274"/>
                </a:lnTo>
                <a:lnTo>
                  <a:pt x="746522" y="192246"/>
                </a:lnTo>
                <a:lnTo>
                  <a:pt x="748110" y="195820"/>
                </a:lnTo>
                <a:lnTo>
                  <a:pt x="748903" y="200190"/>
                </a:lnTo>
                <a:lnTo>
                  <a:pt x="749697" y="204162"/>
                </a:lnTo>
                <a:lnTo>
                  <a:pt x="749697" y="208531"/>
                </a:lnTo>
                <a:lnTo>
                  <a:pt x="749300" y="213297"/>
                </a:lnTo>
                <a:lnTo>
                  <a:pt x="748506" y="217269"/>
                </a:lnTo>
                <a:lnTo>
                  <a:pt x="746919" y="221241"/>
                </a:lnTo>
                <a:lnTo>
                  <a:pt x="745331" y="224816"/>
                </a:lnTo>
                <a:lnTo>
                  <a:pt x="742553" y="228788"/>
                </a:lnTo>
                <a:lnTo>
                  <a:pt x="740172" y="231568"/>
                </a:lnTo>
                <a:lnTo>
                  <a:pt x="736600" y="234746"/>
                </a:lnTo>
                <a:lnTo>
                  <a:pt x="733425" y="237129"/>
                </a:lnTo>
                <a:lnTo>
                  <a:pt x="729456" y="239512"/>
                </a:lnTo>
                <a:lnTo>
                  <a:pt x="722710" y="242690"/>
                </a:lnTo>
                <a:lnTo>
                  <a:pt x="705247" y="251429"/>
                </a:lnTo>
                <a:lnTo>
                  <a:pt x="776685" y="295915"/>
                </a:lnTo>
                <a:lnTo>
                  <a:pt x="813594" y="318953"/>
                </a:lnTo>
                <a:lnTo>
                  <a:pt x="843756" y="338416"/>
                </a:lnTo>
                <a:lnTo>
                  <a:pt x="855266" y="332458"/>
                </a:lnTo>
                <a:lnTo>
                  <a:pt x="867569" y="326500"/>
                </a:lnTo>
                <a:lnTo>
                  <a:pt x="879872" y="321733"/>
                </a:lnTo>
                <a:lnTo>
                  <a:pt x="892175" y="317364"/>
                </a:lnTo>
                <a:lnTo>
                  <a:pt x="905669" y="312995"/>
                </a:lnTo>
                <a:lnTo>
                  <a:pt x="919163" y="309817"/>
                </a:lnTo>
                <a:lnTo>
                  <a:pt x="933847" y="307037"/>
                </a:lnTo>
                <a:lnTo>
                  <a:pt x="948135" y="304256"/>
                </a:lnTo>
                <a:lnTo>
                  <a:pt x="970756" y="301873"/>
                </a:lnTo>
                <a:lnTo>
                  <a:pt x="992188" y="300284"/>
                </a:lnTo>
                <a:lnTo>
                  <a:pt x="1013222" y="299093"/>
                </a:lnTo>
                <a:lnTo>
                  <a:pt x="1033066" y="298696"/>
                </a:lnTo>
                <a:lnTo>
                  <a:pt x="1052513" y="299490"/>
                </a:lnTo>
                <a:lnTo>
                  <a:pt x="1070769" y="301079"/>
                </a:lnTo>
                <a:lnTo>
                  <a:pt x="1088231" y="302668"/>
                </a:lnTo>
                <a:lnTo>
                  <a:pt x="1105297" y="305051"/>
                </a:lnTo>
                <a:lnTo>
                  <a:pt x="1121172" y="308228"/>
                </a:lnTo>
                <a:lnTo>
                  <a:pt x="1137047" y="311803"/>
                </a:lnTo>
                <a:lnTo>
                  <a:pt x="1151731" y="315775"/>
                </a:lnTo>
                <a:lnTo>
                  <a:pt x="1165622" y="320542"/>
                </a:lnTo>
                <a:lnTo>
                  <a:pt x="1179116" y="324911"/>
                </a:lnTo>
                <a:lnTo>
                  <a:pt x="1191816" y="329677"/>
                </a:lnTo>
                <a:lnTo>
                  <a:pt x="1203722" y="335238"/>
                </a:lnTo>
                <a:lnTo>
                  <a:pt x="1215231" y="340004"/>
                </a:lnTo>
                <a:lnTo>
                  <a:pt x="1226741" y="345565"/>
                </a:lnTo>
                <a:lnTo>
                  <a:pt x="1237060" y="351126"/>
                </a:lnTo>
                <a:lnTo>
                  <a:pt x="1256506" y="362645"/>
                </a:lnTo>
                <a:lnTo>
                  <a:pt x="1274366" y="372972"/>
                </a:lnTo>
                <a:lnTo>
                  <a:pt x="1289844" y="382902"/>
                </a:lnTo>
                <a:lnTo>
                  <a:pt x="1304131" y="391641"/>
                </a:lnTo>
                <a:lnTo>
                  <a:pt x="1310878" y="395613"/>
                </a:lnTo>
                <a:lnTo>
                  <a:pt x="1317228" y="398790"/>
                </a:lnTo>
                <a:lnTo>
                  <a:pt x="1323578" y="401968"/>
                </a:lnTo>
                <a:lnTo>
                  <a:pt x="1329135" y="403954"/>
                </a:lnTo>
                <a:lnTo>
                  <a:pt x="1334691" y="405543"/>
                </a:lnTo>
                <a:lnTo>
                  <a:pt x="1340247" y="406337"/>
                </a:lnTo>
                <a:lnTo>
                  <a:pt x="1345406" y="407132"/>
                </a:lnTo>
                <a:lnTo>
                  <a:pt x="1351360" y="407132"/>
                </a:lnTo>
                <a:lnTo>
                  <a:pt x="1358106" y="406734"/>
                </a:lnTo>
                <a:lnTo>
                  <a:pt x="1364853" y="406337"/>
                </a:lnTo>
                <a:lnTo>
                  <a:pt x="1379538" y="404351"/>
                </a:lnTo>
                <a:lnTo>
                  <a:pt x="1395810" y="401173"/>
                </a:lnTo>
                <a:lnTo>
                  <a:pt x="1412081" y="397201"/>
                </a:lnTo>
                <a:lnTo>
                  <a:pt x="1429544" y="392832"/>
                </a:lnTo>
                <a:lnTo>
                  <a:pt x="1446610" y="387669"/>
                </a:lnTo>
                <a:lnTo>
                  <a:pt x="1463675" y="382505"/>
                </a:lnTo>
                <a:lnTo>
                  <a:pt x="1494631" y="371781"/>
                </a:lnTo>
                <a:lnTo>
                  <a:pt x="1520825" y="362645"/>
                </a:lnTo>
                <a:lnTo>
                  <a:pt x="1545035" y="353112"/>
                </a:lnTo>
                <a:lnTo>
                  <a:pt x="1550988" y="357481"/>
                </a:lnTo>
                <a:lnTo>
                  <a:pt x="1557338" y="363439"/>
                </a:lnTo>
                <a:lnTo>
                  <a:pt x="1566069" y="371383"/>
                </a:lnTo>
                <a:lnTo>
                  <a:pt x="1577578" y="382108"/>
                </a:lnTo>
                <a:lnTo>
                  <a:pt x="1589881" y="395215"/>
                </a:lnTo>
                <a:lnTo>
                  <a:pt x="1604963" y="410309"/>
                </a:lnTo>
                <a:lnTo>
                  <a:pt x="1620838" y="428183"/>
                </a:lnTo>
                <a:lnTo>
                  <a:pt x="1638697" y="449235"/>
                </a:lnTo>
                <a:lnTo>
                  <a:pt x="1656953" y="472670"/>
                </a:lnTo>
                <a:lnTo>
                  <a:pt x="1666875" y="485380"/>
                </a:lnTo>
                <a:lnTo>
                  <a:pt x="1676400" y="498885"/>
                </a:lnTo>
                <a:lnTo>
                  <a:pt x="1686719" y="512787"/>
                </a:lnTo>
                <a:lnTo>
                  <a:pt x="1696641" y="527881"/>
                </a:lnTo>
                <a:lnTo>
                  <a:pt x="1707356" y="542974"/>
                </a:lnTo>
                <a:lnTo>
                  <a:pt x="1717675" y="559657"/>
                </a:lnTo>
                <a:lnTo>
                  <a:pt x="1727994" y="576339"/>
                </a:lnTo>
                <a:lnTo>
                  <a:pt x="1738710" y="594213"/>
                </a:lnTo>
                <a:lnTo>
                  <a:pt x="1749425" y="612882"/>
                </a:lnTo>
                <a:lnTo>
                  <a:pt x="1760141" y="632345"/>
                </a:lnTo>
                <a:lnTo>
                  <a:pt x="1770460" y="651808"/>
                </a:lnTo>
                <a:lnTo>
                  <a:pt x="1781175" y="672859"/>
                </a:lnTo>
                <a:lnTo>
                  <a:pt x="1802606" y="715360"/>
                </a:lnTo>
                <a:lnTo>
                  <a:pt x="1810544" y="731645"/>
                </a:lnTo>
                <a:lnTo>
                  <a:pt x="1813322" y="739192"/>
                </a:lnTo>
                <a:lnTo>
                  <a:pt x="1816100" y="745944"/>
                </a:lnTo>
                <a:lnTo>
                  <a:pt x="1817688" y="752300"/>
                </a:lnTo>
                <a:lnTo>
                  <a:pt x="1818878" y="758258"/>
                </a:lnTo>
                <a:lnTo>
                  <a:pt x="1819275" y="764216"/>
                </a:lnTo>
                <a:lnTo>
                  <a:pt x="1819275" y="769379"/>
                </a:lnTo>
                <a:lnTo>
                  <a:pt x="1818481" y="774543"/>
                </a:lnTo>
                <a:lnTo>
                  <a:pt x="1816497" y="778912"/>
                </a:lnTo>
                <a:lnTo>
                  <a:pt x="1814116" y="783679"/>
                </a:lnTo>
                <a:lnTo>
                  <a:pt x="1810544" y="788445"/>
                </a:lnTo>
                <a:lnTo>
                  <a:pt x="1805781" y="792417"/>
                </a:lnTo>
                <a:lnTo>
                  <a:pt x="1801019" y="796786"/>
                </a:lnTo>
                <a:lnTo>
                  <a:pt x="1794272" y="801155"/>
                </a:lnTo>
                <a:lnTo>
                  <a:pt x="1787128" y="805922"/>
                </a:lnTo>
                <a:lnTo>
                  <a:pt x="1778397" y="810688"/>
                </a:lnTo>
                <a:lnTo>
                  <a:pt x="1769269" y="815852"/>
                </a:lnTo>
                <a:lnTo>
                  <a:pt x="1747044" y="826179"/>
                </a:lnTo>
                <a:lnTo>
                  <a:pt x="1720056" y="838492"/>
                </a:lnTo>
                <a:lnTo>
                  <a:pt x="1687910" y="852394"/>
                </a:lnTo>
                <a:lnTo>
                  <a:pt x="1650206" y="868680"/>
                </a:lnTo>
                <a:lnTo>
                  <a:pt x="1607741" y="888142"/>
                </a:lnTo>
                <a:lnTo>
                  <a:pt x="1568450" y="905619"/>
                </a:lnTo>
                <a:lnTo>
                  <a:pt x="1553766" y="911975"/>
                </a:lnTo>
                <a:lnTo>
                  <a:pt x="1541463" y="916344"/>
                </a:lnTo>
                <a:lnTo>
                  <a:pt x="1531144" y="919521"/>
                </a:lnTo>
                <a:lnTo>
                  <a:pt x="1526778" y="920713"/>
                </a:lnTo>
                <a:lnTo>
                  <a:pt x="1522810" y="921507"/>
                </a:lnTo>
                <a:lnTo>
                  <a:pt x="1518841" y="921905"/>
                </a:lnTo>
                <a:lnTo>
                  <a:pt x="1514872" y="921905"/>
                </a:lnTo>
                <a:lnTo>
                  <a:pt x="1511697" y="921507"/>
                </a:lnTo>
                <a:lnTo>
                  <a:pt x="1508522" y="921110"/>
                </a:lnTo>
                <a:lnTo>
                  <a:pt x="1505347" y="920316"/>
                </a:lnTo>
                <a:lnTo>
                  <a:pt x="1502569" y="919521"/>
                </a:lnTo>
                <a:lnTo>
                  <a:pt x="1496219" y="916344"/>
                </a:lnTo>
                <a:lnTo>
                  <a:pt x="1489869" y="912769"/>
                </a:lnTo>
                <a:lnTo>
                  <a:pt x="1482328" y="907605"/>
                </a:lnTo>
                <a:lnTo>
                  <a:pt x="1472803" y="902045"/>
                </a:lnTo>
                <a:lnTo>
                  <a:pt x="1462485" y="895689"/>
                </a:lnTo>
                <a:lnTo>
                  <a:pt x="1449785" y="888540"/>
                </a:lnTo>
                <a:lnTo>
                  <a:pt x="1433910" y="880993"/>
                </a:lnTo>
                <a:lnTo>
                  <a:pt x="1425178" y="876624"/>
                </a:lnTo>
                <a:lnTo>
                  <a:pt x="1415653" y="870666"/>
                </a:lnTo>
                <a:lnTo>
                  <a:pt x="1404541" y="863516"/>
                </a:lnTo>
                <a:lnTo>
                  <a:pt x="1393428" y="854778"/>
                </a:lnTo>
                <a:lnTo>
                  <a:pt x="1381522" y="845642"/>
                </a:lnTo>
                <a:lnTo>
                  <a:pt x="1368822" y="834917"/>
                </a:lnTo>
                <a:lnTo>
                  <a:pt x="1355725" y="823796"/>
                </a:lnTo>
                <a:lnTo>
                  <a:pt x="1342231" y="811483"/>
                </a:lnTo>
                <a:lnTo>
                  <a:pt x="1314053" y="785267"/>
                </a:lnTo>
                <a:lnTo>
                  <a:pt x="1284288" y="757463"/>
                </a:lnTo>
                <a:lnTo>
                  <a:pt x="1254522" y="728468"/>
                </a:lnTo>
                <a:lnTo>
                  <a:pt x="1225153" y="698677"/>
                </a:lnTo>
                <a:lnTo>
                  <a:pt x="1167606" y="642275"/>
                </a:lnTo>
                <a:lnTo>
                  <a:pt x="1141016" y="616457"/>
                </a:lnTo>
                <a:lnTo>
                  <a:pt x="1116806" y="593816"/>
                </a:lnTo>
                <a:lnTo>
                  <a:pt x="1105694" y="583886"/>
                </a:lnTo>
                <a:lnTo>
                  <a:pt x="1094978" y="574751"/>
                </a:lnTo>
                <a:lnTo>
                  <a:pt x="1085453" y="567204"/>
                </a:lnTo>
                <a:lnTo>
                  <a:pt x="1077119" y="560451"/>
                </a:lnTo>
                <a:lnTo>
                  <a:pt x="1069181" y="554890"/>
                </a:lnTo>
                <a:lnTo>
                  <a:pt x="1062435" y="551316"/>
                </a:lnTo>
                <a:lnTo>
                  <a:pt x="1056878" y="548535"/>
                </a:lnTo>
                <a:lnTo>
                  <a:pt x="1054100" y="547741"/>
                </a:lnTo>
                <a:lnTo>
                  <a:pt x="1052116" y="547741"/>
                </a:lnTo>
                <a:lnTo>
                  <a:pt x="1042591" y="547741"/>
                </a:lnTo>
                <a:lnTo>
                  <a:pt x="1028700" y="548535"/>
                </a:lnTo>
                <a:lnTo>
                  <a:pt x="992585" y="550918"/>
                </a:lnTo>
                <a:lnTo>
                  <a:pt x="949325" y="553302"/>
                </a:lnTo>
                <a:lnTo>
                  <a:pt x="902494" y="556479"/>
                </a:lnTo>
                <a:lnTo>
                  <a:pt x="820341" y="562835"/>
                </a:lnTo>
                <a:lnTo>
                  <a:pt x="784622" y="566012"/>
                </a:lnTo>
                <a:lnTo>
                  <a:pt x="760810" y="542180"/>
                </a:lnTo>
                <a:lnTo>
                  <a:pt x="755650" y="532250"/>
                </a:lnTo>
                <a:lnTo>
                  <a:pt x="752078" y="521526"/>
                </a:lnTo>
                <a:lnTo>
                  <a:pt x="748506" y="511596"/>
                </a:lnTo>
                <a:lnTo>
                  <a:pt x="746522" y="500871"/>
                </a:lnTo>
                <a:lnTo>
                  <a:pt x="745331" y="490544"/>
                </a:lnTo>
                <a:lnTo>
                  <a:pt x="744935" y="480217"/>
                </a:lnTo>
                <a:lnTo>
                  <a:pt x="745728" y="470287"/>
                </a:lnTo>
                <a:lnTo>
                  <a:pt x="746919" y="459959"/>
                </a:lnTo>
                <a:lnTo>
                  <a:pt x="748903" y="450029"/>
                </a:lnTo>
                <a:lnTo>
                  <a:pt x="752078" y="440099"/>
                </a:lnTo>
                <a:lnTo>
                  <a:pt x="755650" y="430566"/>
                </a:lnTo>
                <a:lnTo>
                  <a:pt x="760016" y="420636"/>
                </a:lnTo>
                <a:lnTo>
                  <a:pt x="765175" y="411501"/>
                </a:lnTo>
                <a:lnTo>
                  <a:pt x="771128" y="402365"/>
                </a:lnTo>
                <a:lnTo>
                  <a:pt x="777875" y="393229"/>
                </a:lnTo>
                <a:lnTo>
                  <a:pt x="785019" y="384888"/>
                </a:lnTo>
                <a:lnTo>
                  <a:pt x="749697" y="362645"/>
                </a:lnTo>
                <a:lnTo>
                  <a:pt x="711994" y="339210"/>
                </a:lnTo>
                <a:lnTo>
                  <a:pt x="648494" y="300682"/>
                </a:lnTo>
                <a:lnTo>
                  <a:pt x="635000" y="307037"/>
                </a:lnTo>
                <a:lnTo>
                  <a:pt x="617538" y="316172"/>
                </a:lnTo>
                <a:lnTo>
                  <a:pt x="596503" y="327691"/>
                </a:lnTo>
                <a:lnTo>
                  <a:pt x="572294" y="341593"/>
                </a:lnTo>
                <a:lnTo>
                  <a:pt x="545306" y="357879"/>
                </a:lnTo>
                <a:lnTo>
                  <a:pt x="531019" y="367014"/>
                </a:lnTo>
                <a:lnTo>
                  <a:pt x="516335" y="377341"/>
                </a:lnTo>
                <a:lnTo>
                  <a:pt x="500856" y="387669"/>
                </a:lnTo>
                <a:lnTo>
                  <a:pt x="484585" y="399187"/>
                </a:lnTo>
                <a:lnTo>
                  <a:pt x="467915" y="411501"/>
                </a:lnTo>
                <a:lnTo>
                  <a:pt x="450850" y="424211"/>
                </a:lnTo>
                <a:lnTo>
                  <a:pt x="438150" y="434141"/>
                </a:lnTo>
                <a:lnTo>
                  <a:pt x="432990" y="439702"/>
                </a:lnTo>
                <a:lnTo>
                  <a:pt x="415131" y="456782"/>
                </a:lnTo>
                <a:lnTo>
                  <a:pt x="398859" y="473464"/>
                </a:lnTo>
                <a:lnTo>
                  <a:pt x="382984" y="490544"/>
                </a:lnTo>
                <a:lnTo>
                  <a:pt x="368300" y="506829"/>
                </a:lnTo>
                <a:lnTo>
                  <a:pt x="354409" y="523909"/>
                </a:lnTo>
                <a:lnTo>
                  <a:pt x="341312" y="539797"/>
                </a:lnTo>
                <a:lnTo>
                  <a:pt x="329009" y="555685"/>
                </a:lnTo>
                <a:lnTo>
                  <a:pt x="317500" y="570779"/>
                </a:lnTo>
                <a:lnTo>
                  <a:pt x="387350" y="732042"/>
                </a:lnTo>
                <a:lnTo>
                  <a:pt x="401240" y="724098"/>
                </a:lnTo>
                <a:lnTo>
                  <a:pt x="406400" y="721318"/>
                </a:lnTo>
                <a:lnTo>
                  <a:pt x="413147" y="720523"/>
                </a:lnTo>
                <a:lnTo>
                  <a:pt x="419497" y="719729"/>
                </a:lnTo>
                <a:lnTo>
                  <a:pt x="425053" y="719729"/>
                </a:lnTo>
                <a:lnTo>
                  <a:pt x="430609" y="720523"/>
                </a:lnTo>
                <a:lnTo>
                  <a:pt x="436165" y="721715"/>
                </a:lnTo>
                <a:lnTo>
                  <a:pt x="441325" y="722907"/>
                </a:lnTo>
                <a:lnTo>
                  <a:pt x="446484" y="724495"/>
                </a:lnTo>
                <a:lnTo>
                  <a:pt x="450850" y="726482"/>
                </a:lnTo>
                <a:lnTo>
                  <a:pt x="455215" y="729262"/>
                </a:lnTo>
                <a:lnTo>
                  <a:pt x="459581" y="731645"/>
                </a:lnTo>
                <a:lnTo>
                  <a:pt x="463550" y="734823"/>
                </a:lnTo>
                <a:lnTo>
                  <a:pt x="467519" y="738000"/>
                </a:lnTo>
                <a:lnTo>
                  <a:pt x="474265" y="744753"/>
                </a:lnTo>
                <a:lnTo>
                  <a:pt x="481013" y="752300"/>
                </a:lnTo>
                <a:lnTo>
                  <a:pt x="486966" y="759846"/>
                </a:lnTo>
                <a:lnTo>
                  <a:pt x="492125" y="768188"/>
                </a:lnTo>
                <a:lnTo>
                  <a:pt x="502047" y="783281"/>
                </a:lnTo>
                <a:lnTo>
                  <a:pt x="506413" y="790034"/>
                </a:lnTo>
                <a:lnTo>
                  <a:pt x="510778" y="795992"/>
                </a:lnTo>
                <a:lnTo>
                  <a:pt x="515541" y="800361"/>
                </a:lnTo>
                <a:lnTo>
                  <a:pt x="517525" y="802744"/>
                </a:lnTo>
                <a:lnTo>
                  <a:pt x="519510" y="803936"/>
                </a:lnTo>
                <a:lnTo>
                  <a:pt x="525860" y="807511"/>
                </a:lnTo>
                <a:lnTo>
                  <a:pt x="531416" y="811483"/>
                </a:lnTo>
                <a:lnTo>
                  <a:pt x="536972" y="815852"/>
                </a:lnTo>
                <a:lnTo>
                  <a:pt x="541735" y="819427"/>
                </a:lnTo>
                <a:lnTo>
                  <a:pt x="550466" y="827371"/>
                </a:lnTo>
                <a:lnTo>
                  <a:pt x="558006" y="834917"/>
                </a:lnTo>
                <a:lnTo>
                  <a:pt x="564356" y="843259"/>
                </a:lnTo>
                <a:lnTo>
                  <a:pt x="569516" y="850806"/>
                </a:lnTo>
                <a:lnTo>
                  <a:pt x="573881" y="858352"/>
                </a:lnTo>
                <a:lnTo>
                  <a:pt x="577850" y="865899"/>
                </a:lnTo>
                <a:lnTo>
                  <a:pt x="584597" y="879404"/>
                </a:lnTo>
                <a:lnTo>
                  <a:pt x="587375" y="885759"/>
                </a:lnTo>
                <a:lnTo>
                  <a:pt x="590550" y="891717"/>
                </a:lnTo>
                <a:lnTo>
                  <a:pt x="594122" y="896881"/>
                </a:lnTo>
                <a:lnTo>
                  <a:pt x="598091" y="901250"/>
                </a:lnTo>
                <a:lnTo>
                  <a:pt x="602456" y="905619"/>
                </a:lnTo>
                <a:lnTo>
                  <a:pt x="604838" y="907208"/>
                </a:lnTo>
                <a:lnTo>
                  <a:pt x="607616" y="908797"/>
                </a:lnTo>
                <a:lnTo>
                  <a:pt x="613569" y="912372"/>
                </a:lnTo>
                <a:lnTo>
                  <a:pt x="618728" y="915549"/>
                </a:lnTo>
                <a:lnTo>
                  <a:pt x="624285" y="919124"/>
                </a:lnTo>
                <a:lnTo>
                  <a:pt x="629047" y="922699"/>
                </a:lnTo>
                <a:lnTo>
                  <a:pt x="633413" y="926274"/>
                </a:lnTo>
                <a:lnTo>
                  <a:pt x="637778" y="929849"/>
                </a:lnTo>
                <a:lnTo>
                  <a:pt x="645319" y="938190"/>
                </a:lnTo>
                <a:lnTo>
                  <a:pt x="651669" y="946134"/>
                </a:lnTo>
                <a:lnTo>
                  <a:pt x="657622" y="954078"/>
                </a:lnTo>
                <a:lnTo>
                  <a:pt x="661988" y="962022"/>
                </a:lnTo>
                <a:lnTo>
                  <a:pt x="665956" y="969966"/>
                </a:lnTo>
                <a:lnTo>
                  <a:pt x="669528" y="977116"/>
                </a:lnTo>
                <a:lnTo>
                  <a:pt x="671910" y="983868"/>
                </a:lnTo>
                <a:lnTo>
                  <a:pt x="673894" y="990223"/>
                </a:lnTo>
                <a:lnTo>
                  <a:pt x="675085" y="995784"/>
                </a:lnTo>
                <a:lnTo>
                  <a:pt x="677069" y="1003331"/>
                </a:lnTo>
                <a:lnTo>
                  <a:pt x="677466" y="1006509"/>
                </a:lnTo>
                <a:lnTo>
                  <a:pt x="681038" y="1008892"/>
                </a:lnTo>
                <a:lnTo>
                  <a:pt x="691356" y="1016439"/>
                </a:lnTo>
                <a:lnTo>
                  <a:pt x="698103" y="1021999"/>
                </a:lnTo>
                <a:lnTo>
                  <a:pt x="705644" y="1028752"/>
                </a:lnTo>
                <a:lnTo>
                  <a:pt x="713185" y="1036299"/>
                </a:lnTo>
                <a:lnTo>
                  <a:pt x="721519" y="1045037"/>
                </a:lnTo>
                <a:lnTo>
                  <a:pt x="729456" y="1055364"/>
                </a:lnTo>
                <a:lnTo>
                  <a:pt x="733425" y="1060925"/>
                </a:lnTo>
                <a:lnTo>
                  <a:pt x="737394" y="1066486"/>
                </a:lnTo>
                <a:lnTo>
                  <a:pt x="740966" y="1072047"/>
                </a:lnTo>
                <a:lnTo>
                  <a:pt x="744538" y="1078005"/>
                </a:lnTo>
                <a:lnTo>
                  <a:pt x="747316" y="1084757"/>
                </a:lnTo>
                <a:lnTo>
                  <a:pt x="750094" y="1091112"/>
                </a:lnTo>
                <a:lnTo>
                  <a:pt x="753269" y="1097865"/>
                </a:lnTo>
                <a:lnTo>
                  <a:pt x="755253" y="1105014"/>
                </a:lnTo>
                <a:lnTo>
                  <a:pt x="757635" y="1112164"/>
                </a:lnTo>
                <a:lnTo>
                  <a:pt x="759222" y="1120108"/>
                </a:lnTo>
                <a:lnTo>
                  <a:pt x="760016" y="1128052"/>
                </a:lnTo>
                <a:lnTo>
                  <a:pt x="760810" y="1135599"/>
                </a:lnTo>
                <a:lnTo>
                  <a:pt x="760810" y="1143940"/>
                </a:lnTo>
                <a:lnTo>
                  <a:pt x="760413" y="1152281"/>
                </a:lnTo>
                <a:lnTo>
                  <a:pt x="760016" y="1157048"/>
                </a:lnTo>
                <a:lnTo>
                  <a:pt x="759222" y="1162211"/>
                </a:lnTo>
                <a:lnTo>
                  <a:pt x="756841" y="1171347"/>
                </a:lnTo>
                <a:lnTo>
                  <a:pt x="753666" y="1181277"/>
                </a:lnTo>
                <a:lnTo>
                  <a:pt x="749697" y="1190016"/>
                </a:lnTo>
                <a:lnTo>
                  <a:pt x="744935" y="1199151"/>
                </a:lnTo>
                <a:lnTo>
                  <a:pt x="739378" y="1207492"/>
                </a:lnTo>
                <a:lnTo>
                  <a:pt x="733028" y="1216628"/>
                </a:lnTo>
                <a:lnTo>
                  <a:pt x="726281" y="1224572"/>
                </a:lnTo>
                <a:lnTo>
                  <a:pt x="864394" y="1334200"/>
                </a:lnTo>
                <a:lnTo>
                  <a:pt x="871538" y="1340158"/>
                </a:lnTo>
                <a:lnTo>
                  <a:pt x="871935" y="1340555"/>
                </a:lnTo>
                <a:lnTo>
                  <a:pt x="872728" y="1340555"/>
                </a:lnTo>
                <a:lnTo>
                  <a:pt x="891381" y="1356046"/>
                </a:lnTo>
                <a:lnTo>
                  <a:pt x="908050" y="1369153"/>
                </a:lnTo>
                <a:lnTo>
                  <a:pt x="915194" y="1374317"/>
                </a:lnTo>
                <a:lnTo>
                  <a:pt x="921941" y="1379083"/>
                </a:lnTo>
                <a:lnTo>
                  <a:pt x="927894" y="1382658"/>
                </a:lnTo>
                <a:lnTo>
                  <a:pt x="933847" y="1386233"/>
                </a:lnTo>
                <a:lnTo>
                  <a:pt x="939006" y="1388219"/>
                </a:lnTo>
                <a:lnTo>
                  <a:pt x="944563" y="1389808"/>
                </a:lnTo>
                <a:lnTo>
                  <a:pt x="949722" y="1390205"/>
                </a:lnTo>
                <a:lnTo>
                  <a:pt x="954881" y="1390205"/>
                </a:lnTo>
                <a:lnTo>
                  <a:pt x="960041" y="1389411"/>
                </a:lnTo>
                <a:lnTo>
                  <a:pt x="965200" y="1387822"/>
                </a:lnTo>
                <a:lnTo>
                  <a:pt x="971153" y="1385041"/>
                </a:lnTo>
                <a:lnTo>
                  <a:pt x="977106" y="1381467"/>
                </a:lnTo>
                <a:lnTo>
                  <a:pt x="983456" y="1376700"/>
                </a:lnTo>
                <a:lnTo>
                  <a:pt x="990203" y="1371934"/>
                </a:lnTo>
                <a:lnTo>
                  <a:pt x="994966" y="1367962"/>
                </a:lnTo>
                <a:lnTo>
                  <a:pt x="998538" y="1364387"/>
                </a:lnTo>
                <a:lnTo>
                  <a:pt x="1002506" y="1360415"/>
                </a:lnTo>
                <a:lnTo>
                  <a:pt x="1005285" y="1356443"/>
                </a:lnTo>
                <a:lnTo>
                  <a:pt x="1008063" y="1353265"/>
                </a:lnTo>
                <a:lnTo>
                  <a:pt x="1009650" y="1349691"/>
                </a:lnTo>
                <a:lnTo>
                  <a:pt x="1010841" y="1346513"/>
                </a:lnTo>
                <a:lnTo>
                  <a:pt x="1011238" y="1343732"/>
                </a:lnTo>
                <a:lnTo>
                  <a:pt x="1011238" y="1341746"/>
                </a:lnTo>
                <a:lnTo>
                  <a:pt x="1010841" y="1339760"/>
                </a:lnTo>
                <a:lnTo>
                  <a:pt x="1009650" y="1336980"/>
                </a:lnTo>
                <a:lnTo>
                  <a:pt x="1008460" y="1334994"/>
                </a:lnTo>
                <a:lnTo>
                  <a:pt x="1007269" y="1334200"/>
                </a:lnTo>
                <a:lnTo>
                  <a:pt x="972344" y="1296466"/>
                </a:lnTo>
                <a:lnTo>
                  <a:pt x="846138" y="1173333"/>
                </a:lnTo>
                <a:lnTo>
                  <a:pt x="843756" y="1170950"/>
                </a:lnTo>
                <a:lnTo>
                  <a:pt x="841772" y="1168169"/>
                </a:lnTo>
                <a:lnTo>
                  <a:pt x="839788" y="1164992"/>
                </a:lnTo>
                <a:lnTo>
                  <a:pt x="838200" y="1162211"/>
                </a:lnTo>
                <a:lnTo>
                  <a:pt x="837010" y="1158637"/>
                </a:lnTo>
                <a:lnTo>
                  <a:pt x="836216" y="1155856"/>
                </a:lnTo>
                <a:lnTo>
                  <a:pt x="835819" y="1152281"/>
                </a:lnTo>
                <a:lnTo>
                  <a:pt x="835422" y="1149104"/>
                </a:lnTo>
                <a:lnTo>
                  <a:pt x="835819" y="1145529"/>
                </a:lnTo>
                <a:lnTo>
                  <a:pt x="836216" y="1142351"/>
                </a:lnTo>
                <a:lnTo>
                  <a:pt x="836613" y="1138777"/>
                </a:lnTo>
                <a:lnTo>
                  <a:pt x="837803" y="1135996"/>
                </a:lnTo>
                <a:lnTo>
                  <a:pt x="839391" y="1132421"/>
                </a:lnTo>
                <a:lnTo>
                  <a:pt x="840978" y="1129641"/>
                </a:lnTo>
                <a:lnTo>
                  <a:pt x="842963" y="1126861"/>
                </a:lnTo>
                <a:lnTo>
                  <a:pt x="845741" y="1124080"/>
                </a:lnTo>
                <a:lnTo>
                  <a:pt x="848122" y="1121697"/>
                </a:lnTo>
                <a:lnTo>
                  <a:pt x="850900" y="1119314"/>
                </a:lnTo>
                <a:lnTo>
                  <a:pt x="854075" y="1117725"/>
                </a:lnTo>
                <a:lnTo>
                  <a:pt x="856853" y="1116136"/>
                </a:lnTo>
                <a:lnTo>
                  <a:pt x="860028" y="1115342"/>
                </a:lnTo>
                <a:lnTo>
                  <a:pt x="863203" y="1114547"/>
                </a:lnTo>
                <a:lnTo>
                  <a:pt x="866775" y="1113753"/>
                </a:lnTo>
                <a:lnTo>
                  <a:pt x="869950" y="1113753"/>
                </a:lnTo>
                <a:lnTo>
                  <a:pt x="873522" y="1113753"/>
                </a:lnTo>
                <a:lnTo>
                  <a:pt x="876697" y="1114150"/>
                </a:lnTo>
                <a:lnTo>
                  <a:pt x="879872" y="1114944"/>
                </a:lnTo>
                <a:lnTo>
                  <a:pt x="883047" y="1116136"/>
                </a:lnTo>
                <a:lnTo>
                  <a:pt x="886222" y="1117328"/>
                </a:lnTo>
                <a:lnTo>
                  <a:pt x="889000" y="1118916"/>
                </a:lnTo>
                <a:lnTo>
                  <a:pt x="891778" y="1121300"/>
                </a:lnTo>
                <a:lnTo>
                  <a:pt x="894953" y="1123286"/>
                </a:lnTo>
                <a:lnTo>
                  <a:pt x="1063625" y="1287330"/>
                </a:lnTo>
                <a:lnTo>
                  <a:pt x="1063625" y="1286933"/>
                </a:lnTo>
                <a:lnTo>
                  <a:pt x="1071563" y="1294877"/>
                </a:lnTo>
                <a:lnTo>
                  <a:pt x="1073944" y="1298054"/>
                </a:lnTo>
                <a:lnTo>
                  <a:pt x="1092200" y="1315531"/>
                </a:lnTo>
                <a:lnTo>
                  <a:pt x="1110060" y="1332611"/>
                </a:lnTo>
                <a:lnTo>
                  <a:pt x="1117203" y="1339760"/>
                </a:lnTo>
                <a:lnTo>
                  <a:pt x="1123950" y="1345718"/>
                </a:lnTo>
                <a:lnTo>
                  <a:pt x="1130300" y="1350485"/>
                </a:lnTo>
                <a:lnTo>
                  <a:pt x="1135460" y="1354060"/>
                </a:lnTo>
                <a:lnTo>
                  <a:pt x="1141016" y="1356443"/>
                </a:lnTo>
                <a:lnTo>
                  <a:pt x="1145778" y="1358429"/>
                </a:lnTo>
                <a:lnTo>
                  <a:pt x="1150938" y="1359223"/>
                </a:lnTo>
                <a:lnTo>
                  <a:pt x="1155303" y="1358826"/>
                </a:lnTo>
                <a:lnTo>
                  <a:pt x="1160066" y="1357635"/>
                </a:lnTo>
                <a:lnTo>
                  <a:pt x="1164828" y="1354854"/>
                </a:lnTo>
                <a:lnTo>
                  <a:pt x="1169591" y="1351677"/>
                </a:lnTo>
                <a:lnTo>
                  <a:pt x="1175147" y="1347307"/>
                </a:lnTo>
                <a:lnTo>
                  <a:pt x="1181100" y="1341746"/>
                </a:lnTo>
                <a:lnTo>
                  <a:pt x="1187847" y="1335788"/>
                </a:lnTo>
                <a:lnTo>
                  <a:pt x="1193403" y="1330228"/>
                </a:lnTo>
                <a:lnTo>
                  <a:pt x="1198166" y="1324667"/>
                </a:lnTo>
                <a:lnTo>
                  <a:pt x="1201738" y="1319106"/>
                </a:lnTo>
                <a:lnTo>
                  <a:pt x="1205310" y="1313942"/>
                </a:lnTo>
                <a:lnTo>
                  <a:pt x="1207294" y="1309176"/>
                </a:lnTo>
                <a:lnTo>
                  <a:pt x="1209278" y="1304807"/>
                </a:lnTo>
                <a:lnTo>
                  <a:pt x="1210469" y="1300835"/>
                </a:lnTo>
                <a:lnTo>
                  <a:pt x="1211263" y="1297260"/>
                </a:lnTo>
                <a:lnTo>
                  <a:pt x="1211660" y="1293288"/>
                </a:lnTo>
                <a:lnTo>
                  <a:pt x="1211660" y="1290507"/>
                </a:lnTo>
                <a:lnTo>
                  <a:pt x="1211263" y="1287330"/>
                </a:lnTo>
                <a:lnTo>
                  <a:pt x="1210072" y="1284947"/>
                </a:lnTo>
                <a:lnTo>
                  <a:pt x="1208485" y="1280180"/>
                </a:lnTo>
                <a:lnTo>
                  <a:pt x="1206897" y="1277400"/>
                </a:lnTo>
                <a:lnTo>
                  <a:pt x="1161653" y="1233310"/>
                </a:lnTo>
                <a:lnTo>
                  <a:pt x="1159272" y="1230530"/>
                </a:lnTo>
                <a:lnTo>
                  <a:pt x="1156494" y="1227352"/>
                </a:lnTo>
                <a:lnTo>
                  <a:pt x="1154906" y="1224175"/>
                </a:lnTo>
                <a:lnTo>
                  <a:pt x="1153319" y="1220600"/>
                </a:lnTo>
                <a:lnTo>
                  <a:pt x="927894" y="1004920"/>
                </a:lnTo>
                <a:lnTo>
                  <a:pt x="925116" y="1002139"/>
                </a:lnTo>
                <a:lnTo>
                  <a:pt x="923131" y="999359"/>
                </a:lnTo>
                <a:lnTo>
                  <a:pt x="921544" y="996181"/>
                </a:lnTo>
                <a:lnTo>
                  <a:pt x="919560" y="993401"/>
                </a:lnTo>
                <a:lnTo>
                  <a:pt x="918369" y="989826"/>
                </a:lnTo>
                <a:lnTo>
                  <a:pt x="917575" y="986648"/>
                </a:lnTo>
                <a:lnTo>
                  <a:pt x="917178" y="983074"/>
                </a:lnTo>
                <a:lnTo>
                  <a:pt x="916781" y="979896"/>
                </a:lnTo>
                <a:lnTo>
                  <a:pt x="916781" y="976321"/>
                </a:lnTo>
                <a:lnTo>
                  <a:pt x="917178" y="973144"/>
                </a:lnTo>
                <a:lnTo>
                  <a:pt x="917972" y="969569"/>
                </a:lnTo>
                <a:lnTo>
                  <a:pt x="919163" y="966391"/>
                </a:lnTo>
                <a:lnTo>
                  <a:pt x="920750" y="962816"/>
                </a:lnTo>
                <a:lnTo>
                  <a:pt x="922338" y="960036"/>
                </a:lnTo>
                <a:lnTo>
                  <a:pt x="924322" y="956858"/>
                </a:lnTo>
                <a:lnTo>
                  <a:pt x="927100" y="954078"/>
                </a:lnTo>
                <a:lnTo>
                  <a:pt x="929481" y="952092"/>
                </a:lnTo>
                <a:lnTo>
                  <a:pt x="932260" y="949311"/>
                </a:lnTo>
                <a:lnTo>
                  <a:pt x="935435" y="947723"/>
                </a:lnTo>
                <a:lnTo>
                  <a:pt x="938213" y="946134"/>
                </a:lnTo>
                <a:lnTo>
                  <a:pt x="941785" y="944942"/>
                </a:lnTo>
                <a:lnTo>
                  <a:pt x="944960" y="944148"/>
                </a:lnTo>
                <a:lnTo>
                  <a:pt x="948531" y="943353"/>
                </a:lnTo>
                <a:lnTo>
                  <a:pt x="951706" y="942956"/>
                </a:lnTo>
                <a:lnTo>
                  <a:pt x="955278" y="942956"/>
                </a:lnTo>
                <a:lnTo>
                  <a:pt x="958453" y="943353"/>
                </a:lnTo>
                <a:lnTo>
                  <a:pt x="962025" y="944545"/>
                </a:lnTo>
                <a:lnTo>
                  <a:pt x="965200" y="945737"/>
                </a:lnTo>
                <a:lnTo>
                  <a:pt x="968772" y="946928"/>
                </a:lnTo>
                <a:lnTo>
                  <a:pt x="971550" y="948517"/>
                </a:lnTo>
                <a:lnTo>
                  <a:pt x="974725" y="950900"/>
                </a:lnTo>
                <a:lnTo>
                  <a:pt x="977503" y="953284"/>
                </a:lnTo>
                <a:lnTo>
                  <a:pt x="1214041" y="1179291"/>
                </a:lnTo>
                <a:lnTo>
                  <a:pt x="1216819" y="1182469"/>
                </a:lnTo>
                <a:lnTo>
                  <a:pt x="1235472" y="1199946"/>
                </a:lnTo>
                <a:lnTo>
                  <a:pt x="1254125" y="1217422"/>
                </a:lnTo>
                <a:lnTo>
                  <a:pt x="1262063" y="1224572"/>
                </a:lnTo>
                <a:lnTo>
                  <a:pt x="1268810" y="1230530"/>
                </a:lnTo>
                <a:lnTo>
                  <a:pt x="1275556" y="1235694"/>
                </a:lnTo>
                <a:lnTo>
                  <a:pt x="1281510" y="1239269"/>
                </a:lnTo>
                <a:lnTo>
                  <a:pt x="1287066" y="1242049"/>
                </a:lnTo>
                <a:lnTo>
                  <a:pt x="1292622" y="1244035"/>
                </a:lnTo>
                <a:lnTo>
                  <a:pt x="1297385" y="1244432"/>
                </a:lnTo>
                <a:lnTo>
                  <a:pt x="1299766" y="1244432"/>
                </a:lnTo>
                <a:lnTo>
                  <a:pt x="1302147" y="1244035"/>
                </a:lnTo>
                <a:lnTo>
                  <a:pt x="1307306" y="1242843"/>
                </a:lnTo>
                <a:lnTo>
                  <a:pt x="1312863" y="1240063"/>
                </a:lnTo>
                <a:lnTo>
                  <a:pt x="1317625" y="1236885"/>
                </a:lnTo>
                <a:lnTo>
                  <a:pt x="1323578" y="1232516"/>
                </a:lnTo>
                <a:lnTo>
                  <a:pt x="1329928" y="1226955"/>
                </a:lnTo>
                <a:lnTo>
                  <a:pt x="1336675" y="1220600"/>
                </a:lnTo>
                <a:lnTo>
                  <a:pt x="1343422" y="1213848"/>
                </a:lnTo>
                <a:lnTo>
                  <a:pt x="1348978" y="1207492"/>
                </a:lnTo>
                <a:lnTo>
                  <a:pt x="1352947" y="1201932"/>
                </a:lnTo>
                <a:lnTo>
                  <a:pt x="1356122" y="1196371"/>
                </a:lnTo>
                <a:lnTo>
                  <a:pt x="1358503" y="1191207"/>
                </a:lnTo>
                <a:lnTo>
                  <a:pt x="1360488" y="1186044"/>
                </a:lnTo>
                <a:lnTo>
                  <a:pt x="1361281" y="1182072"/>
                </a:lnTo>
                <a:lnTo>
                  <a:pt x="1361678" y="1178099"/>
                </a:lnTo>
                <a:lnTo>
                  <a:pt x="1361281" y="1174922"/>
                </a:lnTo>
                <a:lnTo>
                  <a:pt x="1360885" y="1171744"/>
                </a:lnTo>
                <a:lnTo>
                  <a:pt x="1359694" y="1168964"/>
                </a:lnTo>
                <a:lnTo>
                  <a:pt x="1359297" y="1166581"/>
                </a:lnTo>
                <a:lnTo>
                  <a:pt x="1357710" y="1164197"/>
                </a:lnTo>
                <a:lnTo>
                  <a:pt x="1356916" y="1163006"/>
                </a:lnTo>
                <a:lnTo>
                  <a:pt x="1309688" y="1118519"/>
                </a:lnTo>
                <a:lnTo>
                  <a:pt x="1307703" y="1116533"/>
                </a:lnTo>
                <a:lnTo>
                  <a:pt x="1306116" y="1114150"/>
                </a:lnTo>
                <a:lnTo>
                  <a:pt x="1302544" y="1108986"/>
                </a:lnTo>
                <a:lnTo>
                  <a:pt x="1299369" y="1105412"/>
                </a:lnTo>
                <a:lnTo>
                  <a:pt x="1279128" y="1084757"/>
                </a:lnTo>
                <a:lnTo>
                  <a:pt x="1278335" y="1084360"/>
                </a:lnTo>
                <a:lnTo>
                  <a:pt x="1048941" y="854778"/>
                </a:lnTo>
                <a:lnTo>
                  <a:pt x="1046163" y="851997"/>
                </a:lnTo>
                <a:lnTo>
                  <a:pt x="1044178" y="849217"/>
                </a:lnTo>
                <a:lnTo>
                  <a:pt x="1042591" y="846039"/>
                </a:lnTo>
                <a:lnTo>
                  <a:pt x="1041003" y="843259"/>
                </a:lnTo>
                <a:lnTo>
                  <a:pt x="1039813" y="839684"/>
                </a:lnTo>
                <a:lnTo>
                  <a:pt x="1039019" y="836506"/>
                </a:lnTo>
                <a:lnTo>
                  <a:pt x="1038622" y="832931"/>
                </a:lnTo>
                <a:lnTo>
                  <a:pt x="1038622" y="829754"/>
                </a:lnTo>
                <a:lnTo>
                  <a:pt x="1038622" y="826179"/>
                </a:lnTo>
                <a:lnTo>
                  <a:pt x="1039019" y="823001"/>
                </a:lnTo>
                <a:lnTo>
                  <a:pt x="1039813" y="819427"/>
                </a:lnTo>
                <a:lnTo>
                  <a:pt x="1041003" y="816249"/>
                </a:lnTo>
                <a:lnTo>
                  <a:pt x="1042591" y="813071"/>
                </a:lnTo>
                <a:lnTo>
                  <a:pt x="1044178" y="810291"/>
                </a:lnTo>
                <a:lnTo>
                  <a:pt x="1046163" y="807113"/>
                </a:lnTo>
                <a:lnTo>
                  <a:pt x="1048941" y="804730"/>
                </a:lnTo>
                <a:lnTo>
                  <a:pt x="1051719" y="802347"/>
                </a:lnTo>
                <a:lnTo>
                  <a:pt x="1054100" y="799964"/>
                </a:lnTo>
                <a:lnTo>
                  <a:pt x="1057672" y="798375"/>
                </a:lnTo>
                <a:lnTo>
                  <a:pt x="1060450" y="796786"/>
                </a:lnTo>
                <a:lnTo>
                  <a:pt x="1064022" y="795595"/>
                </a:lnTo>
                <a:lnTo>
                  <a:pt x="1067197" y="794800"/>
                </a:lnTo>
                <a:lnTo>
                  <a:pt x="1070769" y="794006"/>
                </a:lnTo>
                <a:lnTo>
                  <a:pt x="1073944" y="794006"/>
                </a:lnTo>
                <a:lnTo>
                  <a:pt x="1077516" y="794006"/>
                </a:lnTo>
                <a:lnTo>
                  <a:pt x="1080691" y="794800"/>
                </a:lnTo>
                <a:lnTo>
                  <a:pt x="1084263" y="795595"/>
                </a:lnTo>
                <a:lnTo>
                  <a:pt x="1087041" y="796786"/>
                </a:lnTo>
                <a:lnTo>
                  <a:pt x="1090613" y="798375"/>
                </a:lnTo>
                <a:lnTo>
                  <a:pt x="1093391" y="799964"/>
                </a:lnTo>
                <a:lnTo>
                  <a:pt x="1096566" y="802347"/>
                </a:lnTo>
                <a:lnTo>
                  <a:pt x="1098947" y="804730"/>
                </a:lnTo>
                <a:lnTo>
                  <a:pt x="1328738" y="1034313"/>
                </a:lnTo>
                <a:lnTo>
                  <a:pt x="1331119" y="1037093"/>
                </a:lnTo>
                <a:lnTo>
                  <a:pt x="1349375" y="1055364"/>
                </a:lnTo>
                <a:lnTo>
                  <a:pt x="1364456" y="1070061"/>
                </a:lnTo>
                <a:lnTo>
                  <a:pt x="1371600" y="1076813"/>
                </a:lnTo>
                <a:lnTo>
                  <a:pt x="1378347" y="1083168"/>
                </a:lnTo>
                <a:lnTo>
                  <a:pt x="1385094" y="1088729"/>
                </a:lnTo>
                <a:lnTo>
                  <a:pt x="1391444" y="1093496"/>
                </a:lnTo>
                <a:lnTo>
                  <a:pt x="1397397" y="1096673"/>
                </a:lnTo>
                <a:lnTo>
                  <a:pt x="1400175" y="1097865"/>
                </a:lnTo>
                <a:lnTo>
                  <a:pt x="1402953" y="1098659"/>
                </a:lnTo>
                <a:lnTo>
                  <a:pt x="1404541" y="1099056"/>
                </a:lnTo>
                <a:lnTo>
                  <a:pt x="1407716" y="1099851"/>
                </a:lnTo>
                <a:lnTo>
                  <a:pt x="1410891" y="1099056"/>
                </a:lnTo>
                <a:lnTo>
                  <a:pt x="1415653" y="1098262"/>
                </a:lnTo>
                <a:lnTo>
                  <a:pt x="1421210" y="1095879"/>
                </a:lnTo>
                <a:lnTo>
                  <a:pt x="1424385" y="1093893"/>
                </a:lnTo>
                <a:lnTo>
                  <a:pt x="1427956" y="1091112"/>
                </a:lnTo>
                <a:lnTo>
                  <a:pt x="1431528" y="1088729"/>
                </a:lnTo>
                <a:lnTo>
                  <a:pt x="1435894" y="1084757"/>
                </a:lnTo>
                <a:lnTo>
                  <a:pt x="1440260" y="1081182"/>
                </a:lnTo>
                <a:lnTo>
                  <a:pt x="1445419" y="1076019"/>
                </a:lnTo>
                <a:lnTo>
                  <a:pt x="1452166" y="1068869"/>
                </a:lnTo>
                <a:lnTo>
                  <a:pt x="1457325" y="1062514"/>
                </a:lnTo>
                <a:lnTo>
                  <a:pt x="1461294" y="1056159"/>
                </a:lnTo>
                <a:lnTo>
                  <a:pt x="1464866" y="1050201"/>
                </a:lnTo>
                <a:lnTo>
                  <a:pt x="1466850" y="1044640"/>
                </a:lnTo>
                <a:lnTo>
                  <a:pt x="1468835" y="1039873"/>
                </a:lnTo>
                <a:lnTo>
                  <a:pt x="1469628" y="1035504"/>
                </a:lnTo>
                <a:lnTo>
                  <a:pt x="1470025" y="1031135"/>
                </a:lnTo>
                <a:lnTo>
                  <a:pt x="1469628" y="1027560"/>
                </a:lnTo>
                <a:lnTo>
                  <a:pt x="1469231" y="1024383"/>
                </a:lnTo>
                <a:lnTo>
                  <a:pt x="1468041" y="1021602"/>
                </a:lnTo>
                <a:lnTo>
                  <a:pt x="1467247" y="1019616"/>
                </a:lnTo>
                <a:lnTo>
                  <a:pt x="1465660" y="1016041"/>
                </a:lnTo>
                <a:lnTo>
                  <a:pt x="1464866" y="1015247"/>
                </a:lnTo>
                <a:lnTo>
                  <a:pt x="1419225" y="969966"/>
                </a:lnTo>
                <a:lnTo>
                  <a:pt x="1416844" y="967583"/>
                </a:lnTo>
                <a:lnTo>
                  <a:pt x="1414860" y="964802"/>
                </a:lnTo>
                <a:lnTo>
                  <a:pt x="1412478" y="961625"/>
                </a:lnTo>
                <a:lnTo>
                  <a:pt x="1411288" y="958447"/>
                </a:lnTo>
                <a:lnTo>
                  <a:pt x="1410097" y="955270"/>
                </a:lnTo>
                <a:lnTo>
                  <a:pt x="1409303" y="952092"/>
                </a:lnTo>
                <a:lnTo>
                  <a:pt x="1408906" y="948517"/>
                </a:lnTo>
                <a:lnTo>
                  <a:pt x="1408510" y="945339"/>
                </a:lnTo>
                <a:lnTo>
                  <a:pt x="1408906" y="941765"/>
                </a:lnTo>
                <a:lnTo>
                  <a:pt x="1409303" y="938587"/>
                </a:lnTo>
                <a:lnTo>
                  <a:pt x="1410097" y="935012"/>
                </a:lnTo>
                <a:lnTo>
                  <a:pt x="1410891" y="931835"/>
                </a:lnTo>
                <a:lnTo>
                  <a:pt x="1412478" y="928657"/>
                </a:lnTo>
                <a:lnTo>
                  <a:pt x="1414463" y="925479"/>
                </a:lnTo>
                <a:lnTo>
                  <a:pt x="1416447" y="922302"/>
                </a:lnTo>
                <a:lnTo>
                  <a:pt x="1418828" y="919919"/>
                </a:lnTo>
                <a:lnTo>
                  <a:pt x="1421606" y="917535"/>
                </a:lnTo>
                <a:lnTo>
                  <a:pt x="1424385" y="915152"/>
                </a:lnTo>
                <a:lnTo>
                  <a:pt x="1427163" y="913563"/>
                </a:lnTo>
                <a:lnTo>
                  <a:pt x="1430338" y="911975"/>
                </a:lnTo>
                <a:lnTo>
                  <a:pt x="1433513" y="910783"/>
                </a:lnTo>
                <a:lnTo>
                  <a:pt x="1437085" y="909989"/>
                </a:lnTo>
                <a:lnTo>
                  <a:pt x="1440260" y="909194"/>
                </a:lnTo>
                <a:lnTo>
                  <a:pt x="1443831" y="909194"/>
                </a:lnTo>
                <a:lnTo>
                  <a:pt x="1447006" y="909194"/>
                </a:lnTo>
                <a:lnTo>
                  <a:pt x="1450578" y="909989"/>
                </a:lnTo>
                <a:lnTo>
                  <a:pt x="1453753" y="910783"/>
                </a:lnTo>
                <a:lnTo>
                  <a:pt x="1457325" y="911975"/>
                </a:lnTo>
                <a:lnTo>
                  <a:pt x="1460103" y="913166"/>
                </a:lnTo>
                <a:lnTo>
                  <a:pt x="1463278" y="914755"/>
                </a:lnTo>
                <a:lnTo>
                  <a:pt x="1466056" y="917138"/>
                </a:lnTo>
                <a:lnTo>
                  <a:pt x="1469231" y="919521"/>
                </a:lnTo>
                <a:lnTo>
                  <a:pt x="1516460" y="966391"/>
                </a:lnTo>
                <a:lnTo>
                  <a:pt x="1520825" y="971952"/>
                </a:lnTo>
                <a:lnTo>
                  <a:pt x="1525191" y="978307"/>
                </a:lnTo>
                <a:lnTo>
                  <a:pt x="1528763" y="985060"/>
                </a:lnTo>
                <a:lnTo>
                  <a:pt x="1532731" y="993004"/>
                </a:lnTo>
                <a:lnTo>
                  <a:pt x="1535510" y="1001345"/>
                </a:lnTo>
                <a:lnTo>
                  <a:pt x="1538288" y="1010481"/>
                </a:lnTo>
                <a:lnTo>
                  <a:pt x="1539875" y="1020411"/>
                </a:lnTo>
                <a:lnTo>
                  <a:pt x="1540272" y="1025574"/>
                </a:lnTo>
                <a:lnTo>
                  <a:pt x="1540272" y="1030738"/>
                </a:lnTo>
                <a:lnTo>
                  <a:pt x="1540272" y="1035901"/>
                </a:lnTo>
                <a:lnTo>
                  <a:pt x="1539875" y="1041462"/>
                </a:lnTo>
                <a:lnTo>
                  <a:pt x="1539478" y="1047023"/>
                </a:lnTo>
                <a:lnTo>
                  <a:pt x="1538685" y="1052981"/>
                </a:lnTo>
                <a:lnTo>
                  <a:pt x="1537494" y="1058145"/>
                </a:lnTo>
                <a:lnTo>
                  <a:pt x="1535510" y="1064103"/>
                </a:lnTo>
                <a:lnTo>
                  <a:pt x="1533525" y="1070061"/>
                </a:lnTo>
                <a:lnTo>
                  <a:pt x="1531144" y="1076416"/>
                </a:lnTo>
                <a:lnTo>
                  <a:pt x="1527969" y="1082374"/>
                </a:lnTo>
                <a:lnTo>
                  <a:pt x="1525191" y="1088729"/>
                </a:lnTo>
                <a:lnTo>
                  <a:pt x="1521222" y="1094687"/>
                </a:lnTo>
                <a:lnTo>
                  <a:pt x="1517253" y="1101042"/>
                </a:lnTo>
                <a:lnTo>
                  <a:pt x="1512491" y="1107398"/>
                </a:lnTo>
                <a:lnTo>
                  <a:pt x="1507331" y="1113753"/>
                </a:lnTo>
                <a:lnTo>
                  <a:pt x="1501775" y="1120108"/>
                </a:lnTo>
                <a:lnTo>
                  <a:pt x="1495822" y="1126066"/>
                </a:lnTo>
                <a:lnTo>
                  <a:pt x="1485900" y="1135599"/>
                </a:lnTo>
                <a:lnTo>
                  <a:pt x="1479550" y="1141160"/>
                </a:lnTo>
                <a:lnTo>
                  <a:pt x="1472010" y="1147118"/>
                </a:lnTo>
                <a:lnTo>
                  <a:pt x="1463675" y="1152679"/>
                </a:lnTo>
                <a:lnTo>
                  <a:pt x="1453753" y="1158239"/>
                </a:lnTo>
                <a:lnTo>
                  <a:pt x="1448991" y="1161020"/>
                </a:lnTo>
                <a:lnTo>
                  <a:pt x="1443435" y="1163403"/>
                </a:lnTo>
                <a:lnTo>
                  <a:pt x="1437878" y="1165389"/>
                </a:lnTo>
                <a:lnTo>
                  <a:pt x="1432322" y="1166978"/>
                </a:lnTo>
                <a:lnTo>
                  <a:pt x="1432719" y="1172539"/>
                </a:lnTo>
                <a:lnTo>
                  <a:pt x="1432719" y="1178497"/>
                </a:lnTo>
                <a:lnTo>
                  <a:pt x="1432719" y="1184852"/>
                </a:lnTo>
                <a:lnTo>
                  <a:pt x="1432322" y="1190810"/>
                </a:lnTo>
                <a:lnTo>
                  <a:pt x="1431131" y="1197165"/>
                </a:lnTo>
                <a:lnTo>
                  <a:pt x="1429941" y="1203520"/>
                </a:lnTo>
                <a:lnTo>
                  <a:pt x="1427956" y="1210273"/>
                </a:lnTo>
                <a:lnTo>
                  <a:pt x="1425575" y="1217025"/>
                </a:lnTo>
                <a:lnTo>
                  <a:pt x="1422797" y="1223778"/>
                </a:lnTo>
                <a:lnTo>
                  <a:pt x="1419225" y="1230530"/>
                </a:lnTo>
                <a:lnTo>
                  <a:pt x="1415653" y="1237283"/>
                </a:lnTo>
                <a:lnTo>
                  <a:pt x="1410891" y="1244432"/>
                </a:lnTo>
                <a:lnTo>
                  <a:pt x="1405731" y="1251185"/>
                </a:lnTo>
                <a:lnTo>
                  <a:pt x="1399778" y="1258334"/>
                </a:lnTo>
                <a:lnTo>
                  <a:pt x="1393428" y="1265484"/>
                </a:lnTo>
                <a:lnTo>
                  <a:pt x="1386285" y="1272633"/>
                </a:lnTo>
                <a:lnTo>
                  <a:pt x="1379935" y="1278194"/>
                </a:lnTo>
                <a:lnTo>
                  <a:pt x="1374378" y="1283755"/>
                </a:lnTo>
                <a:lnTo>
                  <a:pt x="1368028" y="1288124"/>
                </a:lnTo>
                <a:lnTo>
                  <a:pt x="1362075" y="1292891"/>
                </a:lnTo>
                <a:lnTo>
                  <a:pt x="1356519" y="1296863"/>
                </a:lnTo>
                <a:lnTo>
                  <a:pt x="1350566" y="1300040"/>
                </a:lnTo>
                <a:lnTo>
                  <a:pt x="1345010" y="1303615"/>
                </a:lnTo>
                <a:lnTo>
                  <a:pt x="1339453" y="1305998"/>
                </a:lnTo>
                <a:lnTo>
                  <a:pt x="1334294" y="1308382"/>
                </a:lnTo>
                <a:lnTo>
                  <a:pt x="1328738" y="1310765"/>
                </a:lnTo>
                <a:lnTo>
                  <a:pt x="1323181" y="1312354"/>
                </a:lnTo>
                <a:lnTo>
                  <a:pt x="1318022" y="1313545"/>
                </a:lnTo>
                <a:lnTo>
                  <a:pt x="1312863" y="1314737"/>
                </a:lnTo>
                <a:lnTo>
                  <a:pt x="1307703" y="1315134"/>
                </a:lnTo>
                <a:lnTo>
                  <a:pt x="1302544" y="1315531"/>
                </a:lnTo>
                <a:lnTo>
                  <a:pt x="1297781" y="1315928"/>
                </a:lnTo>
                <a:lnTo>
                  <a:pt x="1293019" y="1315531"/>
                </a:lnTo>
                <a:lnTo>
                  <a:pt x="1288256" y="1315134"/>
                </a:lnTo>
                <a:lnTo>
                  <a:pt x="1279128" y="1313545"/>
                </a:lnTo>
                <a:lnTo>
                  <a:pt x="1276747" y="1322284"/>
                </a:lnTo>
                <a:lnTo>
                  <a:pt x="1273969" y="1331022"/>
                </a:lnTo>
                <a:lnTo>
                  <a:pt x="1270000" y="1339760"/>
                </a:lnTo>
                <a:lnTo>
                  <a:pt x="1265635" y="1348499"/>
                </a:lnTo>
                <a:lnTo>
                  <a:pt x="1260078" y="1358032"/>
                </a:lnTo>
                <a:lnTo>
                  <a:pt x="1253331" y="1366770"/>
                </a:lnTo>
                <a:lnTo>
                  <a:pt x="1245394" y="1375906"/>
                </a:lnTo>
                <a:lnTo>
                  <a:pt x="1236266" y="1385439"/>
                </a:lnTo>
                <a:lnTo>
                  <a:pt x="1230313" y="1391397"/>
                </a:lnTo>
                <a:lnTo>
                  <a:pt x="1224756" y="1396163"/>
                </a:lnTo>
                <a:lnTo>
                  <a:pt x="1219200" y="1401327"/>
                </a:lnTo>
                <a:lnTo>
                  <a:pt x="1213247" y="1405696"/>
                </a:lnTo>
                <a:lnTo>
                  <a:pt x="1207691" y="1409271"/>
                </a:lnTo>
                <a:lnTo>
                  <a:pt x="1202135" y="1413243"/>
                </a:lnTo>
                <a:lnTo>
                  <a:pt x="1196578" y="1416023"/>
                </a:lnTo>
                <a:lnTo>
                  <a:pt x="1191419" y="1419201"/>
                </a:lnTo>
                <a:lnTo>
                  <a:pt x="1185863" y="1421584"/>
                </a:lnTo>
                <a:lnTo>
                  <a:pt x="1180703" y="1423173"/>
                </a:lnTo>
                <a:lnTo>
                  <a:pt x="1175544" y="1425159"/>
                </a:lnTo>
                <a:lnTo>
                  <a:pt x="1170781" y="1426748"/>
                </a:lnTo>
                <a:lnTo>
                  <a:pt x="1165622" y="1427542"/>
                </a:lnTo>
                <a:lnTo>
                  <a:pt x="1160463" y="1428336"/>
                </a:lnTo>
                <a:lnTo>
                  <a:pt x="1155700" y="1428734"/>
                </a:lnTo>
                <a:lnTo>
                  <a:pt x="1150938" y="1428734"/>
                </a:lnTo>
                <a:lnTo>
                  <a:pt x="1144588" y="1428734"/>
                </a:lnTo>
                <a:lnTo>
                  <a:pt x="1137841" y="1427939"/>
                </a:lnTo>
                <a:lnTo>
                  <a:pt x="1131491" y="1426748"/>
                </a:lnTo>
                <a:lnTo>
                  <a:pt x="1125538" y="1425159"/>
                </a:lnTo>
                <a:lnTo>
                  <a:pt x="1119188" y="1422776"/>
                </a:lnTo>
                <a:lnTo>
                  <a:pt x="1113235" y="1420392"/>
                </a:lnTo>
                <a:lnTo>
                  <a:pt x="1107281" y="1417215"/>
                </a:lnTo>
                <a:lnTo>
                  <a:pt x="1101725" y="1414037"/>
                </a:lnTo>
                <a:lnTo>
                  <a:pt x="1096566" y="1410462"/>
                </a:lnTo>
                <a:lnTo>
                  <a:pt x="1090613" y="1406888"/>
                </a:lnTo>
                <a:lnTo>
                  <a:pt x="1079897" y="1398943"/>
                </a:lnTo>
                <a:lnTo>
                  <a:pt x="1069975" y="1390205"/>
                </a:lnTo>
                <a:lnTo>
                  <a:pt x="1059656" y="1381069"/>
                </a:lnTo>
                <a:lnTo>
                  <a:pt x="1056878" y="1385836"/>
                </a:lnTo>
                <a:lnTo>
                  <a:pt x="1053703" y="1390205"/>
                </a:lnTo>
                <a:lnTo>
                  <a:pt x="1050131" y="1394971"/>
                </a:lnTo>
                <a:lnTo>
                  <a:pt x="1046163" y="1399738"/>
                </a:lnTo>
                <a:lnTo>
                  <a:pt x="1042194" y="1404107"/>
                </a:lnTo>
                <a:lnTo>
                  <a:pt x="1037431" y="1408874"/>
                </a:lnTo>
                <a:lnTo>
                  <a:pt x="1032669" y="1413640"/>
                </a:lnTo>
                <a:lnTo>
                  <a:pt x="1027113" y="1417612"/>
                </a:lnTo>
                <a:lnTo>
                  <a:pt x="1016794" y="1425953"/>
                </a:lnTo>
                <a:lnTo>
                  <a:pt x="1006475" y="1432706"/>
                </a:lnTo>
                <a:lnTo>
                  <a:pt x="996553" y="1437869"/>
                </a:lnTo>
                <a:lnTo>
                  <a:pt x="986631" y="1442238"/>
                </a:lnTo>
                <a:lnTo>
                  <a:pt x="977503" y="1445813"/>
                </a:lnTo>
                <a:lnTo>
                  <a:pt x="968772" y="1447799"/>
                </a:lnTo>
                <a:lnTo>
                  <a:pt x="959644" y="1448991"/>
                </a:lnTo>
                <a:lnTo>
                  <a:pt x="950913" y="1449388"/>
                </a:lnTo>
                <a:lnTo>
                  <a:pt x="944166" y="1449388"/>
                </a:lnTo>
                <a:lnTo>
                  <a:pt x="937419" y="1448594"/>
                </a:lnTo>
                <a:lnTo>
                  <a:pt x="930672" y="1447402"/>
                </a:lnTo>
                <a:lnTo>
                  <a:pt x="923925" y="1445416"/>
                </a:lnTo>
                <a:lnTo>
                  <a:pt x="917575" y="1443033"/>
                </a:lnTo>
                <a:lnTo>
                  <a:pt x="911225" y="1440650"/>
                </a:lnTo>
                <a:lnTo>
                  <a:pt x="905272" y="1437472"/>
                </a:lnTo>
                <a:lnTo>
                  <a:pt x="898922" y="1434294"/>
                </a:lnTo>
                <a:lnTo>
                  <a:pt x="893366" y="1430720"/>
                </a:lnTo>
                <a:lnTo>
                  <a:pt x="887810" y="1427145"/>
                </a:lnTo>
                <a:lnTo>
                  <a:pt x="876300" y="1419201"/>
                </a:lnTo>
                <a:lnTo>
                  <a:pt x="865188" y="1410462"/>
                </a:lnTo>
                <a:lnTo>
                  <a:pt x="854472" y="1402121"/>
                </a:lnTo>
                <a:lnTo>
                  <a:pt x="837803" y="1388616"/>
                </a:lnTo>
                <a:lnTo>
                  <a:pt x="835422" y="1386630"/>
                </a:lnTo>
                <a:lnTo>
                  <a:pt x="681435" y="1264689"/>
                </a:lnTo>
                <a:lnTo>
                  <a:pt x="673497" y="1270647"/>
                </a:lnTo>
                <a:lnTo>
                  <a:pt x="665560" y="1275414"/>
                </a:lnTo>
                <a:lnTo>
                  <a:pt x="649685" y="1285741"/>
                </a:lnTo>
                <a:lnTo>
                  <a:pt x="633016" y="1294480"/>
                </a:lnTo>
                <a:lnTo>
                  <a:pt x="617538" y="1302026"/>
                </a:lnTo>
                <a:lnTo>
                  <a:pt x="602456" y="1308382"/>
                </a:lnTo>
                <a:lnTo>
                  <a:pt x="588963" y="1313148"/>
                </a:lnTo>
                <a:lnTo>
                  <a:pt x="576660" y="1317120"/>
                </a:lnTo>
                <a:lnTo>
                  <a:pt x="571103" y="1318312"/>
                </a:lnTo>
                <a:lnTo>
                  <a:pt x="565944" y="1319106"/>
                </a:lnTo>
                <a:lnTo>
                  <a:pt x="561975" y="1319503"/>
                </a:lnTo>
                <a:lnTo>
                  <a:pt x="557610" y="1319503"/>
                </a:lnTo>
                <a:lnTo>
                  <a:pt x="553641" y="1319106"/>
                </a:lnTo>
                <a:lnTo>
                  <a:pt x="550069" y="1318312"/>
                </a:lnTo>
                <a:lnTo>
                  <a:pt x="546497" y="1317517"/>
                </a:lnTo>
                <a:lnTo>
                  <a:pt x="543719" y="1315531"/>
                </a:lnTo>
                <a:lnTo>
                  <a:pt x="540941" y="1313942"/>
                </a:lnTo>
                <a:lnTo>
                  <a:pt x="538163" y="1312354"/>
                </a:lnTo>
                <a:lnTo>
                  <a:pt x="535781" y="1309970"/>
                </a:lnTo>
                <a:lnTo>
                  <a:pt x="533003" y="1307587"/>
                </a:lnTo>
                <a:lnTo>
                  <a:pt x="529431" y="1302026"/>
                </a:lnTo>
                <a:lnTo>
                  <a:pt x="525860" y="1296466"/>
                </a:lnTo>
                <a:lnTo>
                  <a:pt x="523478" y="1290507"/>
                </a:lnTo>
                <a:lnTo>
                  <a:pt x="521891" y="1284152"/>
                </a:lnTo>
                <a:lnTo>
                  <a:pt x="519906" y="1278194"/>
                </a:lnTo>
                <a:lnTo>
                  <a:pt x="518716" y="1272236"/>
                </a:lnTo>
                <a:lnTo>
                  <a:pt x="518319" y="1267073"/>
                </a:lnTo>
                <a:lnTo>
                  <a:pt x="517525" y="1259526"/>
                </a:lnTo>
                <a:lnTo>
                  <a:pt x="517525" y="1256745"/>
                </a:lnTo>
                <a:lnTo>
                  <a:pt x="517525" y="1255554"/>
                </a:lnTo>
                <a:lnTo>
                  <a:pt x="516731" y="1252376"/>
                </a:lnTo>
                <a:lnTo>
                  <a:pt x="515541" y="1248007"/>
                </a:lnTo>
                <a:lnTo>
                  <a:pt x="514350" y="1245624"/>
                </a:lnTo>
                <a:lnTo>
                  <a:pt x="512366" y="1243638"/>
                </a:lnTo>
                <a:lnTo>
                  <a:pt x="509985" y="1240857"/>
                </a:lnTo>
                <a:lnTo>
                  <a:pt x="507603" y="1239269"/>
                </a:lnTo>
                <a:lnTo>
                  <a:pt x="504031" y="1237283"/>
                </a:lnTo>
                <a:lnTo>
                  <a:pt x="499666" y="1236091"/>
                </a:lnTo>
                <a:lnTo>
                  <a:pt x="495300" y="1235296"/>
                </a:lnTo>
                <a:lnTo>
                  <a:pt x="489744" y="1234502"/>
                </a:lnTo>
                <a:lnTo>
                  <a:pt x="483394" y="1234502"/>
                </a:lnTo>
                <a:lnTo>
                  <a:pt x="475853" y="1235694"/>
                </a:lnTo>
                <a:lnTo>
                  <a:pt x="471884" y="1236091"/>
                </a:lnTo>
                <a:lnTo>
                  <a:pt x="467915" y="1235694"/>
                </a:lnTo>
                <a:lnTo>
                  <a:pt x="463947" y="1234105"/>
                </a:lnTo>
                <a:lnTo>
                  <a:pt x="459978" y="1232119"/>
                </a:lnTo>
                <a:lnTo>
                  <a:pt x="455612" y="1229736"/>
                </a:lnTo>
                <a:lnTo>
                  <a:pt x="451247" y="1226558"/>
                </a:lnTo>
                <a:lnTo>
                  <a:pt x="447278" y="1222983"/>
                </a:lnTo>
                <a:lnTo>
                  <a:pt x="442912" y="1219011"/>
                </a:lnTo>
                <a:lnTo>
                  <a:pt x="439340" y="1214245"/>
                </a:lnTo>
                <a:lnTo>
                  <a:pt x="434975" y="1209876"/>
                </a:lnTo>
                <a:lnTo>
                  <a:pt x="427037" y="1199151"/>
                </a:lnTo>
                <a:lnTo>
                  <a:pt x="419100" y="1187235"/>
                </a:lnTo>
                <a:lnTo>
                  <a:pt x="411559" y="1175716"/>
                </a:lnTo>
                <a:lnTo>
                  <a:pt x="404415" y="1163800"/>
                </a:lnTo>
                <a:lnTo>
                  <a:pt x="398065" y="1151884"/>
                </a:lnTo>
                <a:lnTo>
                  <a:pt x="388144" y="1130833"/>
                </a:lnTo>
                <a:lnTo>
                  <a:pt x="381000" y="1116136"/>
                </a:lnTo>
                <a:lnTo>
                  <a:pt x="379015" y="1110575"/>
                </a:lnTo>
                <a:lnTo>
                  <a:pt x="379015" y="1108589"/>
                </a:lnTo>
                <a:lnTo>
                  <a:pt x="379015" y="1102631"/>
                </a:lnTo>
                <a:lnTo>
                  <a:pt x="379015" y="1099056"/>
                </a:lnTo>
                <a:lnTo>
                  <a:pt x="378619" y="1094687"/>
                </a:lnTo>
                <a:lnTo>
                  <a:pt x="377428" y="1089921"/>
                </a:lnTo>
                <a:lnTo>
                  <a:pt x="375840" y="1085154"/>
                </a:lnTo>
                <a:lnTo>
                  <a:pt x="374253" y="1080388"/>
                </a:lnTo>
                <a:lnTo>
                  <a:pt x="371872" y="1075622"/>
                </a:lnTo>
                <a:lnTo>
                  <a:pt x="368300" y="1070855"/>
                </a:lnTo>
                <a:lnTo>
                  <a:pt x="363934" y="1066883"/>
                </a:lnTo>
                <a:lnTo>
                  <a:pt x="361553" y="1064500"/>
                </a:lnTo>
                <a:lnTo>
                  <a:pt x="359172" y="1062514"/>
                </a:lnTo>
                <a:lnTo>
                  <a:pt x="355997" y="1060925"/>
                </a:lnTo>
                <a:lnTo>
                  <a:pt x="352822" y="1059336"/>
                </a:lnTo>
                <a:lnTo>
                  <a:pt x="349250" y="1057747"/>
                </a:lnTo>
                <a:lnTo>
                  <a:pt x="345678" y="1056556"/>
                </a:lnTo>
                <a:lnTo>
                  <a:pt x="341312" y="1055761"/>
                </a:lnTo>
                <a:lnTo>
                  <a:pt x="336947" y="1054967"/>
                </a:lnTo>
                <a:lnTo>
                  <a:pt x="332581" y="1054173"/>
                </a:lnTo>
                <a:lnTo>
                  <a:pt x="328215" y="1052981"/>
                </a:lnTo>
                <a:lnTo>
                  <a:pt x="323453" y="1050598"/>
                </a:lnTo>
                <a:lnTo>
                  <a:pt x="319484" y="1048612"/>
                </a:lnTo>
                <a:lnTo>
                  <a:pt x="315119" y="1046229"/>
                </a:lnTo>
                <a:lnTo>
                  <a:pt x="311150" y="1043051"/>
                </a:lnTo>
                <a:lnTo>
                  <a:pt x="307181" y="1039476"/>
                </a:lnTo>
                <a:lnTo>
                  <a:pt x="303212" y="1035504"/>
                </a:lnTo>
                <a:lnTo>
                  <a:pt x="299640" y="1031532"/>
                </a:lnTo>
                <a:lnTo>
                  <a:pt x="295672" y="1027163"/>
                </a:lnTo>
                <a:lnTo>
                  <a:pt x="288528" y="1017233"/>
                </a:lnTo>
                <a:lnTo>
                  <a:pt x="281781" y="1006906"/>
                </a:lnTo>
                <a:lnTo>
                  <a:pt x="275431" y="994990"/>
                </a:lnTo>
                <a:lnTo>
                  <a:pt x="269081" y="982676"/>
                </a:lnTo>
                <a:lnTo>
                  <a:pt x="263922" y="969569"/>
                </a:lnTo>
                <a:lnTo>
                  <a:pt x="258762" y="956064"/>
                </a:lnTo>
                <a:lnTo>
                  <a:pt x="254000" y="942559"/>
                </a:lnTo>
                <a:lnTo>
                  <a:pt x="250031" y="928657"/>
                </a:lnTo>
                <a:lnTo>
                  <a:pt x="246062" y="914755"/>
                </a:lnTo>
                <a:lnTo>
                  <a:pt x="242887" y="901250"/>
                </a:lnTo>
                <a:lnTo>
                  <a:pt x="239712" y="888142"/>
                </a:lnTo>
                <a:lnTo>
                  <a:pt x="239315" y="884568"/>
                </a:lnTo>
                <a:lnTo>
                  <a:pt x="238919" y="880993"/>
                </a:lnTo>
                <a:lnTo>
                  <a:pt x="239315" y="877418"/>
                </a:lnTo>
                <a:lnTo>
                  <a:pt x="239712" y="873843"/>
                </a:lnTo>
                <a:lnTo>
                  <a:pt x="240109" y="870268"/>
                </a:lnTo>
                <a:lnTo>
                  <a:pt x="240903" y="866296"/>
                </a:lnTo>
                <a:lnTo>
                  <a:pt x="244078" y="859147"/>
                </a:lnTo>
                <a:lnTo>
                  <a:pt x="247253" y="851600"/>
                </a:lnTo>
                <a:lnTo>
                  <a:pt x="252015" y="844053"/>
                </a:lnTo>
                <a:lnTo>
                  <a:pt x="257572" y="836506"/>
                </a:lnTo>
                <a:lnTo>
                  <a:pt x="263525" y="828959"/>
                </a:lnTo>
                <a:lnTo>
                  <a:pt x="270272" y="821015"/>
                </a:lnTo>
                <a:lnTo>
                  <a:pt x="277415" y="813469"/>
                </a:lnTo>
                <a:lnTo>
                  <a:pt x="284956" y="806319"/>
                </a:lnTo>
                <a:lnTo>
                  <a:pt x="292894" y="799169"/>
                </a:lnTo>
                <a:lnTo>
                  <a:pt x="301228" y="792020"/>
                </a:lnTo>
                <a:lnTo>
                  <a:pt x="309562" y="784870"/>
                </a:lnTo>
                <a:lnTo>
                  <a:pt x="327422" y="771762"/>
                </a:lnTo>
                <a:lnTo>
                  <a:pt x="271065" y="641480"/>
                </a:lnTo>
                <a:lnTo>
                  <a:pt x="259953" y="660546"/>
                </a:lnTo>
                <a:lnTo>
                  <a:pt x="252015" y="674448"/>
                </a:lnTo>
                <a:lnTo>
                  <a:pt x="245665" y="687159"/>
                </a:lnTo>
                <a:lnTo>
                  <a:pt x="243681" y="690733"/>
                </a:lnTo>
                <a:lnTo>
                  <a:pt x="240903" y="694308"/>
                </a:lnTo>
                <a:lnTo>
                  <a:pt x="238125" y="697486"/>
                </a:lnTo>
                <a:lnTo>
                  <a:pt x="234950" y="700266"/>
                </a:lnTo>
                <a:lnTo>
                  <a:pt x="231378" y="702649"/>
                </a:lnTo>
                <a:lnTo>
                  <a:pt x="227409" y="704635"/>
                </a:lnTo>
                <a:lnTo>
                  <a:pt x="223837" y="705827"/>
                </a:lnTo>
                <a:lnTo>
                  <a:pt x="219472" y="707019"/>
                </a:lnTo>
                <a:lnTo>
                  <a:pt x="213519" y="707416"/>
                </a:lnTo>
                <a:lnTo>
                  <a:pt x="209947" y="707416"/>
                </a:lnTo>
                <a:lnTo>
                  <a:pt x="206375" y="707019"/>
                </a:lnTo>
                <a:lnTo>
                  <a:pt x="203200" y="705827"/>
                </a:lnTo>
                <a:lnTo>
                  <a:pt x="199628" y="704635"/>
                </a:lnTo>
                <a:lnTo>
                  <a:pt x="196850" y="703047"/>
                </a:lnTo>
                <a:lnTo>
                  <a:pt x="193675" y="701458"/>
                </a:lnTo>
                <a:lnTo>
                  <a:pt x="190897" y="699075"/>
                </a:lnTo>
                <a:lnTo>
                  <a:pt x="188119" y="696691"/>
                </a:lnTo>
                <a:lnTo>
                  <a:pt x="9922" y="515568"/>
                </a:lnTo>
                <a:lnTo>
                  <a:pt x="7937" y="513184"/>
                </a:lnTo>
                <a:lnTo>
                  <a:pt x="5953" y="510801"/>
                </a:lnTo>
                <a:lnTo>
                  <a:pt x="3969" y="508021"/>
                </a:lnTo>
                <a:lnTo>
                  <a:pt x="2778" y="505240"/>
                </a:lnTo>
                <a:lnTo>
                  <a:pt x="1587" y="502063"/>
                </a:lnTo>
                <a:lnTo>
                  <a:pt x="794" y="499282"/>
                </a:lnTo>
                <a:lnTo>
                  <a:pt x="397" y="496105"/>
                </a:lnTo>
                <a:lnTo>
                  <a:pt x="0" y="493324"/>
                </a:lnTo>
                <a:lnTo>
                  <a:pt x="0" y="490147"/>
                </a:lnTo>
                <a:lnTo>
                  <a:pt x="0" y="486969"/>
                </a:lnTo>
                <a:lnTo>
                  <a:pt x="397" y="484189"/>
                </a:lnTo>
                <a:lnTo>
                  <a:pt x="1190" y="481011"/>
                </a:lnTo>
                <a:lnTo>
                  <a:pt x="1984" y="477833"/>
                </a:lnTo>
                <a:lnTo>
                  <a:pt x="3175" y="475053"/>
                </a:lnTo>
                <a:lnTo>
                  <a:pt x="4762" y="472273"/>
                </a:lnTo>
                <a:lnTo>
                  <a:pt x="7144" y="469889"/>
                </a:lnTo>
                <a:lnTo>
                  <a:pt x="12700" y="461548"/>
                </a:lnTo>
                <a:lnTo>
                  <a:pt x="26987" y="444071"/>
                </a:lnTo>
                <a:lnTo>
                  <a:pt x="48419" y="417062"/>
                </a:lnTo>
                <a:lnTo>
                  <a:pt x="76597" y="382902"/>
                </a:lnTo>
                <a:lnTo>
                  <a:pt x="92869" y="363439"/>
                </a:lnTo>
                <a:lnTo>
                  <a:pt x="111125" y="342785"/>
                </a:lnTo>
                <a:lnTo>
                  <a:pt x="130572" y="320939"/>
                </a:lnTo>
                <a:lnTo>
                  <a:pt x="151209" y="297901"/>
                </a:lnTo>
                <a:lnTo>
                  <a:pt x="173037" y="274069"/>
                </a:lnTo>
                <a:lnTo>
                  <a:pt x="196453" y="249840"/>
                </a:lnTo>
                <a:lnTo>
                  <a:pt x="220265" y="224816"/>
                </a:lnTo>
                <a:lnTo>
                  <a:pt x="245269" y="200190"/>
                </a:lnTo>
                <a:lnTo>
                  <a:pt x="258365" y="187479"/>
                </a:lnTo>
                <a:lnTo>
                  <a:pt x="271462" y="175166"/>
                </a:lnTo>
                <a:lnTo>
                  <a:pt x="284162" y="163647"/>
                </a:lnTo>
                <a:lnTo>
                  <a:pt x="297259" y="152525"/>
                </a:lnTo>
                <a:lnTo>
                  <a:pt x="321865" y="131474"/>
                </a:lnTo>
                <a:lnTo>
                  <a:pt x="346472" y="112011"/>
                </a:lnTo>
                <a:lnTo>
                  <a:pt x="369887" y="94137"/>
                </a:lnTo>
                <a:lnTo>
                  <a:pt x="392906" y="78646"/>
                </a:lnTo>
                <a:lnTo>
                  <a:pt x="413940" y="64347"/>
                </a:lnTo>
                <a:lnTo>
                  <a:pt x="434181" y="51239"/>
                </a:lnTo>
                <a:lnTo>
                  <a:pt x="452040" y="40117"/>
                </a:lnTo>
                <a:lnTo>
                  <a:pt x="469106" y="30584"/>
                </a:lnTo>
                <a:lnTo>
                  <a:pt x="483791" y="22640"/>
                </a:lnTo>
                <a:lnTo>
                  <a:pt x="496491" y="15888"/>
                </a:lnTo>
                <a:lnTo>
                  <a:pt x="514747" y="6752"/>
                </a:lnTo>
                <a:lnTo>
                  <a:pt x="522685" y="3178"/>
                </a:lnTo>
                <a:lnTo>
                  <a:pt x="527447" y="1192"/>
                </a:lnTo>
                <a:lnTo>
                  <a:pt x="532606" y="397"/>
                </a:lnTo>
                <a:lnTo>
                  <a:pt x="537766" y="0"/>
                </a:lnTo>
                <a:close/>
              </a:path>
            </a:pathLst>
          </a:custGeom>
          <a:solidFill>
            <a:schemeClr val="accent5">
              <a:lumMod val="60000"/>
              <a:lumOff val="40000"/>
            </a:schemeClr>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14" name="标题 11"/>
          <p:cNvSpPr txBox="1">
            <a:spLocks/>
          </p:cNvSpPr>
          <p:nvPr/>
        </p:nvSpPr>
        <p:spPr>
          <a:xfrm>
            <a:off x="6768162" y="1556792"/>
            <a:ext cx="3865930" cy="438914"/>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探究群体有序运动所遵循的机理</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5" name="椭圆 14"/>
          <p:cNvSpPr/>
          <p:nvPr/>
        </p:nvSpPr>
        <p:spPr>
          <a:xfrm>
            <a:off x="5161484" y="2132856"/>
            <a:ext cx="576622" cy="576785"/>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accent5">
                    <a:lumMod val="60000"/>
                    <a:lumOff val="40000"/>
                  </a:schemeClr>
                </a:solidFill>
                <a:latin typeface="Impact MT Std" pitchFamily="34" charset="0"/>
                <a:ea typeface="微软雅黑" pitchFamily="34" charset="-122"/>
              </a:rPr>
              <a:t>2</a:t>
            </a:r>
            <a:endParaRPr lang="zh-CN" altLang="en-US" dirty="0">
              <a:solidFill>
                <a:schemeClr val="accent5">
                  <a:lumMod val="60000"/>
                  <a:lumOff val="40000"/>
                </a:schemeClr>
              </a:solidFill>
              <a:latin typeface="Impact MT Std" pitchFamily="34" charset="0"/>
              <a:ea typeface="微软雅黑" pitchFamily="34" charset="-122"/>
            </a:endParaRPr>
          </a:p>
        </p:txBody>
      </p:sp>
      <p:cxnSp>
        <p:nvCxnSpPr>
          <p:cNvPr id="16" name="直接连接符 15"/>
          <p:cNvCxnSpPr/>
          <p:nvPr/>
        </p:nvCxnSpPr>
        <p:spPr>
          <a:xfrm>
            <a:off x="5738622" y="2437688"/>
            <a:ext cx="1007039"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7" name="标题 11"/>
          <p:cNvSpPr txBox="1">
            <a:spLocks/>
          </p:cNvSpPr>
          <p:nvPr/>
        </p:nvSpPr>
        <p:spPr>
          <a:xfrm>
            <a:off x="6696153" y="2290536"/>
            <a:ext cx="3865930" cy="294304"/>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了解群体中混乱个体之间有序运动产生的过程</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1" name="椭圆 20"/>
          <p:cNvSpPr/>
          <p:nvPr/>
        </p:nvSpPr>
        <p:spPr>
          <a:xfrm>
            <a:off x="5161484" y="2869736"/>
            <a:ext cx="576622" cy="57678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5">
                    <a:lumMod val="60000"/>
                    <a:lumOff val="40000"/>
                  </a:schemeClr>
                </a:solidFill>
                <a:latin typeface="Impact MT Std" pitchFamily="34" charset="0"/>
                <a:ea typeface="微软雅黑" pitchFamily="34" charset="-122"/>
              </a:rPr>
              <a:t>3</a:t>
            </a:r>
            <a:endParaRPr lang="zh-CN" altLang="en-US" dirty="0">
              <a:solidFill>
                <a:schemeClr val="accent5">
                  <a:lumMod val="60000"/>
                  <a:lumOff val="40000"/>
                </a:schemeClr>
              </a:solidFill>
              <a:latin typeface="Impact MT Std" pitchFamily="34" charset="0"/>
              <a:ea typeface="微软雅黑" pitchFamily="34" charset="-122"/>
            </a:endParaRPr>
          </a:p>
        </p:txBody>
      </p:sp>
      <p:cxnSp>
        <p:nvCxnSpPr>
          <p:cNvPr id="23" name="直接连接符 22"/>
          <p:cNvCxnSpPr/>
          <p:nvPr/>
        </p:nvCxnSpPr>
        <p:spPr>
          <a:xfrm>
            <a:off x="5738622" y="3174568"/>
            <a:ext cx="1007039"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24" name="标题 11"/>
          <p:cNvSpPr txBox="1">
            <a:spLocks/>
          </p:cNvSpPr>
          <p:nvPr/>
        </p:nvSpPr>
        <p:spPr>
          <a:xfrm>
            <a:off x="6768163" y="3025988"/>
            <a:ext cx="3865930" cy="331004"/>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研究相互作用如何作用在群体和个体</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5" name="椭圆 24"/>
          <p:cNvSpPr/>
          <p:nvPr/>
        </p:nvSpPr>
        <p:spPr>
          <a:xfrm>
            <a:off x="5161485" y="3589816"/>
            <a:ext cx="576622" cy="576785"/>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5">
                    <a:lumMod val="60000"/>
                    <a:lumOff val="40000"/>
                  </a:schemeClr>
                </a:solidFill>
                <a:latin typeface="Impact MT Std" pitchFamily="34" charset="0"/>
                <a:ea typeface="微软雅黑" pitchFamily="34" charset="-122"/>
              </a:rPr>
              <a:t>4</a:t>
            </a:r>
            <a:endParaRPr lang="zh-CN" altLang="en-US" dirty="0">
              <a:solidFill>
                <a:schemeClr val="accent5">
                  <a:lumMod val="60000"/>
                  <a:lumOff val="40000"/>
                </a:schemeClr>
              </a:solidFill>
              <a:latin typeface="Impact MT Std" pitchFamily="34" charset="0"/>
              <a:ea typeface="微软雅黑" pitchFamily="34" charset="-122"/>
            </a:endParaRPr>
          </a:p>
        </p:txBody>
      </p:sp>
      <p:cxnSp>
        <p:nvCxnSpPr>
          <p:cNvPr id="26" name="直接连接符 25"/>
          <p:cNvCxnSpPr/>
          <p:nvPr/>
        </p:nvCxnSpPr>
        <p:spPr>
          <a:xfrm>
            <a:off x="5738623" y="3894648"/>
            <a:ext cx="1007039"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27" name="标题 11"/>
          <p:cNvSpPr txBox="1">
            <a:spLocks/>
          </p:cNvSpPr>
          <p:nvPr/>
        </p:nvSpPr>
        <p:spPr>
          <a:xfrm>
            <a:off x="6768163" y="3746068"/>
            <a:ext cx="4009943" cy="331004"/>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了解自组织临界理论及与其相关的理论内在联系</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椭圆 27"/>
          <p:cNvSpPr/>
          <p:nvPr/>
        </p:nvSpPr>
        <p:spPr>
          <a:xfrm>
            <a:off x="5161484" y="4309896"/>
            <a:ext cx="576622" cy="57678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5">
                    <a:lumMod val="60000"/>
                    <a:lumOff val="40000"/>
                  </a:schemeClr>
                </a:solidFill>
                <a:latin typeface="Impact MT Std" pitchFamily="34" charset="0"/>
                <a:ea typeface="微软雅黑" pitchFamily="34" charset="-122"/>
              </a:rPr>
              <a:t>5</a:t>
            </a:r>
            <a:endParaRPr lang="zh-CN" altLang="en-US" dirty="0">
              <a:solidFill>
                <a:schemeClr val="accent5">
                  <a:lumMod val="60000"/>
                  <a:lumOff val="40000"/>
                </a:schemeClr>
              </a:solidFill>
              <a:latin typeface="Impact MT Std" pitchFamily="34" charset="0"/>
              <a:ea typeface="微软雅黑" pitchFamily="34" charset="-122"/>
            </a:endParaRPr>
          </a:p>
        </p:txBody>
      </p:sp>
      <p:cxnSp>
        <p:nvCxnSpPr>
          <p:cNvPr id="30" name="直接连接符 29"/>
          <p:cNvCxnSpPr/>
          <p:nvPr/>
        </p:nvCxnSpPr>
        <p:spPr>
          <a:xfrm>
            <a:off x="5738622" y="4614728"/>
            <a:ext cx="1007039"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31" name="标题 11"/>
          <p:cNvSpPr txBox="1">
            <a:spLocks/>
          </p:cNvSpPr>
          <p:nvPr/>
        </p:nvSpPr>
        <p:spPr>
          <a:xfrm>
            <a:off x="6768163" y="4501139"/>
            <a:ext cx="3865930" cy="296013"/>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为群体仿生软件提供理论支撑</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2" name="椭圆 31"/>
          <p:cNvSpPr/>
          <p:nvPr/>
        </p:nvSpPr>
        <p:spPr>
          <a:xfrm>
            <a:off x="5161485" y="5029976"/>
            <a:ext cx="576622" cy="576785"/>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5">
                    <a:lumMod val="60000"/>
                    <a:lumOff val="40000"/>
                  </a:schemeClr>
                </a:solidFill>
                <a:latin typeface="Impact MT Std" pitchFamily="34" charset="0"/>
                <a:ea typeface="微软雅黑" pitchFamily="34" charset="-122"/>
              </a:rPr>
              <a:t>6</a:t>
            </a:r>
            <a:endParaRPr lang="zh-CN" altLang="en-US" dirty="0">
              <a:solidFill>
                <a:schemeClr val="accent5">
                  <a:lumMod val="60000"/>
                  <a:lumOff val="40000"/>
                </a:schemeClr>
              </a:solidFill>
              <a:latin typeface="Impact MT Std" pitchFamily="34" charset="0"/>
              <a:ea typeface="微软雅黑" pitchFamily="34" charset="-122"/>
            </a:endParaRPr>
          </a:p>
        </p:txBody>
      </p:sp>
      <p:cxnSp>
        <p:nvCxnSpPr>
          <p:cNvPr id="33" name="直接连接符 32"/>
          <p:cNvCxnSpPr/>
          <p:nvPr/>
        </p:nvCxnSpPr>
        <p:spPr>
          <a:xfrm>
            <a:off x="5738623" y="5334808"/>
            <a:ext cx="1007039"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34" name="标题 11"/>
          <p:cNvSpPr txBox="1">
            <a:spLocks/>
          </p:cNvSpPr>
          <p:nvPr/>
        </p:nvSpPr>
        <p:spPr>
          <a:xfrm>
            <a:off x="6768164" y="5186228"/>
            <a:ext cx="3865930" cy="331004"/>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探究实际应用场景下的可行性</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6" name="TextBox 35"/>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41989558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anim calcmode="lin" valueType="num">
                                      <p:cBhvr>
                                        <p:cTn id="10" dur="500" fill="hold"/>
                                        <p:tgtEl>
                                          <p:spTgt spid="13"/>
                                        </p:tgtEl>
                                        <p:attrNameLst>
                                          <p:attrName>ppt_x</p:attrName>
                                        </p:attrNameLst>
                                      </p:cBhvr>
                                      <p:tavLst>
                                        <p:tav tm="0">
                                          <p:val>
                                            <p:fltVal val="0.5"/>
                                          </p:val>
                                        </p:tav>
                                        <p:tav tm="100000">
                                          <p:val>
                                            <p:strVal val="#ppt_x"/>
                                          </p:val>
                                        </p:tav>
                                      </p:tavLst>
                                    </p:anim>
                                    <p:anim calcmode="lin" valueType="num">
                                      <p:cBhvr>
                                        <p:cTn id="11" dur="500" fill="hold"/>
                                        <p:tgtEl>
                                          <p:spTgt spid="13"/>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anim calcmode="lin" valueType="num">
                                      <p:cBhvr>
                                        <p:cTn id="17" dur="500" fill="hold"/>
                                        <p:tgtEl>
                                          <p:spTgt spid="12"/>
                                        </p:tgtEl>
                                        <p:attrNameLst>
                                          <p:attrName>ppt_x</p:attrName>
                                        </p:attrNameLst>
                                      </p:cBhvr>
                                      <p:tavLst>
                                        <p:tav tm="0">
                                          <p:val>
                                            <p:fltVal val="0.5"/>
                                          </p:val>
                                        </p:tav>
                                        <p:tav tm="100000">
                                          <p:val>
                                            <p:strVal val="#ppt_x"/>
                                          </p:val>
                                        </p:tav>
                                      </p:tavLst>
                                    </p:anim>
                                    <p:anim calcmode="lin" valueType="num">
                                      <p:cBhvr>
                                        <p:cTn id="18" dur="500" fill="hold"/>
                                        <p:tgtEl>
                                          <p:spTgt spid="12"/>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anim calcmode="lin" valueType="num">
                                      <p:cBhvr>
                                        <p:cTn id="24" dur="500" fill="hold"/>
                                        <p:tgtEl>
                                          <p:spTgt spid="11"/>
                                        </p:tgtEl>
                                        <p:attrNameLst>
                                          <p:attrName>ppt_x</p:attrName>
                                        </p:attrNameLst>
                                      </p:cBhvr>
                                      <p:tavLst>
                                        <p:tav tm="0">
                                          <p:val>
                                            <p:fltVal val="0.5"/>
                                          </p:val>
                                        </p:tav>
                                        <p:tav tm="100000">
                                          <p:val>
                                            <p:strVal val="#ppt_x"/>
                                          </p:val>
                                        </p:tav>
                                      </p:tavLst>
                                    </p:anim>
                                    <p:anim calcmode="lin" valueType="num">
                                      <p:cBhvr>
                                        <p:cTn id="25" dur="500" fill="hold"/>
                                        <p:tgtEl>
                                          <p:spTgt spid="11"/>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250"/>
                                  </p:stCondLst>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ppt_w</p:attrName>
                                        </p:attrNameLst>
                                      </p:cBhvr>
                                      <p:tavLst>
                                        <p:tav tm="0">
                                          <p:val>
                                            <p:fltVal val="0"/>
                                          </p:val>
                                        </p:tav>
                                        <p:tav tm="100000">
                                          <p:val>
                                            <p:strVal val="#ppt_w"/>
                                          </p:val>
                                        </p:tav>
                                      </p:tavLst>
                                    </p:anim>
                                    <p:anim calcmode="lin" valueType="num">
                                      <p:cBhvr>
                                        <p:cTn id="29" dur="500" fill="hold"/>
                                        <p:tgtEl>
                                          <p:spTgt spid="8"/>
                                        </p:tgtEl>
                                        <p:attrNameLst>
                                          <p:attrName>ppt_h</p:attrName>
                                        </p:attrNameLst>
                                      </p:cBhvr>
                                      <p:tavLst>
                                        <p:tav tm="0">
                                          <p:val>
                                            <p:fltVal val="0"/>
                                          </p:val>
                                        </p:tav>
                                        <p:tav tm="100000">
                                          <p:val>
                                            <p:strVal val="#ppt_h"/>
                                          </p:val>
                                        </p:tav>
                                      </p:tavLst>
                                    </p:anim>
                                    <p:animEffect transition="in" filter="fade">
                                      <p:cBhvr>
                                        <p:cTn id="30" dur="500"/>
                                        <p:tgtEl>
                                          <p:spTgt spid="8"/>
                                        </p:tgtEl>
                                      </p:cBhvr>
                                    </p:animEffect>
                                    <p:anim calcmode="lin" valueType="num">
                                      <p:cBhvr>
                                        <p:cTn id="31" dur="500" fill="hold"/>
                                        <p:tgtEl>
                                          <p:spTgt spid="8"/>
                                        </p:tgtEl>
                                        <p:attrNameLst>
                                          <p:attrName>ppt_x</p:attrName>
                                        </p:attrNameLst>
                                      </p:cBhvr>
                                      <p:tavLst>
                                        <p:tav tm="0">
                                          <p:val>
                                            <p:fltVal val="0.5"/>
                                          </p:val>
                                        </p:tav>
                                        <p:tav tm="100000">
                                          <p:val>
                                            <p:strVal val="#ppt_x"/>
                                          </p:val>
                                        </p:tav>
                                      </p:tavLst>
                                    </p:anim>
                                    <p:anim calcmode="lin" valueType="num">
                                      <p:cBhvr>
                                        <p:cTn id="32" dur="500" fill="hold"/>
                                        <p:tgtEl>
                                          <p:spTgt spid="8"/>
                                        </p:tgtEl>
                                        <p:attrNameLst>
                                          <p:attrName>ppt_y</p:attrName>
                                        </p:attrNameLst>
                                      </p:cBhvr>
                                      <p:tavLst>
                                        <p:tav tm="0">
                                          <p:val>
                                            <p:fltVal val="0.5"/>
                                          </p:val>
                                        </p:tav>
                                        <p:tav tm="100000">
                                          <p:val>
                                            <p:strVal val="#ppt_y"/>
                                          </p:val>
                                        </p:tav>
                                      </p:tavLst>
                                    </p:anim>
                                  </p:childTnLst>
                                </p:cTn>
                              </p:par>
                            </p:childTnLst>
                          </p:cTn>
                        </p:par>
                        <p:par>
                          <p:cTn id="33" fill="hold">
                            <p:stCondLst>
                              <p:cond delay="750"/>
                            </p:stCondLst>
                            <p:childTnLst>
                              <p:par>
                                <p:cTn id="34" presetID="10" presetClass="entr" presetSubtype="0"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childTnLst>
                          </p:cTn>
                        </p:par>
                        <p:par>
                          <p:cTn id="37" fill="hold">
                            <p:stCondLst>
                              <p:cond delay="1250"/>
                            </p:stCondLst>
                            <p:childTnLst>
                              <p:par>
                                <p:cTn id="38" presetID="22" presetClass="entr" presetSubtype="8"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left)">
                                      <p:cBhvr>
                                        <p:cTn id="40" dur="500"/>
                                        <p:tgtEl>
                                          <p:spTgt spid="10"/>
                                        </p:tgtEl>
                                      </p:cBhvr>
                                    </p:animEffect>
                                  </p:childTnLst>
                                </p:cTn>
                              </p:par>
                            </p:childTnLst>
                          </p:cTn>
                        </p:par>
                        <p:par>
                          <p:cTn id="41" fill="hold">
                            <p:stCondLst>
                              <p:cond delay="1750"/>
                            </p:stCondLst>
                            <p:childTnLst>
                              <p:par>
                                <p:cTn id="42" presetID="53" presetClass="entr" presetSubtype="16"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p:cTn id="44" dur="500" fill="hold"/>
                                        <p:tgtEl>
                                          <p:spTgt spid="14"/>
                                        </p:tgtEl>
                                        <p:attrNameLst>
                                          <p:attrName>ppt_w</p:attrName>
                                        </p:attrNameLst>
                                      </p:cBhvr>
                                      <p:tavLst>
                                        <p:tav tm="0">
                                          <p:val>
                                            <p:fltVal val="0"/>
                                          </p:val>
                                        </p:tav>
                                        <p:tav tm="100000">
                                          <p:val>
                                            <p:strVal val="#ppt_w"/>
                                          </p:val>
                                        </p:tav>
                                      </p:tavLst>
                                    </p:anim>
                                    <p:anim calcmode="lin" valueType="num">
                                      <p:cBhvr>
                                        <p:cTn id="45" dur="500" fill="hold"/>
                                        <p:tgtEl>
                                          <p:spTgt spid="14"/>
                                        </p:tgtEl>
                                        <p:attrNameLst>
                                          <p:attrName>ppt_h</p:attrName>
                                        </p:attrNameLst>
                                      </p:cBhvr>
                                      <p:tavLst>
                                        <p:tav tm="0">
                                          <p:val>
                                            <p:fltVal val="0"/>
                                          </p:val>
                                        </p:tav>
                                        <p:tav tm="100000">
                                          <p:val>
                                            <p:strVal val="#ppt_h"/>
                                          </p:val>
                                        </p:tav>
                                      </p:tavLst>
                                    </p:anim>
                                    <p:animEffect transition="in" filter="fade">
                                      <p:cBhvr>
                                        <p:cTn id="46" dur="500"/>
                                        <p:tgtEl>
                                          <p:spTgt spid="14"/>
                                        </p:tgtEl>
                                      </p:cBhvr>
                                    </p:animEffect>
                                  </p:childTnLst>
                                </p:cTn>
                              </p:par>
                            </p:childTnLst>
                          </p:cTn>
                        </p:par>
                        <p:par>
                          <p:cTn id="47" fill="hold">
                            <p:stCondLst>
                              <p:cond delay="2250"/>
                            </p:stCondLst>
                            <p:childTnLst>
                              <p:par>
                                <p:cTn id="48" presetID="10" presetClass="entr" presetSubtype="0"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par>
                          <p:cTn id="51" fill="hold">
                            <p:stCondLst>
                              <p:cond delay="2750"/>
                            </p:stCondLst>
                            <p:childTnLst>
                              <p:par>
                                <p:cTn id="52" presetID="22" presetClass="entr" presetSubtype="8" fill="hold" nodeType="after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wipe(left)">
                                      <p:cBhvr>
                                        <p:cTn id="54" dur="500"/>
                                        <p:tgtEl>
                                          <p:spTgt spid="16"/>
                                        </p:tgtEl>
                                      </p:cBhvr>
                                    </p:animEffect>
                                  </p:childTnLst>
                                </p:cTn>
                              </p:par>
                            </p:childTnLst>
                          </p:cTn>
                        </p:par>
                        <p:par>
                          <p:cTn id="55" fill="hold">
                            <p:stCondLst>
                              <p:cond delay="3250"/>
                            </p:stCondLst>
                            <p:childTnLst>
                              <p:par>
                                <p:cTn id="56" presetID="53" presetClass="entr" presetSubtype="16" fill="hold" grpId="0" nodeType="afterEffect">
                                  <p:stCondLst>
                                    <p:cond delay="0"/>
                                  </p:stCondLst>
                                  <p:childTnLst>
                                    <p:set>
                                      <p:cBhvr>
                                        <p:cTn id="57" dur="1" fill="hold">
                                          <p:stCondLst>
                                            <p:cond delay="0"/>
                                          </p:stCondLst>
                                        </p:cTn>
                                        <p:tgtEl>
                                          <p:spTgt spid="17"/>
                                        </p:tgtEl>
                                        <p:attrNameLst>
                                          <p:attrName>style.visibility</p:attrName>
                                        </p:attrNameLst>
                                      </p:cBhvr>
                                      <p:to>
                                        <p:strVal val="visible"/>
                                      </p:to>
                                    </p:set>
                                    <p:anim calcmode="lin" valueType="num">
                                      <p:cBhvr>
                                        <p:cTn id="58" dur="500" fill="hold"/>
                                        <p:tgtEl>
                                          <p:spTgt spid="17"/>
                                        </p:tgtEl>
                                        <p:attrNameLst>
                                          <p:attrName>ppt_w</p:attrName>
                                        </p:attrNameLst>
                                      </p:cBhvr>
                                      <p:tavLst>
                                        <p:tav tm="0">
                                          <p:val>
                                            <p:fltVal val="0"/>
                                          </p:val>
                                        </p:tav>
                                        <p:tav tm="100000">
                                          <p:val>
                                            <p:strVal val="#ppt_w"/>
                                          </p:val>
                                        </p:tav>
                                      </p:tavLst>
                                    </p:anim>
                                    <p:anim calcmode="lin" valueType="num">
                                      <p:cBhvr>
                                        <p:cTn id="59" dur="500" fill="hold"/>
                                        <p:tgtEl>
                                          <p:spTgt spid="17"/>
                                        </p:tgtEl>
                                        <p:attrNameLst>
                                          <p:attrName>ppt_h</p:attrName>
                                        </p:attrNameLst>
                                      </p:cBhvr>
                                      <p:tavLst>
                                        <p:tav tm="0">
                                          <p:val>
                                            <p:fltVal val="0"/>
                                          </p:val>
                                        </p:tav>
                                        <p:tav tm="100000">
                                          <p:val>
                                            <p:strVal val="#ppt_h"/>
                                          </p:val>
                                        </p:tav>
                                      </p:tavLst>
                                    </p:anim>
                                    <p:animEffect transition="in" filter="fade">
                                      <p:cBhvr>
                                        <p:cTn id="60" dur="500"/>
                                        <p:tgtEl>
                                          <p:spTgt spid="17"/>
                                        </p:tgtEl>
                                      </p:cBhvr>
                                    </p:animEffect>
                                  </p:childTnLst>
                                </p:cTn>
                              </p:par>
                            </p:childTnLst>
                          </p:cTn>
                        </p:par>
                        <p:par>
                          <p:cTn id="61" fill="hold">
                            <p:stCondLst>
                              <p:cond delay="3750"/>
                            </p:stCondLst>
                            <p:childTnLst>
                              <p:par>
                                <p:cTn id="62" presetID="10" presetClass="entr" presetSubtype="0" fill="hold" grpId="0" nodeType="after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childTnLst>
                          </p:cTn>
                        </p:par>
                        <p:par>
                          <p:cTn id="65" fill="hold">
                            <p:stCondLst>
                              <p:cond delay="4250"/>
                            </p:stCondLst>
                            <p:childTnLst>
                              <p:par>
                                <p:cTn id="66" presetID="22" presetClass="entr" presetSubtype="8" fill="hold"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wipe(left)">
                                      <p:cBhvr>
                                        <p:cTn id="68" dur="500"/>
                                        <p:tgtEl>
                                          <p:spTgt spid="23"/>
                                        </p:tgtEl>
                                      </p:cBhvr>
                                    </p:animEffect>
                                  </p:childTnLst>
                                </p:cTn>
                              </p:par>
                            </p:childTnLst>
                          </p:cTn>
                        </p:par>
                        <p:par>
                          <p:cTn id="69" fill="hold">
                            <p:stCondLst>
                              <p:cond delay="4750"/>
                            </p:stCondLst>
                            <p:childTnLst>
                              <p:par>
                                <p:cTn id="70" presetID="53" presetClass="entr" presetSubtype="16" fill="hold" grpId="0" nodeType="afterEffect">
                                  <p:stCondLst>
                                    <p:cond delay="0"/>
                                  </p:stCondLst>
                                  <p:childTnLst>
                                    <p:set>
                                      <p:cBhvr>
                                        <p:cTn id="71" dur="1" fill="hold">
                                          <p:stCondLst>
                                            <p:cond delay="0"/>
                                          </p:stCondLst>
                                        </p:cTn>
                                        <p:tgtEl>
                                          <p:spTgt spid="24"/>
                                        </p:tgtEl>
                                        <p:attrNameLst>
                                          <p:attrName>style.visibility</p:attrName>
                                        </p:attrNameLst>
                                      </p:cBhvr>
                                      <p:to>
                                        <p:strVal val="visible"/>
                                      </p:to>
                                    </p:set>
                                    <p:anim calcmode="lin" valueType="num">
                                      <p:cBhvr>
                                        <p:cTn id="72" dur="500" fill="hold"/>
                                        <p:tgtEl>
                                          <p:spTgt spid="24"/>
                                        </p:tgtEl>
                                        <p:attrNameLst>
                                          <p:attrName>ppt_w</p:attrName>
                                        </p:attrNameLst>
                                      </p:cBhvr>
                                      <p:tavLst>
                                        <p:tav tm="0">
                                          <p:val>
                                            <p:fltVal val="0"/>
                                          </p:val>
                                        </p:tav>
                                        <p:tav tm="100000">
                                          <p:val>
                                            <p:strVal val="#ppt_w"/>
                                          </p:val>
                                        </p:tav>
                                      </p:tavLst>
                                    </p:anim>
                                    <p:anim calcmode="lin" valueType="num">
                                      <p:cBhvr>
                                        <p:cTn id="73" dur="500" fill="hold"/>
                                        <p:tgtEl>
                                          <p:spTgt spid="24"/>
                                        </p:tgtEl>
                                        <p:attrNameLst>
                                          <p:attrName>ppt_h</p:attrName>
                                        </p:attrNameLst>
                                      </p:cBhvr>
                                      <p:tavLst>
                                        <p:tav tm="0">
                                          <p:val>
                                            <p:fltVal val="0"/>
                                          </p:val>
                                        </p:tav>
                                        <p:tav tm="100000">
                                          <p:val>
                                            <p:strVal val="#ppt_h"/>
                                          </p:val>
                                        </p:tav>
                                      </p:tavLst>
                                    </p:anim>
                                    <p:animEffect transition="in" filter="fade">
                                      <p:cBhvr>
                                        <p:cTn id="74" dur="500"/>
                                        <p:tgtEl>
                                          <p:spTgt spid="24"/>
                                        </p:tgtEl>
                                      </p:cBhvr>
                                    </p:animEffect>
                                  </p:childTnLst>
                                </p:cTn>
                              </p:par>
                            </p:childTnLst>
                          </p:cTn>
                        </p:par>
                        <p:par>
                          <p:cTn id="75" fill="hold">
                            <p:stCondLst>
                              <p:cond delay="5250"/>
                            </p:stCondLst>
                            <p:childTnLst>
                              <p:par>
                                <p:cTn id="76" presetID="10" presetClass="entr" presetSubtype="0" fill="hold" grpId="0" nodeType="after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fade">
                                      <p:cBhvr>
                                        <p:cTn id="78" dur="500"/>
                                        <p:tgtEl>
                                          <p:spTgt spid="25"/>
                                        </p:tgtEl>
                                      </p:cBhvr>
                                    </p:animEffect>
                                  </p:childTnLst>
                                </p:cTn>
                              </p:par>
                            </p:childTnLst>
                          </p:cTn>
                        </p:par>
                        <p:par>
                          <p:cTn id="79" fill="hold">
                            <p:stCondLst>
                              <p:cond delay="5750"/>
                            </p:stCondLst>
                            <p:childTnLst>
                              <p:par>
                                <p:cTn id="80" presetID="22" presetClass="entr" presetSubtype="8" fill="hold" nodeType="after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wipe(left)">
                                      <p:cBhvr>
                                        <p:cTn id="82" dur="500"/>
                                        <p:tgtEl>
                                          <p:spTgt spid="26"/>
                                        </p:tgtEl>
                                      </p:cBhvr>
                                    </p:animEffect>
                                  </p:childTnLst>
                                </p:cTn>
                              </p:par>
                            </p:childTnLst>
                          </p:cTn>
                        </p:par>
                        <p:par>
                          <p:cTn id="83" fill="hold">
                            <p:stCondLst>
                              <p:cond delay="6250"/>
                            </p:stCondLst>
                            <p:childTnLst>
                              <p:par>
                                <p:cTn id="84" presetID="53" presetClass="entr" presetSubtype="16" fill="hold" grpId="0" nodeType="afterEffect">
                                  <p:stCondLst>
                                    <p:cond delay="0"/>
                                  </p:stCondLst>
                                  <p:childTnLst>
                                    <p:set>
                                      <p:cBhvr>
                                        <p:cTn id="85" dur="1" fill="hold">
                                          <p:stCondLst>
                                            <p:cond delay="0"/>
                                          </p:stCondLst>
                                        </p:cTn>
                                        <p:tgtEl>
                                          <p:spTgt spid="27"/>
                                        </p:tgtEl>
                                        <p:attrNameLst>
                                          <p:attrName>style.visibility</p:attrName>
                                        </p:attrNameLst>
                                      </p:cBhvr>
                                      <p:to>
                                        <p:strVal val="visible"/>
                                      </p:to>
                                    </p:set>
                                    <p:anim calcmode="lin" valueType="num">
                                      <p:cBhvr>
                                        <p:cTn id="86" dur="500" fill="hold"/>
                                        <p:tgtEl>
                                          <p:spTgt spid="27"/>
                                        </p:tgtEl>
                                        <p:attrNameLst>
                                          <p:attrName>ppt_w</p:attrName>
                                        </p:attrNameLst>
                                      </p:cBhvr>
                                      <p:tavLst>
                                        <p:tav tm="0">
                                          <p:val>
                                            <p:fltVal val="0"/>
                                          </p:val>
                                        </p:tav>
                                        <p:tav tm="100000">
                                          <p:val>
                                            <p:strVal val="#ppt_w"/>
                                          </p:val>
                                        </p:tav>
                                      </p:tavLst>
                                    </p:anim>
                                    <p:anim calcmode="lin" valueType="num">
                                      <p:cBhvr>
                                        <p:cTn id="87" dur="500" fill="hold"/>
                                        <p:tgtEl>
                                          <p:spTgt spid="27"/>
                                        </p:tgtEl>
                                        <p:attrNameLst>
                                          <p:attrName>ppt_h</p:attrName>
                                        </p:attrNameLst>
                                      </p:cBhvr>
                                      <p:tavLst>
                                        <p:tav tm="0">
                                          <p:val>
                                            <p:fltVal val="0"/>
                                          </p:val>
                                        </p:tav>
                                        <p:tav tm="100000">
                                          <p:val>
                                            <p:strVal val="#ppt_h"/>
                                          </p:val>
                                        </p:tav>
                                      </p:tavLst>
                                    </p:anim>
                                    <p:animEffect transition="in" filter="fade">
                                      <p:cBhvr>
                                        <p:cTn id="88" dur="500"/>
                                        <p:tgtEl>
                                          <p:spTgt spid="27"/>
                                        </p:tgtEl>
                                      </p:cBhvr>
                                    </p:animEffect>
                                  </p:childTnLst>
                                </p:cTn>
                              </p:par>
                            </p:childTnLst>
                          </p:cTn>
                        </p:par>
                        <p:par>
                          <p:cTn id="89" fill="hold">
                            <p:stCondLst>
                              <p:cond delay="6750"/>
                            </p:stCondLst>
                            <p:childTnLst>
                              <p:par>
                                <p:cTn id="90" presetID="10" presetClass="entr" presetSubtype="0" fill="hold" grpId="0" nodeType="after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fade">
                                      <p:cBhvr>
                                        <p:cTn id="92" dur="500"/>
                                        <p:tgtEl>
                                          <p:spTgt spid="28"/>
                                        </p:tgtEl>
                                      </p:cBhvr>
                                    </p:animEffect>
                                  </p:childTnLst>
                                </p:cTn>
                              </p:par>
                            </p:childTnLst>
                          </p:cTn>
                        </p:par>
                        <p:par>
                          <p:cTn id="93" fill="hold">
                            <p:stCondLst>
                              <p:cond delay="7250"/>
                            </p:stCondLst>
                            <p:childTnLst>
                              <p:par>
                                <p:cTn id="94" presetID="22" presetClass="entr" presetSubtype="8" fill="hold" nodeType="afterEffect">
                                  <p:stCondLst>
                                    <p:cond delay="0"/>
                                  </p:stCondLst>
                                  <p:childTnLst>
                                    <p:set>
                                      <p:cBhvr>
                                        <p:cTn id="95" dur="1" fill="hold">
                                          <p:stCondLst>
                                            <p:cond delay="0"/>
                                          </p:stCondLst>
                                        </p:cTn>
                                        <p:tgtEl>
                                          <p:spTgt spid="30"/>
                                        </p:tgtEl>
                                        <p:attrNameLst>
                                          <p:attrName>style.visibility</p:attrName>
                                        </p:attrNameLst>
                                      </p:cBhvr>
                                      <p:to>
                                        <p:strVal val="visible"/>
                                      </p:to>
                                    </p:set>
                                    <p:animEffect transition="in" filter="wipe(left)">
                                      <p:cBhvr>
                                        <p:cTn id="96" dur="500"/>
                                        <p:tgtEl>
                                          <p:spTgt spid="30"/>
                                        </p:tgtEl>
                                      </p:cBhvr>
                                    </p:animEffect>
                                  </p:childTnLst>
                                </p:cTn>
                              </p:par>
                            </p:childTnLst>
                          </p:cTn>
                        </p:par>
                        <p:par>
                          <p:cTn id="97" fill="hold">
                            <p:stCondLst>
                              <p:cond delay="7750"/>
                            </p:stCondLst>
                            <p:childTnLst>
                              <p:par>
                                <p:cTn id="98" presetID="53" presetClass="entr" presetSubtype="16" fill="hold" grpId="0" nodeType="afterEffect">
                                  <p:stCondLst>
                                    <p:cond delay="0"/>
                                  </p:stCondLst>
                                  <p:childTnLst>
                                    <p:set>
                                      <p:cBhvr>
                                        <p:cTn id="99" dur="1" fill="hold">
                                          <p:stCondLst>
                                            <p:cond delay="0"/>
                                          </p:stCondLst>
                                        </p:cTn>
                                        <p:tgtEl>
                                          <p:spTgt spid="31"/>
                                        </p:tgtEl>
                                        <p:attrNameLst>
                                          <p:attrName>style.visibility</p:attrName>
                                        </p:attrNameLst>
                                      </p:cBhvr>
                                      <p:to>
                                        <p:strVal val="visible"/>
                                      </p:to>
                                    </p:set>
                                    <p:anim calcmode="lin" valueType="num">
                                      <p:cBhvr>
                                        <p:cTn id="100" dur="500" fill="hold"/>
                                        <p:tgtEl>
                                          <p:spTgt spid="31"/>
                                        </p:tgtEl>
                                        <p:attrNameLst>
                                          <p:attrName>ppt_w</p:attrName>
                                        </p:attrNameLst>
                                      </p:cBhvr>
                                      <p:tavLst>
                                        <p:tav tm="0">
                                          <p:val>
                                            <p:fltVal val="0"/>
                                          </p:val>
                                        </p:tav>
                                        <p:tav tm="100000">
                                          <p:val>
                                            <p:strVal val="#ppt_w"/>
                                          </p:val>
                                        </p:tav>
                                      </p:tavLst>
                                    </p:anim>
                                    <p:anim calcmode="lin" valueType="num">
                                      <p:cBhvr>
                                        <p:cTn id="101" dur="500" fill="hold"/>
                                        <p:tgtEl>
                                          <p:spTgt spid="31"/>
                                        </p:tgtEl>
                                        <p:attrNameLst>
                                          <p:attrName>ppt_h</p:attrName>
                                        </p:attrNameLst>
                                      </p:cBhvr>
                                      <p:tavLst>
                                        <p:tav tm="0">
                                          <p:val>
                                            <p:fltVal val="0"/>
                                          </p:val>
                                        </p:tav>
                                        <p:tav tm="100000">
                                          <p:val>
                                            <p:strVal val="#ppt_h"/>
                                          </p:val>
                                        </p:tav>
                                      </p:tavLst>
                                    </p:anim>
                                    <p:animEffect transition="in" filter="fade">
                                      <p:cBhvr>
                                        <p:cTn id="102" dur="500"/>
                                        <p:tgtEl>
                                          <p:spTgt spid="31"/>
                                        </p:tgtEl>
                                      </p:cBhvr>
                                    </p:animEffect>
                                  </p:childTnLst>
                                </p:cTn>
                              </p:par>
                            </p:childTnLst>
                          </p:cTn>
                        </p:par>
                        <p:par>
                          <p:cTn id="103" fill="hold">
                            <p:stCondLst>
                              <p:cond delay="8250"/>
                            </p:stCondLst>
                            <p:childTnLst>
                              <p:par>
                                <p:cTn id="104" presetID="10" presetClass="entr" presetSubtype="0" fill="hold" grpId="0" nodeType="afterEffect">
                                  <p:stCondLst>
                                    <p:cond delay="0"/>
                                  </p:stCondLst>
                                  <p:childTnLst>
                                    <p:set>
                                      <p:cBhvr>
                                        <p:cTn id="105" dur="1" fill="hold">
                                          <p:stCondLst>
                                            <p:cond delay="0"/>
                                          </p:stCondLst>
                                        </p:cTn>
                                        <p:tgtEl>
                                          <p:spTgt spid="32"/>
                                        </p:tgtEl>
                                        <p:attrNameLst>
                                          <p:attrName>style.visibility</p:attrName>
                                        </p:attrNameLst>
                                      </p:cBhvr>
                                      <p:to>
                                        <p:strVal val="visible"/>
                                      </p:to>
                                    </p:set>
                                    <p:animEffect transition="in" filter="fade">
                                      <p:cBhvr>
                                        <p:cTn id="106" dur="500"/>
                                        <p:tgtEl>
                                          <p:spTgt spid="32"/>
                                        </p:tgtEl>
                                      </p:cBhvr>
                                    </p:animEffect>
                                  </p:childTnLst>
                                </p:cTn>
                              </p:par>
                            </p:childTnLst>
                          </p:cTn>
                        </p:par>
                        <p:par>
                          <p:cTn id="107" fill="hold">
                            <p:stCondLst>
                              <p:cond delay="8750"/>
                            </p:stCondLst>
                            <p:childTnLst>
                              <p:par>
                                <p:cTn id="108" presetID="22" presetClass="entr" presetSubtype="8" fill="hold" nodeType="afterEffect">
                                  <p:stCondLst>
                                    <p:cond delay="0"/>
                                  </p:stCondLst>
                                  <p:childTnLst>
                                    <p:set>
                                      <p:cBhvr>
                                        <p:cTn id="109" dur="1" fill="hold">
                                          <p:stCondLst>
                                            <p:cond delay="0"/>
                                          </p:stCondLst>
                                        </p:cTn>
                                        <p:tgtEl>
                                          <p:spTgt spid="33"/>
                                        </p:tgtEl>
                                        <p:attrNameLst>
                                          <p:attrName>style.visibility</p:attrName>
                                        </p:attrNameLst>
                                      </p:cBhvr>
                                      <p:to>
                                        <p:strVal val="visible"/>
                                      </p:to>
                                    </p:set>
                                    <p:animEffect transition="in" filter="wipe(left)">
                                      <p:cBhvr>
                                        <p:cTn id="110" dur="500"/>
                                        <p:tgtEl>
                                          <p:spTgt spid="33"/>
                                        </p:tgtEl>
                                      </p:cBhvr>
                                    </p:animEffect>
                                  </p:childTnLst>
                                </p:cTn>
                              </p:par>
                            </p:childTnLst>
                          </p:cTn>
                        </p:par>
                        <p:par>
                          <p:cTn id="111" fill="hold">
                            <p:stCondLst>
                              <p:cond delay="9250"/>
                            </p:stCondLst>
                            <p:childTnLst>
                              <p:par>
                                <p:cTn id="112" presetID="53" presetClass="entr" presetSubtype="16" fill="hold" grpId="0" nodeType="afterEffect">
                                  <p:stCondLst>
                                    <p:cond delay="0"/>
                                  </p:stCondLst>
                                  <p:childTnLst>
                                    <p:set>
                                      <p:cBhvr>
                                        <p:cTn id="113" dur="1" fill="hold">
                                          <p:stCondLst>
                                            <p:cond delay="0"/>
                                          </p:stCondLst>
                                        </p:cTn>
                                        <p:tgtEl>
                                          <p:spTgt spid="34"/>
                                        </p:tgtEl>
                                        <p:attrNameLst>
                                          <p:attrName>style.visibility</p:attrName>
                                        </p:attrNameLst>
                                      </p:cBhvr>
                                      <p:to>
                                        <p:strVal val="visible"/>
                                      </p:to>
                                    </p:set>
                                    <p:anim calcmode="lin" valueType="num">
                                      <p:cBhvr>
                                        <p:cTn id="114" dur="500" fill="hold"/>
                                        <p:tgtEl>
                                          <p:spTgt spid="34"/>
                                        </p:tgtEl>
                                        <p:attrNameLst>
                                          <p:attrName>ppt_w</p:attrName>
                                        </p:attrNameLst>
                                      </p:cBhvr>
                                      <p:tavLst>
                                        <p:tav tm="0">
                                          <p:val>
                                            <p:fltVal val="0"/>
                                          </p:val>
                                        </p:tav>
                                        <p:tav tm="100000">
                                          <p:val>
                                            <p:strVal val="#ppt_w"/>
                                          </p:val>
                                        </p:tav>
                                      </p:tavLst>
                                    </p:anim>
                                    <p:anim calcmode="lin" valueType="num">
                                      <p:cBhvr>
                                        <p:cTn id="115" dur="500" fill="hold"/>
                                        <p:tgtEl>
                                          <p:spTgt spid="34"/>
                                        </p:tgtEl>
                                        <p:attrNameLst>
                                          <p:attrName>ppt_h</p:attrName>
                                        </p:attrNameLst>
                                      </p:cBhvr>
                                      <p:tavLst>
                                        <p:tav tm="0">
                                          <p:val>
                                            <p:fltVal val="0"/>
                                          </p:val>
                                        </p:tav>
                                        <p:tav tm="100000">
                                          <p:val>
                                            <p:strVal val="#ppt_h"/>
                                          </p:val>
                                        </p:tav>
                                      </p:tavLst>
                                    </p:anim>
                                    <p:animEffect transition="in" filter="fade">
                                      <p:cBhvr>
                                        <p:cTn id="116" dur="500"/>
                                        <p:tgtEl>
                                          <p:spTgt spid="34"/>
                                        </p:tgtEl>
                                      </p:cBhvr>
                                    </p:animEffect>
                                  </p:childTnLst>
                                </p:cTn>
                              </p:par>
                            </p:childTnLst>
                          </p:cTn>
                        </p:par>
                        <p:par>
                          <p:cTn id="117" fill="hold">
                            <p:stCondLst>
                              <p:cond delay="9750"/>
                            </p:stCondLst>
                            <p:childTnLst>
                              <p:par>
                                <p:cTn id="118" presetID="10" presetClass="entr" presetSubtype="0" fill="hold" grpId="0" nodeType="afterEffect">
                                  <p:stCondLst>
                                    <p:cond delay="0"/>
                                  </p:stCondLst>
                                  <p:childTnLst>
                                    <p:set>
                                      <p:cBhvr>
                                        <p:cTn id="119" dur="1" fill="hold">
                                          <p:stCondLst>
                                            <p:cond delay="0"/>
                                          </p:stCondLst>
                                        </p:cTn>
                                        <p:tgtEl>
                                          <p:spTgt spid="36"/>
                                        </p:tgtEl>
                                        <p:attrNameLst>
                                          <p:attrName>style.visibility</p:attrName>
                                        </p:attrNameLst>
                                      </p:cBhvr>
                                      <p:to>
                                        <p:strVal val="visible"/>
                                      </p:to>
                                    </p:set>
                                    <p:animEffect transition="in" filter="fade">
                                      <p:cBhvr>
                                        <p:cTn id="120" dur="2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animBg="1"/>
      <p:bldP spid="13" grpId="0" animBg="1"/>
      <p:bldP spid="14" grpId="0"/>
      <p:bldP spid="15" grpId="0" animBg="1"/>
      <p:bldP spid="17" grpId="0"/>
      <p:bldP spid="21" grpId="0" animBg="1"/>
      <p:bldP spid="24" grpId="0"/>
      <p:bldP spid="25" grpId="0" animBg="1"/>
      <p:bldP spid="27" grpId="0"/>
      <p:bldP spid="28" grpId="0" animBg="1"/>
      <p:bldP spid="31" grpId="0"/>
      <p:bldP spid="32" grpId="0" animBg="1"/>
      <p:bldP spid="34" grpId="0"/>
      <p:bldP spid="3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研究理论</a:t>
            </a:r>
            <a:endParaRPr lang="zh-CN" altLang="en-US" dirty="0">
              <a:solidFill>
                <a:schemeClr val="bg1"/>
              </a:solidFill>
              <a:latin typeface="微软雅黑" pitchFamily="34" charset="-122"/>
              <a:ea typeface="微软雅黑" pitchFamily="34" charset="-122"/>
            </a:endParaRPr>
          </a:p>
        </p:txBody>
      </p:sp>
      <p:sp>
        <p:nvSpPr>
          <p:cNvPr id="29" name="Freeform 261"/>
          <p:cNvSpPr>
            <a:spLocks/>
          </p:cNvSpPr>
          <p:nvPr/>
        </p:nvSpPr>
        <p:spPr bwMode="auto">
          <a:xfrm>
            <a:off x="372951" y="174849"/>
            <a:ext cx="360040" cy="360040"/>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 name="矩形 5"/>
          <p:cNvSpPr/>
          <p:nvPr/>
        </p:nvSpPr>
        <p:spPr>
          <a:xfrm rot="2919292">
            <a:off x="6196380" y="2667787"/>
            <a:ext cx="796886" cy="732083"/>
          </a:xfrm>
          <a:custGeom>
            <a:avLst/>
            <a:gdLst>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120" h="1407198">
                <a:moveTo>
                  <a:pt x="0" y="0"/>
                </a:moveTo>
                <a:lnTo>
                  <a:pt x="1080120" y="0"/>
                </a:lnTo>
                <a:cubicBezTo>
                  <a:pt x="831575" y="585667"/>
                  <a:pt x="892944" y="1005638"/>
                  <a:pt x="1080120" y="1407198"/>
                </a:cubicBezTo>
                <a:lnTo>
                  <a:pt x="0" y="1407198"/>
                </a:lnTo>
                <a:cubicBezTo>
                  <a:pt x="171833" y="1017912"/>
                  <a:pt x="260819" y="542709"/>
                  <a:pt x="0"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5"/>
          <p:cNvSpPr/>
          <p:nvPr/>
        </p:nvSpPr>
        <p:spPr>
          <a:xfrm rot="18719445">
            <a:off x="5063059" y="2601632"/>
            <a:ext cx="796886" cy="732083"/>
          </a:xfrm>
          <a:custGeom>
            <a:avLst/>
            <a:gdLst>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120" h="1407198">
                <a:moveTo>
                  <a:pt x="0" y="0"/>
                </a:moveTo>
                <a:lnTo>
                  <a:pt x="1080120" y="0"/>
                </a:lnTo>
                <a:cubicBezTo>
                  <a:pt x="831575" y="585667"/>
                  <a:pt x="892944" y="1005638"/>
                  <a:pt x="1080120" y="1407198"/>
                </a:cubicBezTo>
                <a:lnTo>
                  <a:pt x="0" y="1407198"/>
                </a:lnTo>
                <a:cubicBezTo>
                  <a:pt x="171833" y="1017912"/>
                  <a:pt x="260819" y="542709"/>
                  <a:pt x="0"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4516126" y="2060848"/>
            <a:ext cx="1008112" cy="1008112"/>
            <a:chOff x="4416945" y="2276872"/>
            <a:chExt cx="1008112" cy="1008112"/>
          </a:xfrm>
        </p:grpSpPr>
        <p:sp>
          <p:nvSpPr>
            <p:cNvPr id="11" name="椭圆 10"/>
            <p:cNvSpPr/>
            <p:nvPr/>
          </p:nvSpPr>
          <p:spPr>
            <a:xfrm>
              <a:off x="4416945" y="2276872"/>
              <a:ext cx="1008112" cy="100811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92"/>
            <p:cNvSpPr>
              <a:spLocks noEditPoints="1"/>
            </p:cNvSpPr>
            <p:nvPr/>
          </p:nvSpPr>
          <p:spPr bwMode="auto">
            <a:xfrm>
              <a:off x="4780507" y="2642667"/>
              <a:ext cx="280988" cy="287338"/>
            </a:xfrm>
            <a:custGeom>
              <a:avLst/>
              <a:gdLst>
                <a:gd name="T0" fmla="*/ 161 w 195"/>
                <a:gd name="T1" fmla="*/ 101 h 200"/>
                <a:gd name="T2" fmla="*/ 152 w 195"/>
                <a:gd name="T3" fmla="*/ 99 h 200"/>
                <a:gd name="T4" fmla="*/ 159 w 195"/>
                <a:gd name="T5" fmla="*/ 87 h 200"/>
                <a:gd name="T6" fmla="*/ 161 w 195"/>
                <a:gd name="T7" fmla="*/ 87 h 200"/>
                <a:gd name="T8" fmla="*/ 184 w 195"/>
                <a:gd name="T9" fmla="*/ 46 h 200"/>
                <a:gd name="T10" fmla="*/ 164 w 195"/>
                <a:gd name="T11" fmla="*/ 23 h 200"/>
                <a:gd name="T12" fmla="*/ 164 w 195"/>
                <a:gd name="T13" fmla="*/ 9 h 200"/>
                <a:gd name="T14" fmla="*/ 195 w 195"/>
                <a:gd name="T15" fmla="*/ 46 h 200"/>
                <a:gd name="T16" fmla="*/ 161 w 195"/>
                <a:gd name="T17" fmla="*/ 101 h 200"/>
                <a:gd name="T18" fmla="*/ 98 w 195"/>
                <a:gd name="T19" fmla="*/ 130 h 200"/>
                <a:gd name="T20" fmla="*/ 36 w 195"/>
                <a:gd name="T21" fmla="*/ 40 h 200"/>
                <a:gd name="T22" fmla="*/ 36 w 195"/>
                <a:gd name="T23" fmla="*/ 0 h 200"/>
                <a:gd name="T24" fmla="*/ 160 w 195"/>
                <a:gd name="T25" fmla="*/ 0 h 200"/>
                <a:gd name="T26" fmla="*/ 160 w 195"/>
                <a:gd name="T27" fmla="*/ 40 h 200"/>
                <a:gd name="T28" fmla="*/ 98 w 195"/>
                <a:gd name="T29" fmla="*/ 130 h 200"/>
                <a:gd name="T30" fmla="*/ 67 w 195"/>
                <a:gd name="T31" fmla="*/ 12 h 200"/>
                <a:gd name="T32" fmla="*/ 52 w 195"/>
                <a:gd name="T33" fmla="*/ 12 h 200"/>
                <a:gd name="T34" fmla="*/ 99 w 195"/>
                <a:gd name="T35" fmla="*/ 119 h 200"/>
                <a:gd name="T36" fmla="*/ 67 w 195"/>
                <a:gd name="T37" fmla="*/ 12 h 200"/>
                <a:gd name="T38" fmla="*/ 34 w 195"/>
                <a:gd name="T39" fmla="*/ 87 h 200"/>
                <a:gd name="T40" fmla="*/ 36 w 195"/>
                <a:gd name="T41" fmla="*/ 87 h 200"/>
                <a:gd name="T42" fmla="*/ 43 w 195"/>
                <a:gd name="T43" fmla="*/ 99 h 200"/>
                <a:gd name="T44" fmla="*/ 34 w 195"/>
                <a:gd name="T45" fmla="*/ 101 h 200"/>
                <a:gd name="T46" fmla="*/ 0 w 195"/>
                <a:gd name="T47" fmla="*/ 46 h 200"/>
                <a:gd name="T48" fmla="*/ 31 w 195"/>
                <a:gd name="T49" fmla="*/ 9 h 200"/>
                <a:gd name="T50" fmla="*/ 31 w 195"/>
                <a:gd name="T51" fmla="*/ 23 h 200"/>
                <a:gd name="T52" fmla="*/ 11 w 195"/>
                <a:gd name="T53" fmla="*/ 46 h 200"/>
                <a:gd name="T54" fmla="*/ 34 w 195"/>
                <a:gd name="T55" fmla="*/ 87 h 200"/>
                <a:gd name="T56" fmla="*/ 87 w 195"/>
                <a:gd name="T57" fmla="*/ 147 h 200"/>
                <a:gd name="T58" fmla="*/ 97 w 195"/>
                <a:gd name="T59" fmla="*/ 136 h 200"/>
                <a:gd name="T60" fmla="*/ 108 w 195"/>
                <a:gd name="T61" fmla="*/ 147 h 200"/>
                <a:gd name="T62" fmla="*/ 97 w 195"/>
                <a:gd name="T63" fmla="*/ 157 h 200"/>
                <a:gd name="T64" fmla="*/ 87 w 195"/>
                <a:gd name="T65" fmla="*/ 147 h 200"/>
                <a:gd name="T66" fmla="*/ 128 w 195"/>
                <a:gd name="T67" fmla="*/ 170 h 200"/>
                <a:gd name="T68" fmla="*/ 118 w 195"/>
                <a:gd name="T69" fmla="*/ 180 h 200"/>
                <a:gd name="T70" fmla="*/ 78 w 195"/>
                <a:gd name="T71" fmla="*/ 180 h 200"/>
                <a:gd name="T72" fmla="*/ 68 w 195"/>
                <a:gd name="T73" fmla="*/ 170 h 200"/>
                <a:gd name="T74" fmla="*/ 78 w 195"/>
                <a:gd name="T75" fmla="*/ 160 h 200"/>
                <a:gd name="T76" fmla="*/ 118 w 195"/>
                <a:gd name="T77" fmla="*/ 160 h 200"/>
                <a:gd name="T78" fmla="*/ 128 w 195"/>
                <a:gd name="T79" fmla="*/ 170 h 200"/>
                <a:gd name="T80" fmla="*/ 58 w 195"/>
                <a:gd name="T81" fmla="*/ 184 h 200"/>
                <a:gd name="T82" fmla="*/ 134 w 195"/>
                <a:gd name="T83" fmla="*/ 184 h 200"/>
                <a:gd name="T84" fmla="*/ 144 w 195"/>
                <a:gd name="T85" fmla="*/ 200 h 200"/>
                <a:gd name="T86" fmla="*/ 48 w 195"/>
                <a:gd name="T87" fmla="*/ 200 h 200"/>
                <a:gd name="T88" fmla="*/ 58 w 195"/>
                <a:gd name="T89" fmla="*/ 18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5" h="200">
                  <a:moveTo>
                    <a:pt x="161" y="101"/>
                  </a:moveTo>
                  <a:cubicBezTo>
                    <a:pt x="158" y="101"/>
                    <a:pt x="155" y="100"/>
                    <a:pt x="152" y="99"/>
                  </a:cubicBezTo>
                  <a:cubicBezTo>
                    <a:pt x="155" y="96"/>
                    <a:pt x="157" y="92"/>
                    <a:pt x="159" y="87"/>
                  </a:cubicBezTo>
                  <a:cubicBezTo>
                    <a:pt x="159" y="87"/>
                    <a:pt x="160" y="87"/>
                    <a:pt x="161" y="87"/>
                  </a:cubicBezTo>
                  <a:cubicBezTo>
                    <a:pt x="176" y="87"/>
                    <a:pt x="184" y="64"/>
                    <a:pt x="184" y="46"/>
                  </a:cubicBezTo>
                  <a:cubicBezTo>
                    <a:pt x="184" y="31"/>
                    <a:pt x="175" y="23"/>
                    <a:pt x="164" y="23"/>
                  </a:cubicBezTo>
                  <a:cubicBezTo>
                    <a:pt x="164" y="18"/>
                    <a:pt x="164" y="13"/>
                    <a:pt x="164" y="9"/>
                  </a:cubicBezTo>
                  <a:cubicBezTo>
                    <a:pt x="181" y="9"/>
                    <a:pt x="195" y="23"/>
                    <a:pt x="195" y="46"/>
                  </a:cubicBezTo>
                  <a:cubicBezTo>
                    <a:pt x="195" y="71"/>
                    <a:pt x="182" y="101"/>
                    <a:pt x="161" y="101"/>
                  </a:cubicBezTo>
                  <a:close/>
                  <a:moveTo>
                    <a:pt x="98" y="130"/>
                  </a:moveTo>
                  <a:cubicBezTo>
                    <a:pt x="65" y="130"/>
                    <a:pt x="36" y="90"/>
                    <a:pt x="36" y="40"/>
                  </a:cubicBezTo>
                  <a:cubicBezTo>
                    <a:pt x="36" y="37"/>
                    <a:pt x="36" y="3"/>
                    <a:pt x="36" y="0"/>
                  </a:cubicBezTo>
                  <a:cubicBezTo>
                    <a:pt x="160" y="0"/>
                    <a:pt x="160" y="0"/>
                    <a:pt x="160" y="0"/>
                  </a:cubicBezTo>
                  <a:cubicBezTo>
                    <a:pt x="160" y="3"/>
                    <a:pt x="160" y="37"/>
                    <a:pt x="160" y="40"/>
                  </a:cubicBezTo>
                  <a:cubicBezTo>
                    <a:pt x="160" y="90"/>
                    <a:pt x="131" y="130"/>
                    <a:pt x="98" y="130"/>
                  </a:cubicBezTo>
                  <a:close/>
                  <a:moveTo>
                    <a:pt x="67" y="12"/>
                  </a:moveTo>
                  <a:cubicBezTo>
                    <a:pt x="52" y="12"/>
                    <a:pt x="52" y="12"/>
                    <a:pt x="52" y="12"/>
                  </a:cubicBezTo>
                  <a:cubicBezTo>
                    <a:pt x="52" y="12"/>
                    <a:pt x="50" y="116"/>
                    <a:pt x="99" y="119"/>
                  </a:cubicBezTo>
                  <a:cubicBezTo>
                    <a:pt x="62" y="92"/>
                    <a:pt x="67" y="12"/>
                    <a:pt x="67" y="12"/>
                  </a:cubicBezTo>
                  <a:close/>
                  <a:moveTo>
                    <a:pt x="34" y="87"/>
                  </a:moveTo>
                  <a:cubicBezTo>
                    <a:pt x="35" y="87"/>
                    <a:pt x="36" y="87"/>
                    <a:pt x="36" y="87"/>
                  </a:cubicBezTo>
                  <a:cubicBezTo>
                    <a:pt x="38" y="92"/>
                    <a:pt x="40" y="96"/>
                    <a:pt x="43" y="99"/>
                  </a:cubicBezTo>
                  <a:cubicBezTo>
                    <a:pt x="40" y="100"/>
                    <a:pt x="37" y="101"/>
                    <a:pt x="34" y="101"/>
                  </a:cubicBezTo>
                  <a:cubicBezTo>
                    <a:pt x="13" y="101"/>
                    <a:pt x="0" y="71"/>
                    <a:pt x="0" y="46"/>
                  </a:cubicBezTo>
                  <a:cubicBezTo>
                    <a:pt x="0" y="23"/>
                    <a:pt x="14" y="9"/>
                    <a:pt x="31" y="9"/>
                  </a:cubicBezTo>
                  <a:cubicBezTo>
                    <a:pt x="31" y="13"/>
                    <a:pt x="31" y="18"/>
                    <a:pt x="31" y="23"/>
                  </a:cubicBezTo>
                  <a:cubicBezTo>
                    <a:pt x="20" y="23"/>
                    <a:pt x="11" y="31"/>
                    <a:pt x="11" y="46"/>
                  </a:cubicBezTo>
                  <a:cubicBezTo>
                    <a:pt x="11" y="64"/>
                    <a:pt x="19" y="87"/>
                    <a:pt x="34" y="87"/>
                  </a:cubicBezTo>
                  <a:close/>
                  <a:moveTo>
                    <a:pt x="87" y="147"/>
                  </a:moveTo>
                  <a:cubicBezTo>
                    <a:pt x="87" y="141"/>
                    <a:pt x="91" y="136"/>
                    <a:pt x="97" y="136"/>
                  </a:cubicBezTo>
                  <a:cubicBezTo>
                    <a:pt x="103" y="136"/>
                    <a:pt x="108" y="141"/>
                    <a:pt x="108" y="147"/>
                  </a:cubicBezTo>
                  <a:cubicBezTo>
                    <a:pt x="108" y="153"/>
                    <a:pt x="103" y="157"/>
                    <a:pt x="97" y="157"/>
                  </a:cubicBezTo>
                  <a:cubicBezTo>
                    <a:pt x="91" y="157"/>
                    <a:pt x="87" y="153"/>
                    <a:pt x="87" y="147"/>
                  </a:cubicBezTo>
                  <a:close/>
                  <a:moveTo>
                    <a:pt x="128" y="170"/>
                  </a:moveTo>
                  <a:cubicBezTo>
                    <a:pt x="128" y="176"/>
                    <a:pt x="123" y="180"/>
                    <a:pt x="118" y="180"/>
                  </a:cubicBezTo>
                  <a:cubicBezTo>
                    <a:pt x="78" y="180"/>
                    <a:pt x="78" y="180"/>
                    <a:pt x="78" y="180"/>
                  </a:cubicBezTo>
                  <a:cubicBezTo>
                    <a:pt x="72" y="180"/>
                    <a:pt x="68" y="176"/>
                    <a:pt x="68" y="170"/>
                  </a:cubicBezTo>
                  <a:cubicBezTo>
                    <a:pt x="68" y="165"/>
                    <a:pt x="72" y="160"/>
                    <a:pt x="78" y="160"/>
                  </a:cubicBezTo>
                  <a:cubicBezTo>
                    <a:pt x="118" y="160"/>
                    <a:pt x="118" y="160"/>
                    <a:pt x="118" y="160"/>
                  </a:cubicBezTo>
                  <a:cubicBezTo>
                    <a:pt x="123" y="160"/>
                    <a:pt x="128" y="165"/>
                    <a:pt x="128" y="170"/>
                  </a:cubicBezTo>
                  <a:close/>
                  <a:moveTo>
                    <a:pt x="58" y="184"/>
                  </a:moveTo>
                  <a:cubicBezTo>
                    <a:pt x="134" y="184"/>
                    <a:pt x="134" y="184"/>
                    <a:pt x="134" y="184"/>
                  </a:cubicBezTo>
                  <a:cubicBezTo>
                    <a:pt x="143" y="184"/>
                    <a:pt x="144" y="195"/>
                    <a:pt x="144" y="200"/>
                  </a:cubicBezTo>
                  <a:cubicBezTo>
                    <a:pt x="102" y="200"/>
                    <a:pt x="88" y="200"/>
                    <a:pt x="48" y="200"/>
                  </a:cubicBezTo>
                  <a:cubicBezTo>
                    <a:pt x="48" y="195"/>
                    <a:pt x="48" y="184"/>
                    <a:pt x="58" y="184"/>
                  </a:cubicBez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3" name="组合 12"/>
          <p:cNvGrpSpPr/>
          <p:nvPr/>
        </p:nvGrpSpPr>
        <p:grpSpPr>
          <a:xfrm>
            <a:off x="5389677" y="2852936"/>
            <a:ext cx="1285817" cy="1285817"/>
            <a:chOff x="5290496" y="3068960"/>
            <a:chExt cx="1285817" cy="1285817"/>
          </a:xfrm>
        </p:grpSpPr>
        <p:sp>
          <p:nvSpPr>
            <p:cNvPr id="14" name="椭圆 13"/>
            <p:cNvSpPr/>
            <p:nvPr/>
          </p:nvSpPr>
          <p:spPr>
            <a:xfrm>
              <a:off x="5290496" y="3068960"/>
              <a:ext cx="1285817" cy="128581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90"/>
            <p:cNvSpPr>
              <a:spLocks noEditPoints="1"/>
            </p:cNvSpPr>
            <p:nvPr/>
          </p:nvSpPr>
          <p:spPr bwMode="auto">
            <a:xfrm>
              <a:off x="5837798" y="3501008"/>
              <a:ext cx="332982" cy="354529"/>
            </a:xfrm>
            <a:custGeom>
              <a:avLst/>
              <a:gdLst>
                <a:gd name="T0" fmla="*/ 20 w 188"/>
                <a:gd name="T1" fmla="*/ 116 h 200"/>
                <a:gd name="T2" fmla="*/ 160 w 188"/>
                <a:gd name="T3" fmla="*/ 96 h 200"/>
                <a:gd name="T4" fmla="*/ 180 w 188"/>
                <a:gd name="T5" fmla="*/ 56 h 200"/>
                <a:gd name="T6" fmla="*/ 180 w 188"/>
                <a:gd name="T7" fmla="*/ 36 h 200"/>
                <a:gd name="T8" fmla="*/ 20 w 188"/>
                <a:gd name="T9" fmla="*/ 8 h 200"/>
                <a:gd name="T10" fmla="*/ 188 w 188"/>
                <a:gd name="T11" fmla="*/ 104 h 200"/>
                <a:gd name="T12" fmla="*/ 120 w 188"/>
                <a:gd name="T13" fmla="*/ 36 h 200"/>
                <a:gd name="T14" fmla="*/ 120 w 188"/>
                <a:gd name="T15" fmla="*/ 56 h 200"/>
                <a:gd name="T16" fmla="*/ 100 w 188"/>
                <a:gd name="T17" fmla="*/ 36 h 200"/>
                <a:gd name="T18" fmla="*/ 40 w 188"/>
                <a:gd name="T19" fmla="*/ 56 h 200"/>
                <a:gd name="T20" fmla="*/ 60 w 188"/>
                <a:gd name="T21" fmla="*/ 56 h 200"/>
                <a:gd name="T22" fmla="*/ 40 w 188"/>
                <a:gd name="T23" fmla="*/ 96 h 200"/>
                <a:gd name="T24" fmla="*/ 60 w 188"/>
                <a:gd name="T25" fmla="*/ 96 h 200"/>
                <a:gd name="T26" fmla="*/ 80 w 188"/>
                <a:gd name="T27" fmla="*/ 96 h 200"/>
                <a:gd name="T28" fmla="*/ 140 w 188"/>
                <a:gd name="T29" fmla="*/ 76 h 200"/>
                <a:gd name="T30" fmla="*/ 120 w 188"/>
                <a:gd name="T31" fmla="*/ 76 h 200"/>
                <a:gd name="T32" fmla="*/ 160 w 188"/>
                <a:gd name="T33" fmla="*/ 56 h 200"/>
                <a:gd name="T34" fmla="*/ 140 w 188"/>
                <a:gd name="T35" fmla="*/ 56 h 200"/>
                <a:gd name="T36" fmla="*/ 120 w 188"/>
                <a:gd name="T37" fmla="*/ 56 h 200"/>
                <a:gd name="T38" fmla="*/ 60 w 188"/>
                <a:gd name="T39" fmla="*/ 76 h 200"/>
                <a:gd name="T40" fmla="*/ 80 w 188"/>
                <a:gd name="T41" fmla="*/ 76 h 200"/>
                <a:gd name="T42" fmla="*/ 16 w 188"/>
                <a:gd name="T43" fmla="*/ 192 h 200"/>
                <a:gd name="T44" fmla="*/ 0 w 188"/>
                <a:gd name="T45" fmla="*/ 8 h 200"/>
                <a:gd name="T46" fmla="*/ 16 w 188"/>
                <a:gd name="T47" fmla="*/ 124 h 200"/>
                <a:gd name="T48" fmla="*/ 16 w 188"/>
                <a:gd name="T49" fmla="*/ 124 h 200"/>
                <a:gd name="T50" fmla="*/ 140 w 188"/>
                <a:gd name="T51" fmla="*/ 96 h 200"/>
                <a:gd name="T52" fmla="*/ 120 w 188"/>
                <a:gd name="T53" fmla="*/ 116 h 200"/>
                <a:gd name="T54" fmla="*/ 120 w 188"/>
                <a:gd name="T55" fmla="*/ 96 h 200"/>
                <a:gd name="T56" fmla="*/ 60 w 188"/>
                <a:gd name="T57" fmla="*/ 116 h 200"/>
                <a:gd name="T58" fmla="*/ 80 w 188"/>
                <a:gd name="T59" fmla="*/ 116 h 200"/>
                <a:gd name="T60" fmla="*/ 40 w 188"/>
                <a:gd name="T61" fmla="*/ 96 h 200"/>
                <a:gd name="T62" fmla="*/ 20 w 188"/>
                <a:gd name="T63" fmla="*/ 76 h 200"/>
                <a:gd name="T64" fmla="*/ 40 w 188"/>
                <a:gd name="T65" fmla="*/ 76 h 200"/>
                <a:gd name="T66" fmla="*/ 20 w 188"/>
                <a:gd name="T67" fmla="*/ 16 h 200"/>
                <a:gd name="T68" fmla="*/ 40 w 188"/>
                <a:gd name="T69" fmla="*/ 36 h 200"/>
                <a:gd name="T70" fmla="*/ 60 w 188"/>
                <a:gd name="T71" fmla="*/ 16 h 200"/>
                <a:gd name="T72" fmla="*/ 80 w 188"/>
                <a:gd name="T73" fmla="*/ 36 h 200"/>
                <a:gd name="T74" fmla="*/ 100 w 188"/>
                <a:gd name="T75" fmla="*/ 16 h 200"/>
                <a:gd name="T76" fmla="*/ 120 w 188"/>
                <a:gd name="T77" fmla="*/ 36 h 200"/>
                <a:gd name="T78" fmla="*/ 140 w 188"/>
                <a:gd name="T79" fmla="*/ 16 h 200"/>
                <a:gd name="T80" fmla="*/ 160 w 188"/>
                <a:gd name="T81" fmla="*/ 36 h 200"/>
                <a:gd name="T82" fmla="*/ 20 w 188"/>
                <a:gd name="T83" fmla="*/ 8 h 200"/>
                <a:gd name="T84" fmla="*/ 20 w 188"/>
                <a:gd name="T85" fmla="*/ 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8" h="200">
                  <a:moveTo>
                    <a:pt x="168" y="124"/>
                  </a:moveTo>
                  <a:cubicBezTo>
                    <a:pt x="168" y="124"/>
                    <a:pt x="57" y="124"/>
                    <a:pt x="20" y="124"/>
                  </a:cubicBezTo>
                  <a:cubicBezTo>
                    <a:pt x="20" y="116"/>
                    <a:pt x="20" y="116"/>
                    <a:pt x="20" y="116"/>
                  </a:cubicBezTo>
                  <a:cubicBezTo>
                    <a:pt x="160" y="116"/>
                    <a:pt x="160" y="116"/>
                    <a:pt x="160" y="116"/>
                  </a:cubicBezTo>
                  <a:cubicBezTo>
                    <a:pt x="171" y="116"/>
                    <a:pt x="180" y="107"/>
                    <a:pt x="180" y="96"/>
                  </a:cubicBezTo>
                  <a:cubicBezTo>
                    <a:pt x="160" y="96"/>
                    <a:pt x="160" y="96"/>
                    <a:pt x="160" y="96"/>
                  </a:cubicBezTo>
                  <a:cubicBezTo>
                    <a:pt x="160" y="76"/>
                    <a:pt x="160" y="76"/>
                    <a:pt x="160" y="76"/>
                  </a:cubicBezTo>
                  <a:cubicBezTo>
                    <a:pt x="180" y="76"/>
                    <a:pt x="180" y="76"/>
                    <a:pt x="180" y="76"/>
                  </a:cubicBezTo>
                  <a:cubicBezTo>
                    <a:pt x="180" y="56"/>
                    <a:pt x="180" y="56"/>
                    <a:pt x="180" y="56"/>
                  </a:cubicBezTo>
                  <a:cubicBezTo>
                    <a:pt x="160" y="56"/>
                    <a:pt x="160" y="56"/>
                    <a:pt x="160" y="56"/>
                  </a:cubicBezTo>
                  <a:cubicBezTo>
                    <a:pt x="160" y="36"/>
                    <a:pt x="160" y="36"/>
                    <a:pt x="160" y="36"/>
                  </a:cubicBezTo>
                  <a:cubicBezTo>
                    <a:pt x="180" y="36"/>
                    <a:pt x="180" y="36"/>
                    <a:pt x="180" y="36"/>
                  </a:cubicBezTo>
                  <a:cubicBezTo>
                    <a:pt x="180" y="25"/>
                    <a:pt x="171" y="16"/>
                    <a:pt x="160" y="16"/>
                  </a:cubicBezTo>
                  <a:cubicBezTo>
                    <a:pt x="20" y="16"/>
                    <a:pt x="20" y="16"/>
                    <a:pt x="20" y="16"/>
                  </a:cubicBezTo>
                  <a:cubicBezTo>
                    <a:pt x="20" y="8"/>
                    <a:pt x="20" y="8"/>
                    <a:pt x="20" y="8"/>
                  </a:cubicBezTo>
                  <a:cubicBezTo>
                    <a:pt x="57" y="8"/>
                    <a:pt x="168" y="8"/>
                    <a:pt x="168" y="8"/>
                  </a:cubicBezTo>
                  <a:cubicBezTo>
                    <a:pt x="179" y="8"/>
                    <a:pt x="188" y="17"/>
                    <a:pt x="188" y="28"/>
                  </a:cubicBezTo>
                  <a:cubicBezTo>
                    <a:pt x="188" y="104"/>
                    <a:pt x="188" y="104"/>
                    <a:pt x="188" y="104"/>
                  </a:cubicBezTo>
                  <a:cubicBezTo>
                    <a:pt x="188" y="115"/>
                    <a:pt x="179" y="124"/>
                    <a:pt x="168" y="124"/>
                  </a:cubicBezTo>
                  <a:close/>
                  <a:moveTo>
                    <a:pt x="120" y="56"/>
                  </a:moveTo>
                  <a:cubicBezTo>
                    <a:pt x="120" y="36"/>
                    <a:pt x="120" y="36"/>
                    <a:pt x="120" y="36"/>
                  </a:cubicBezTo>
                  <a:cubicBezTo>
                    <a:pt x="140" y="36"/>
                    <a:pt x="140" y="36"/>
                    <a:pt x="140" y="36"/>
                  </a:cubicBezTo>
                  <a:cubicBezTo>
                    <a:pt x="140" y="56"/>
                    <a:pt x="140" y="56"/>
                    <a:pt x="140" y="56"/>
                  </a:cubicBezTo>
                  <a:lnTo>
                    <a:pt x="120" y="56"/>
                  </a:lnTo>
                  <a:close/>
                  <a:moveTo>
                    <a:pt x="80" y="56"/>
                  </a:moveTo>
                  <a:cubicBezTo>
                    <a:pt x="80" y="36"/>
                    <a:pt x="80" y="36"/>
                    <a:pt x="80" y="36"/>
                  </a:cubicBezTo>
                  <a:cubicBezTo>
                    <a:pt x="100" y="36"/>
                    <a:pt x="100" y="36"/>
                    <a:pt x="100" y="36"/>
                  </a:cubicBezTo>
                  <a:cubicBezTo>
                    <a:pt x="100" y="56"/>
                    <a:pt x="100" y="56"/>
                    <a:pt x="100" y="56"/>
                  </a:cubicBezTo>
                  <a:lnTo>
                    <a:pt x="80" y="56"/>
                  </a:lnTo>
                  <a:close/>
                  <a:moveTo>
                    <a:pt x="40" y="56"/>
                  </a:moveTo>
                  <a:cubicBezTo>
                    <a:pt x="40" y="36"/>
                    <a:pt x="40" y="36"/>
                    <a:pt x="40" y="36"/>
                  </a:cubicBezTo>
                  <a:cubicBezTo>
                    <a:pt x="60" y="36"/>
                    <a:pt x="60" y="36"/>
                    <a:pt x="60" y="36"/>
                  </a:cubicBezTo>
                  <a:cubicBezTo>
                    <a:pt x="60" y="56"/>
                    <a:pt x="60" y="56"/>
                    <a:pt x="60" y="56"/>
                  </a:cubicBezTo>
                  <a:lnTo>
                    <a:pt x="40" y="56"/>
                  </a:lnTo>
                  <a:close/>
                  <a:moveTo>
                    <a:pt x="60" y="96"/>
                  </a:moveTo>
                  <a:cubicBezTo>
                    <a:pt x="40" y="96"/>
                    <a:pt x="40" y="96"/>
                    <a:pt x="40" y="96"/>
                  </a:cubicBezTo>
                  <a:cubicBezTo>
                    <a:pt x="40" y="76"/>
                    <a:pt x="40" y="76"/>
                    <a:pt x="40" y="76"/>
                  </a:cubicBezTo>
                  <a:cubicBezTo>
                    <a:pt x="60" y="76"/>
                    <a:pt x="60" y="76"/>
                    <a:pt x="60" y="76"/>
                  </a:cubicBezTo>
                  <a:lnTo>
                    <a:pt x="60" y="96"/>
                  </a:lnTo>
                  <a:close/>
                  <a:moveTo>
                    <a:pt x="100" y="76"/>
                  </a:moveTo>
                  <a:cubicBezTo>
                    <a:pt x="100" y="96"/>
                    <a:pt x="100" y="96"/>
                    <a:pt x="100" y="96"/>
                  </a:cubicBezTo>
                  <a:cubicBezTo>
                    <a:pt x="80" y="96"/>
                    <a:pt x="80" y="96"/>
                    <a:pt x="80" y="96"/>
                  </a:cubicBezTo>
                  <a:cubicBezTo>
                    <a:pt x="80" y="76"/>
                    <a:pt x="80" y="76"/>
                    <a:pt x="80" y="76"/>
                  </a:cubicBezTo>
                  <a:lnTo>
                    <a:pt x="100" y="76"/>
                  </a:lnTo>
                  <a:close/>
                  <a:moveTo>
                    <a:pt x="140" y="76"/>
                  </a:moveTo>
                  <a:cubicBezTo>
                    <a:pt x="140" y="96"/>
                    <a:pt x="140" y="96"/>
                    <a:pt x="140" y="96"/>
                  </a:cubicBezTo>
                  <a:cubicBezTo>
                    <a:pt x="120" y="96"/>
                    <a:pt x="120" y="96"/>
                    <a:pt x="120" y="96"/>
                  </a:cubicBezTo>
                  <a:cubicBezTo>
                    <a:pt x="120" y="76"/>
                    <a:pt x="120" y="76"/>
                    <a:pt x="120" y="76"/>
                  </a:cubicBezTo>
                  <a:lnTo>
                    <a:pt x="140" y="76"/>
                  </a:lnTo>
                  <a:close/>
                  <a:moveTo>
                    <a:pt x="140" y="56"/>
                  </a:moveTo>
                  <a:cubicBezTo>
                    <a:pt x="160" y="56"/>
                    <a:pt x="160" y="56"/>
                    <a:pt x="160" y="56"/>
                  </a:cubicBezTo>
                  <a:cubicBezTo>
                    <a:pt x="160" y="76"/>
                    <a:pt x="160" y="76"/>
                    <a:pt x="160" y="76"/>
                  </a:cubicBezTo>
                  <a:cubicBezTo>
                    <a:pt x="140" y="76"/>
                    <a:pt x="140" y="76"/>
                    <a:pt x="140" y="76"/>
                  </a:cubicBezTo>
                  <a:lnTo>
                    <a:pt x="140" y="56"/>
                  </a:lnTo>
                  <a:close/>
                  <a:moveTo>
                    <a:pt x="100" y="76"/>
                  </a:moveTo>
                  <a:cubicBezTo>
                    <a:pt x="100" y="56"/>
                    <a:pt x="100" y="56"/>
                    <a:pt x="100" y="56"/>
                  </a:cubicBezTo>
                  <a:cubicBezTo>
                    <a:pt x="120" y="56"/>
                    <a:pt x="120" y="56"/>
                    <a:pt x="120" y="56"/>
                  </a:cubicBezTo>
                  <a:cubicBezTo>
                    <a:pt x="120" y="76"/>
                    <a:pt x="120" y="76"/>
                    <a:pt x="120" y="76"/>
                  </a:cubicBezTo>
                  <a:lnTo>
                    <a:pt x="100" y="76"/>
                  </a:lnTo>
                  <a:close/>
                  <a:moveTo>
                    <a:pt x="60" y="76"/>
                  </a:moveTo>
                  <a:cubicBezTo>
                    <a:pt x="60" y="56"/>
                    <a:pt x="60" y="56"/>
                    <a:pt x="60" y="56"/>
                  </a:cubicBezTo>
                  <a:cubicBezTo>
                    <a:pt x="80" y="56"/>
                    <a:pt x="80" y="56"/>
                    <a:pt x="80" y="56"/>
                  </a:cubicBezTo>
                  <a:cubicBezTo>
                    <a:pt x="80" y="76"/>
                    <a:pt x="80" y="76"/>
                    <a:pt x="80" y="76"/>
                  </a:cubicBezTo>
                  <a:lnTo>
                    <a:pt x="60" y="76"/>
                  </a:lnTo>
                  <a:close/>
                  <a:moveTo>
                    <a:pt x="16" y="124"/>
                  </a:moveTo>
                  <a:cubicBezTo>
                    <a:pt x="16" y="192"/>
                    <a:pt x="16" y="192"/>
                    <a:pt x="16" y="192"/>
                  </a:cubicBezTo>
                  <a:cubicBezTo>
                    <a:pt x="16" y="196"/>
                    <a:pt x="12" y="200"/>
                    <a:pt x="8" y="200"/>
                  </a:cubicBezTo>
                  <a:cubicBezTo>
                    <a:pt x="3" y="200"/>
                    <a:pt x="0" y="196"/>
                    <a:pt x="0" y="192"/>
                  </a:cubicBezTo>
                  <a:cubicBezTo>
                    <a:pt x="0" y="8"/>
                    <a:pt x="0" y="8"/>
                    <a:pt x="0" y="8"/>
                  </a:cubicBezTo>
                  <a:cubicBezTo>
                    <a:pt x="0" y="3"/>
                    <a:pt x="3" y="0"/>
                    <a:pt x="8" y="0"/>
                  </a:cubicBezTo>
                  <a:cubicBezTo>
                    <a:pt x="12" y="0"/>
                    <a:pt x="16" y="3"/>
                    <a:pt x="16" y="8"/>
                  </a:cubicBezTo>
                  <a:cubicBezTo>
                    <a:pt x="16" y="124"/>
                    <a:pt x="16" y="124"/>
                    <a:pt x="16" y="124"/>
                  </a:cubicBezTo>
                  <a:cubicBezTo>
                    <a:pt x="17" y="124"/>
                    <a:pt x="18" y="124"/>
                    <a:pt x="20" y="124"/>
                  </a:cubicBezTo>
                  <a:cubicBezTo>
                    <a:pt x="20" y="124"/>
                    <a:pt x="20" y="124"/>
                    <a:pt x="20" y="124"/>
                  </a:cubicBezTo>
                  <a:cubicBezTo>
                    <a:pt x="18" y="124"/>
                    <a:pt x="17" y="124"/>
                    <a:pt x="16" y="124"/>
                  </a:cubicBezTo>
                  <a:close/>
                  <a:moveTo>
                    <a:pt x="160" y="116"/>
                  </a:moveTo>
                  <a:cubicBezTo>
                    <a:pt x="140" y="116"/>
                    <a:pt x="140" y="116"/>
                    <a:pt x="140" y="116"/>
                  </a:cubicBezTo>
                  <a:cubicBezTo>
                    <a:pt x="140" y="96"/>
                    <a:pt x="140" y="96"/>
                    <a:pt x="140" y="96"/>
                  </a:cubicBezTo>
                  <a:cubicBezTo>
                    <a:pt x="160" y="96"/>
                    <a:pt x="160" y="96"/>
                    <a:pt x="160" y="96"/>
                  </a:cubicBezTo>
                  <a:lnTo>
                    <a:pt x="160" y="116"/>
                  </a:lnTo>
                  <a:close/>
                  <a:moveTo>
                    <a:pt x="120" y="116"/>
                  </a:moveTo>
                  <a:cubicBezTo>
                    <a:pt x="100" y="116"/>
                    <a:pt x="100" y="116"/>
                    <a:pt x="100" y="116"/>
                  </a:cubicBezTo>
                  <a:cubicBezTo>
                    <a:pt x="100" y="96"/>
                    <a:pt x="100" y="96"/>
                    <a:pt x="100" y="96"/>
                  </a:cubicBezTo>
                  <a:cubicBezTo>
                    <a:pt x="120" y="96"/>
                    <a:pt x="120" y="96"/>
                    <a:pt x="120" y="96"/>
                  </a:cubicBezTo>
                  <a:lnTo>
                    <a:pt x="120" y="116"/>
                  </a:lnTo>
                  <a:close/>
                  <a:moveTo>
                    <a:pt x="80" y="116"/>
                  </a:moveTo>
                  <a:cubicBezTo>
                    <a:pt x="60" y="116"/>
                    <a:pt x="60" y="116"/>
                    <a:pt x="60" y="116"/>
                  </a:cubicBezTo>
                  <a:cubicBezTo>
                    <a:pt x="60" y="96"/>
                    <a:pt x="60" y="96"/>
                    <a:pt x="60" y="96"/>
                  </a:cubicBezTo>
                  <a:cubicBezTo>
                    <a:pt x="80" y="96"/>
                    <a:pt x="80" y="96"/>
                    <a:pt x="80" y="96"/>
                  </a:cubicBezTo>
                  <a:lnTo>
                    <a:pt x="80" y="116"/>
                  </a:lnTo>
                  <a:close/>
                  <a:moveTo>
                    <a:pt x="20" y="116"/>
                  </a:moveTo>
                  <a:cubicBezTo>
                    <a:pt x="20" y="96"/>
                    <a:pt x="20" y="96"/>
                    <a:pt x="20" y="96"/>
                  </a:cubicBezTo>
                  <a:cubicBezTo>
                    <a:pt x="40" y="96"/>
                    <a:pt x="40" y="96"/>
                    <a:pt x="40" y="96"/>
                  </a:cubicBezTo>
                  <a:cubicBezTo>
                    <a:pt x="40" y="116"/>
                    <a:pt x="40" y="116"/>
                    <a:pt x="40" y="116"/>
                  </a:cubicBezTo>
                  <a:lnTo>
                    <a:pt x="20" y="116"/>
                  </a:lnTo>
                  <a:close/>
                  <a:moveTo>
                    <a:pt x="20" y="76"/>
                  </a:moveTo>
                  <a:cubicBezTo>
                    <a:pt x="20" y="56"/>
                    <a:pt x="20" y="56"/>
                    <a:pt x="20" y="56"/>
                  </a:cubicBezTo>
                  <a:cubicBezTo>
                    <a:pt x="40" y="56"/>
                    <a:pt x="40" y="56"/>
                    <a:pt x="40" y="56"/>
                  </a:cubicBezTo>
                  <a:cubicBezTo>
                    <a:pt x="40" y="76"/>
                    <a:pt x="40" y="76"/>
                    <a:pt x="40" y="76"/>
                  </a:cubicBezTo>
                  <a:lnTo>
                    <a:pt x="20" y="76"/>
                  </a:lnTo>
                  <a:close/>
                  <a:moveTo>
                    <a:pt x="20" y="36"/>
                  </a:moveTo>
                  <a:cubicBezTo>
                    <a:pt x="20" y="16"/>
                    <a:pt x="20" y="16"/>
                    <a:pt x="20" y="16"/>
                  </a:cubicBezTo>
                  <a:cubicBezTo>
                    <a:pt x="40" y="16"/>
                    <a:pt x="40" y="16"/>
                    <a:pt x="40" y="16"/>
                  </a:cubicBezTo>
                  <a:cubicBezTo>
                    <a:pt x="40" y="36"/>
                    <a:pt x="40" y="36"/>
                    <a:pt x="40" y="36"/>
                  </a:cubicBezTo>
                  <a:cubicBezTo>
                    <a:pt x="40" y="36"/>
                    <a:pt x="40" y="36"/>
                    <a:pt x="40" y="36"/>
                  </a:cubicBezTo>
                  <a:cubicBezTo>
                    <a:pt x="20" y="36"/>
                    <a:pt x="20" y="36"/>
                    <a:pt x="20" y="36"/>
                  </a:cubicBezTo>
                  <a:close/>
                  <a:moveTo>
                    <a:pt x="60" y="36"/>
                  </a:moveTo>
                  <a:cubicBezTo>
                    <a:pt x="60" y="16"/>
                    <a:pt x="60" y="16"/>
                    <a:pt x="60" y="16"/>
                  </a:cubicBezTo>
                  <a:cubicBezTo>
                    <a:pt x="80" y="16"/>
                    <a:pt x="80" y="16"/>
                    <a:pt x="80" y="16"/>
                  </a:cubicBezTo>
                  <a:cubicBezTo>
                    <a:pt x="80" y="36"/>
                    <a:pt x="80" y="36"/>
                    <a:pt x="80" y="36"/>
                  </a:cubicBezTo>
                  <a:cubicBezTo>
                    <a:pt x="80" y="36"/>
                    <a:pt x="80" y="36"/>
                    <a:pt x="80" y="36"/>
                  </a:cubicBezTo>
                  <a:cubicBezTo>
                    <a:pt x="60" y="36"/>
                    <a:pt x="60" y="36"/>
                    <a:pt x="60" y="36"/>
                  </a:cubicBezTo>
                  <a:close/>
                  <a:moveTo>
                    <a:pt x="100" y="36"/>
                  </a:moveTo>
                  <a:cubicBezTo>
                    <a:pt x="100" y="16"/>
                    <a:pt x="100" y="16"/>
                    <a:pt x="100" y="16"/>
                  </a:cubicBezTo>
                  <a:cubicBezTo>
                    <a:pt x="120" y="16"/>
                    <a:pt x="120" y="16"/>
                    <a:pt x="120" y="16"/>
                  </a:cubicBezTo>
                  <a:cubicBezTo>
                    <a:pt x="120" y="36"/>
                    <a:pt x="120" y="36"/>
                    <a:pt x="120" y="36"/>
                  </a:cubicBezTo>
                  <a:cubicBezTo>
                    <a:pt x="120" y="36"/>
                    <a:pt x="120" y="36"/>
                    <a:pt x="120" y="36"/>
                  </a:cubicBezTo>
                  <a:cubicBezTo>
                    <a:pt x="100" y="36"/>
                    <a:pt x="100" y="36"/>
                    <a:pt x="100" y="36"/>
                  </a:cubicBezTo>
                  <a:close/>
                  <a:moveTo>
                    <a:pt x="140" y="36"/>
                  </a:moveTo>
                  <a:cubicBezTo>
                    <a:pt x="140" y="16"/>
                    <a:pt x="140" y="16"/>
                    <a:pt x="140" y="16"/>
                  </a:cubicBezTo>
                  <a:cubicBezTo>
                    <a:pt x="160" y="16"/>
                    <a:pt x="160" y="16"/>
                    <a:pt x="160" y="16"/>
                  </a:cubicBezTo>
                  <a:cubicBezTo>
                    <a:pt x="160" y="36"/>
                    <a:pt x="160" y="36"/>
                    <a:pt x="160" y="36"/>
                  </a:cubicBezTo>
                  <a:cubicBezTo>
                    <a:pt x="160" y="36"/>
                    <a:pt x="160" y="36"/>
                    <a:pt x="160" y="36"/>
                  </a:cubicBezTo>
                  <a:cubicBezTo>
                    <a:pt x="140" y="36"/>
                    <a:pt x="140" y="36"/>
                    <a:pt x="140" y="36"/>
                  </a:cubicBezTo>
                  <a:close/>
                  <a:moveTo>
                    <a:pt x="20" y="8"/>
                  </a:moveTo>
                  <a:cubicBezTo>
                    <a:pt x="20" y="8"/>
                    <a:pt x="20" y="8"/>
                    <a:pt x="20" y="8"/>
                  </a:cubicBezTo>
                  <a:cubicBezTo>
                    <a:pt x="15" y="8"/>
                    <a:pt x="16" y="8"/>
                    <a:pt x="20" y="8"/>
                  </a:cubicBezTo>
                  <a:close/>
                  <a:moveTo>
                    <a:pt x="20" y="8"/>
                  </a:moveTo>
                  <a:cubicBezTo>
                    <a:pt x="20" y="8"/>
                    <a:pt x="20" y="8"/>
                    <a:pt x="20" y="8"/>
                  </a:cubicBezTo>
                  <a:cubicBezTo>
                    <a:pt x="43" y="8"/>
                    <a:pt x="27" y="8"/>
                    <a:pt x="20" y="8"/>
                  </a:cubicBez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6" name="组合 15"/>
          <p:cNvGrpSpPr/>
          <p:nvPr/>
        </p:nvGrpSpPr>
        <p:grpSpPr>
          <a:xfrm>
            <a:off x="6556808" y="1661762"/>
            <a:ext cx="1512168" cy="1512168"/>
            <a:chOff x="6457627" y="1877786"/>
            <a:chExt cx="1512168" cy="1512168"/>
          </a:xfrm>
        </p:grpSpPr>
        <p:sp>
          <p:nvSpPr>
            <p:cNvPr id="17" name="椭圆 16"/>
            <p:cNvSpPr/>
            <p:nvPr/>
          </p:nvSpPr>
          <p:spPr>
            <a:xfrm>
              <a:off x="6457627" y="1877786"/>
              <a:ext cx="1512168" cy="1512168"/>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96"/>
            <p:cNvSpPr>
              <a:spLocks noEditPoints="1"/>
            </p:cNvSpPr>
            <p:nvPr/>
          </p:nvSpPr>
          <p:spPr bwMode="auto">
            <a:xfrm>
              <a:off x="7030838" y="2430778"/>
              <a:ext cx="406183" cy="406183"/>
            </a:xfrm>
            <a:custGeom>
              <a:avLst/>
              <a:gdLst>
                <a:gd name="T0" fmla="*/ 140 w 200"/>
                <a:gd name="T1" fmla="*/ 200 h 200"/>
                <a:gd name="T2" fmla="*/ 140 w 200"/>
                <a:gd name="T3" fmla="*/ 184 h 200"/>
                <a:gd name="T4" fmla="*/ 200 w 200"/>
                <a:gd name="T5" fmla="*/ 184 h 200"/>
                <a:gd name="T6" fmla="*/ 200 w 200"/>
                <a:gd name="T7" fmla="*/ 200 h 200"/>
                <a:gd name="T8" fmla="*/ 140 w 200"/>
                <a:gd name="T9" fmla="*/ 200 h 200"/>
                <a:gd name="T10" fmla="*/ 160 w 200"/>
                <a:gd name="T11" fmla="*/ 87 h 200"/>
                <a:gd name="T12" fmla="*/ 40 w 200"/>
                <a:gd name="T13" fmla="*/ 87 h 200"/>
                <a:gd name="T14" fmla="*/ 40 w 200"/>
                <a:gd name="T15" fmla="*/ 180 h 200"/>
                <a:gd name="T16" fmla="*/ 20 w 200"/>
                <a:gd name="T17" fmla="*/ 180 h 200"/>
                <a:gd name="T18" fmla="*/ 20 w 200"/>
                <a:gd name="T19" fmla="*/ 10 h 200"/>
                <a:gd name="T20" fmla="*/ 30 w 200"/>
                <a:gd name="T21" fmla="*/ 0 h 200"/>
                <a:gd name="T22" fmla="*/ 40 w 200"/>
                <a:gd name="T23" fmla="*/ 10 h 200"/>
                <a:gd name="T24" fmla="*/ 40 w 200"/>
                <a:gd name="T25" fmla="*/ 28 h 200"/>
                <a:gd name="T26" fmla="*/ 160 w 200"/>
                <a:gd name="T27" fmla="*/ 28 h 200"/>
                <a:gd name="T28" fmla="*/ 160 w 200"/>
                <a:gd name="T29" fmla="*/ 10 h 200"/>
                <a:gd name="T30" fmla="*/ 170 w 200"/>
                <a:gd name="T31" fmla="*/ 0 h 200"/>
                <a:gd name="T32" fmla="*/ 180 w 200"/>
                <a:gd name="T33" fmla="*/ 10 h 200"/>
                <a:gd name="T34" fmla="*/ 180 w 200"/>
                <a:gd name="T35" fmla="*/ 180 h 200"/>
                <a:gd name="T36" fmla="*/ 160 w 200"/>
                <a:gd name="T37" fmla="*/ 180 h 200"/>
                <a:gd name="T38" fmla="*/ 160 w 200"/>
                <a:gd name="T39" fmla="*/ 87 h 200"/>
                <a:gd name="T40" fmla="*/ 140 w 200"/>
                <a:gd name="T41" fmla="*/ 40 h 200"/>
                <a:gd name="T42" fmla="*/ 140 w 200"/>
                <a:gd name="T43" fmla="*/ 60 h 200"/>
                <a:gd name="T44" fmla="*/ 120 w 200"/>
                <a:gd name="T45" fmla="*/ 60 h 200"/>
                <a:gd name="T46" fmla="*/ 120 w 200"/>
                <a:gd name="T47" fmla="*/ 40 h 200"/>
                <a:gd name="T48" fmla="*/ 100 w 200"/>
                <a:gd name="T49" fmla="*/ 40 h 200"/>
                <a:gd name="T50" fmla="*/ 100 w 200"/>
                <a:gd name="T51" fmla="*/ 60 h 200"/>
                <a:gd name="T52" fmla="*/ 80 w 200"/>
                <a:gd name="T53" fmla="*/ 60 h 200"/>
                <a:gd name="T54" fmla="*/ 80 w 200"/>
                <a:gd name="T55" fmla="*/ 40 h 200"/>
                <a:gd name="T56" fmla="*/ 60 w 200"/>
                <a:gd name="T57" fmla="*/ 40 h 200"/>
                <a:gd name="T58" fmla="*/ 60 w 200"/>
                <a:gd name="T59" fmla="*/ 60 h 200"/>
                <a:gd name="T60" fmla="*/ 40 w 200"/>
                <a:gd name="T61" fmla="*/ 60 h 200"/>
                <a:gd name="T62" fmla="*/ 40 w 200"/>
                <a:gd name="T63" fmla="*/ 80 h 200"/>
                <a:gd name="T64" fmla="*/ 60 w 200"/>
                <a:gd name="T65" fmla="*/ 80 h 200"/>
                <a:gd name="T66" fmla="*/ 60 w 200"/>
                <a:gd name="T67" fmla="*/ 60 h 200"/>
                <a:gd name="T68" fmla="*/ 80 w 200"/>
                <a:gd name="T69" fmla="*/ 60 h 200"/>
                <a:gd name="T70" fmla="*/ 80 w 200"/>
                <a:gd name="T71" fmla="*/ 80 h 200"/>
                <a:gd name="T72" fmla="*/ 100 w 200"/>
                <a:gd name="T73" fmla="*/ 80 h 200"/>
                <a:gd name="T74" fmla="*/ 100 w 200"/>
                <a:gd name="T75" fmla="*/ 60 h 200"/>
                <a:gd name="T76" fmla="*/ 120 w 200"/>
                <a:gd name="T77" fmla="*/ 60 h 200"/>
                <a:gd name="T78" fmla="*/ 120 w 200"/>
                <a:gd name="T79" fmla="*/ 80 h 200"/>
                <a:gd name="T80" fmla="*/ 140 w 200"/>
                <a:gd name="T81" fmla="*/ 80 h 200"/>
                <a:gd name="T82" fmla="*/ 140 w 200"/>
                <a:gd name="T83" fmla="*/ 60 h 200"/>
                <a:gd name="T84" fmla="*/ 160 w 200"/>
                <a:gd name="T85" fmla="*/ 60 h 200"/>
                <a:gd name="T86" fmla="*/ 160 w 200"/>
                <a:gd name="T87" fmla="*/ 40 h 200"/>
                <a:gd name="T88" fmla="*/ 140 w 200"/>
                <a:gd name="T89" fmla="*/ 40 h 200"/>
                <a:gd name="T90" fmla="*/ 60 w 200"/>
                <a:gd name="T91" fmla="*/ 200 h 200"/>
                <a:gd name="T92" fmla="*/ 0 w 200"/>
                <a:gd name="T93" fmla="*/ 200 h 200"/>
                <a:gd name="T94" fmla="*/ 0 w 200"/>
                <a:gd name="T95" fmla="*/ 184 h 200"/>
                <a:gd name="T96" fmla="*/ 60 w 200"/>
                <a:gd name="T97" fmla="*/ 184 h 200"/>
                <a:gd name="T98" fmla="*/ 60 w 200"/>
                <a:gd name="T99"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0" h="200">
                  <a:moveTo>
                    <a:pt x="140" y="200"/>
                  </a:moveTo>
                  <a:cubicBezTo>
                    <a:pt x="140" y="184"/>
                    <a:pt x="140" y="184"/>
                    <a:pt x="140" y="184"/>
                  </a:cubicBezTo>
                  <a:cubicBezTo>
                    <a:pt x="200" y="184"/>
                    <a:pt x="200" y="184"/>
                    <a:pt x="200" y="184"/>
                  </a:cubicBezTo>
                  <a:cubicBezTo>
                    <a:pt x="200" y="200"/>
                    <a:pt x="200" y="200"/>
                    <a:pt x="200" y="200"/>
                  </a:cubicBezTo>
                  <a:lnTo>
                    <a:pt x="140" y="200"/>
                  </a:lnTo>
                  <a:close/>
                  <a:moveTo>
                    <a:pt x="160" y="87"/>
                  </a:moveTo>
                  <a:cubicBezTo>
                    <a:pt x="40" y="87"/>
                    <a:pt x="40" y="87"/>
                    <a:pt x="40" y="87"/>
                  </a:cubicBezTo>
                  <a:cubicBezTo>
                    <a:pt x="40" y="180"/>
                    <a:pt x="40" y="180"/>
                    <a:pt x="40" y="180"/>
                  </a:cubicBezTo>
                  <a:cubicBezTo>
                    <a:pt x="20" y="180"/>
                    <a:pt x="20" y="180"/>
                    <a:pt x="20" y="180"/>
                  </a:cubicBezTo>
                  <a:cubicBezTo>
                    <a:pt x="20" y="10"/>
                    <a:pt x="20" y="10"/>
                    <a:pt x="20" y="10"/>
                  </a:cubicBezTo>
                  <a:cubicBezTo>
                    <a:pt x="20" y="4"/>
                    <a:pt x="24" y="0"/>
                    <a:pt x="30" y="0"/>
                  </a:cubicBezTo>
                  <a:cubicBezTo>
                    <a:pt x="35" y="0"/>
                    <a:pt x="40" y="4"/>
                    <a:pt x="40" y="10"/>
                  </a:cubicBezTo>
                  <a:cubicBezTo>
                    <a:pt x="40" y="28"/>
                    <a:pt x="40" y="28"/>
                    <a:pt x="40" y="28"/>
                  </a:cubicBezTo>
                  <a:cubicBezTo>
                    <a:pt x="160" y="28"/>
                    <a:pt x="160" y="28"/>
                    <a:pt x="160" y="28"/>
                  </a:cubicBezTo>
                  <a:cubicBezTo>
                    <a:pt x="160" y="10"/>
                    <a:pt x="160" y="10"/>
                    <a:pt x="160" y="10"/>
                  </a:cubicBezTo>
                  <a:cubicBezTo>
                    <a:pt x="160" y="4"/>
                    <a:pt x="164" y="0"/>
                    <a:pt x="170" y="0"/>
                  </a:cubicBezTo>
                  <a:cubicBezTo>
                    <a:pt x="175" y="0"/>
                    <a:pt x="180" y="4"/>
                    <a:pt x="180" y="10"/>
                  </a:cubicBezTo>
                  <a:cubicBezTo>
                    <a:pt x="180" y="180"/>
                    <a:pt x="180" y="180"/>
                    <a:pt x="180" y="180"/>
                  </a:cubicBezTo>
                  <a:cubicBezTo>
                    <a:pt x="160" y="180"/>
                    <a:pt x="160" y="180"/>
                    <a:pt x="160" y="180"/>
                  </a:cubicBezTo>
                  <a:lnTo>
                    <a:pt x="160" y="87"/>
                  </a:lnTo>
                  <a:close/>
                  <a:moveTo>
                    <a:pt x="140" y="40"/>
                  </a:moveTo>
                  <a:cubicBezTo>
                    <a:pt x="140" y="60"/>
                    <a:pt x="140" y="60"/>
                    <a:pt x="140" y="60"/>
                  </a:cubicBezTo>
                  <a:cubicBezTo>
                    <a:pt x="120" y="60"/>
                    <a:pt x="120" y="60"/>
                    <a:pt x="120" y="60"/>
                  </a:cubicBezTo>
                  <a:cubicBezTo>
                    <a:pt x="120" y="40"/>
                    <a:pt x="120" y="40"/>
                    <a:pt x="120" y="40"/>
                  </a:cubicBezTo>
                  <a:cubicBezTo>
                    <a:pt x="100" y="40"/>
                    <a:pt x="100" y="40"/>
                    <a:pt x="100" y="40"/>
                  </a:cubicBezTo>
                  <a:cubicBezTo>
                    <a:pt x="100" y="60"/>
                    <a:pt x="100" y="60"/>
                    <a:pt x="100" y="60"/>
                  </a:cubicBezTo>
                  <a:cubicBezTo>
                    <a:pt x="80" y="60"/>
                    <a:pt x="80" y="60"/>
                    <a:pt x="80" y="60"/>
                  </a:cubicBezTo>
                  <a:cubicBezTo>
                    <a:pt x="80" y="40"/>
                    <a:pt x="80" y="40"/>
                    <a:pt x="80" y="40"/>
                  </a:cubicBezTo>
                  <a:cubicBezTo>
                    <a:pt x="60" y="40"/>
                    <a:pt x="60" y="40"/>
                    <a:pt x="60" y="40"/>
                  </a:cubicBezTo>
                  <a:cubicBezTo>
                    <a:pt x="60" y="60"/>
                    <a:pt x="60" y="60"/>
                    <a:pt x="60" y="60"/>
                  </a:cubicBezTo>
                  <a:cubicBezTo>
                    <a:pt x="40" y="60"/>
                    <a:pt x="40" y="60"/>
                    <a:pt x="40" y="60"/>
                  </a:cubicBezTo>
                  <a:cubicBezTo>
                    <a:pt x="40" y="80"/>
                    <a:pt x="40" y="80"/>
                    <a:pt x="40" y="80"/>
                  </a:cubicBezTo>
                  <a:cubicBezTo>
                    <a:pt x="60" y="80"/>
                    <a:pt x="60" y="80"/>
                    <a:pt x="60" y="80"/>
                  </a:cubicBezTo>
                  <a:cubicBezTo>
                    <a:pt x="60" y="60"/>
                    <a:pt x="60" y="60"/>
                    <a:pt x="60" y="60"/>
                  </a:cubicBezTo>
                  <a:cubicBezTo>
                    <a:pt x="80" y="60"/>
                    <a:pt x="80" y="60"/>
                    <a:pt x="80" y="60"/>
                  </a:cubicBezTo>
                  <a:cubicBezTo>
                    <a:pt x="80" y="80"/>
                    <a:pt x="80" y="80"/>
                    <a:pt x="80" y="80"/>
                  </a:cubicBezTo>
                  <a:cubicBezTo>
                    <a:pt x="100" y="80"/>
                    <a:pt x="100" y="80"/>
                    <a:pt x="100" y="80"/>
                  </a:cubicBezTo>
                  <a:cubicBezTo>
                    <a:pt x="100" y="60"/>
                    <a:pt x="100" y="60"/>
                    <a:pt x="100" y="60"/>
                  </a:cubicBezTo>
                  <a:cubicBezTo>
                    <a:pt x="120" y="60"/>
                    <a:pt x="120" y="60"/>
                    <a:pt x="120" y="60"/>
                  </a:cubicBezTo>
                  <a:cubicBezTo>
                    <a:pt x="120" y="80"/>
                    <a:pt x="120" y="80"/>
                    <a:pt x="120" y="80"/>
                  </a:cubicBezTo>
                  <a:cubicBezTo>
                    <a:pt x="140" y="80"/>
                    <a:pt x="140" y="80"/>
                    <a:pt x="140" y="80"/>
                  </a:cubicBezTo>
                  <a:cubicBezTo>
                    <a:pt x="140" y="60"/>
                    <a:pt x="140" y="60"/>
                    <a:pt x="140" y="60"/>
                  </a:cubicBezTo>
                  <a:cubicBezTo>
                    <a:pt x="160" y="60"/>
                    <a:pt x="160" y="60"/>
                    <a:pt x="160" y="60"/>
                  </a:cubicBezTo>
                  <a:cubicBezTo>
                    <a:pt x="160" y="40"/>
                    <a:pt x="160" y="40"/>
                    <a:pt x="160" y="40"/>
                  </a:cubicBezTo>
                  <a:lnTo>
                    <a:pt x="140" y="40"/>
                  </a:lnTo>
                  <a:close/>
                  <a:moveTo>
                    <a:pt x="60" y="200"/>
                  </a:moveTo>
                  <a:cubicBezTo>
                    <a:pt x="0" y="200"/>
                    <a:pt x="0" y="200"/>
                    <a:pt x="0" y="200"/>
                  </a:cubicBezTo>
                  <a:cubicBezTo>
                    <a:pt x="0" y="184"/>
                    <a:pt x="0" y="184"/>
                    <a:pt x="0" y="184"/>
                  </a:cubicBezTo>
                  <a:cubicBezTo>
                    <a:pt x="60" y="184"/>
                    <a:pt x="60" y="184"/>
                    <a:pt x="60" y="184"/>
                  </a:cubicBezTo>
                  <a:lnTo>
                    <a:pt x="60" y="200"/>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23" name="弧形 22"/>
          <p:cNvSpPr/>
          <p:nvPr/>
        </p:nvSpPr>
        <p:spPr>
          <a:xfrm rot="15231781">
            <a:off x="4275713" y="1926402"/>
            <a:ext cx="1328675" cy="1328675"/>
          </a:xfrm>
          <a:prstGeom prst="arc">
            <a:avLst>
              <a:gd name="adj1" fmla="val 10956006"/>
              <a:gd name="adj2" fmla="val 0"/>
            </a:avLst>
          </a:prstGeom>
          <a:ln w="19050">
            <a:solidFill>
              <a:schemeClr val="bg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弧形 23"/>
          <p:cNvSpPr/>
          <p:nvPr/>
        </p:nvSpPr>
        <p:spPr>
          <a:xfrm rot="8176387">
            <a:off x="5318376" y="2833614"/>
            <a:ext cx="1546686" cy="1546686"/>
          </a:xfrm>
          <a:prstGeom prst="arc">
            <a:avLst>
              <a:gd name="adj1" fmla="val 13244638"/>
              <a:gd name="adj2" fmla="val 56923"/>
            </a:avLst>
          </a:prstGeom>
          <a:ln w="19050">
            <a:solidFill>
              <a:schemeClr val="bg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椭圆 24"/>
          <p:cNvSpPr/>
          <p:nvPr/>
        </p:nvSpPr>
        <p:spPr>
          <a:xfrm>
            <a:off x="4760030" y="1793130"/>
            <a:ext cx="360040" cy="360040"/>
          </a:xfrm>
          <a:prstGeom prst="ellipse">
            <a:avLst/>
          </a:prstGeom>
          <a:solidFill>
            <a:schemeClr val="accent5">
              <a:lumMod val="60000"/>
              <a:lumOff val="40000"/>
              <a:alpha val="7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289793" y="3778337"/>
            <a:ext cx="360040" cy="360040"/>
          </a:xfrm>
          <a:prstGeom prst="ellipse">
            <a:avLst/>
          </a:prstGeom>
          <a:solidFill>
            <a:schemeClr val="accent5">
              <a:lumMod val="60000"/>
              <a:lumOff val="40000"/>
              <a:alpha val="7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7378025" y="1412776"/>
            <a:ext cx="360040" cy="360040"/>
          </a:xfrm>
          <a:prstGeom prst="ellipse">
            <a:avLst/>
          </a:prstGeom>
          <a:solidFill>
            <a:schemeClr val="accent5">
              <a:lumMod val="60000"/>
              <a:lumOff val="40000"/>
              <a:alpha val="7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1633778" y="1700808"/>
            <a:ext cx="2385512" cy="369324"/>
          </a:xfrm>
          <a:prstGeom prst="rect">
            <a:avLst/>
          </a:prstGeom>
        </p:spPr>
        <p:txBody>
          <a:bodyPr wrap="square" lIns="91431" tIns="45716" rIns="91431" bIns="45716">
            <a:spAutoFit/>
          </a:bodyPr>
          <a:lstStyle/>
          <a:p>
            <a:pPr>
              <a:spcBef>
                <a:spcPct val="0"/>
              </a:spcBef>
              <a:buFont typeface="Arial" charset="0"/>
              <a:buNone/>
            </a:pPr>
            <a:r>
              <a:rPr lang="zh-CN" altLang="en-US" b="1" dirty="0" smtClean="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广延耗散动力系统</a:t>
            </a:r>
            <a:endPar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3" name="矩形 47"/>
          <p:cNvSpPr>
            <a:spLocks noChangeArrowheads="1"/>
          </p:cNvSpPr>
          <p:nvPr/>
        </p:nvSpPr>
        <p:spPr bwMode="auto">
          <a:xfrm>
            <a:off x="1633091" y="2023806"/>
            <a:ext cx="2304256" cy="587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zh-CN" sz="1400" dirty="0">
                <a:solidFill>
                  <a:schemeClr val="tx1">
                    <a:lumMod val="65000"/>
                    <a:lumOff val="35000"/>
                  </a:schemeClr>
                </a:solidFill>
              </a:rPr>
              <a:t>具有耗散结构的一种复杂系统</a:t>
            </a:r>
            <a:endParaRPr lang="zh-CN" altLang="en-US" sz="1400" dirty="0">
              <a:solidFill>
                <a:schemeClr val="tx1">
                  <a:lumMod val="65000"/>
                  <a:lumOff val="35000"/>
                </a:schemeClr>
              </a:solidFill>
              <a:sym typeface="微软雅黑" pitchFamily="34" charset="-122"/>
            </a:endParaRPr>
          </a:p>
        </p:txBody>
      </p:sp>
      <p:sp>
        <p:nvSpPr>
          <p:cNvPr id="34" name="矩形 33"/>
          <p:cNvSpPr/>
          <p:nvPr/>
        </p:nvSpPr>
        <p:spPr>
          <a:xfrm>
            <a:off x="2209842" y="3933056"/>
            <a:ext cx="2146270" cy="369324"/>
          </a:xfrm>
          <a:prstGeom prst="rect">
            <a:avLst/>
          </a:prstGeom>
        </p:spPr>
        <p:txBody>
          <a:bodyPr wrap="square" lIns="91431" tIns="45716" rIns="91431" bIns="45716">
            <a:spAutoFit/>
          </a:bodyPr>
          <a:lstStyle/>
          <a:p>
            <a:pPr>
              <a:spcBef>
                <a:spcPct val="0"/>
              </a:spcBef>
              <a:buFont typeface="Arial" charset="0"/>
              <a:buNone/>
            </a:pPr>
            <a:r>
              <a:rPr lang="zh-CN" altLang="en-US" b="1" dirty="0" smtClean="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群集运动</a:t>
            </a:r>
            <a:endPar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矩形 47"/>
          <p:cNvSpPr>
            <a:spLocks noChangeArrowheads="1"/>
          </p:cNvSpPr>
          <p:nvPr/>
        </p:nvSpPr>
        <p:spPr bwMode="auto">
          <a:xfrm>
            <a:off x="2209155" y="4256054"/>
            <a:ext cx="3027241" cy="1212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zh-CN" sz="1400" dirty="0">
                <a:solidFill>
                  <a:schemeClr val="tx1">
                    <a:lumMod val="65000"/>
                    <a:lumOff val="35000"/>
                  </a:schemeClr>
                </a:solidFill>
              </a:rPr>
              <a:t>混乱无序的群体通过内部个体之间的相互作用，形成一个有序且联系紧密的群体共同运动，这种运动被称之为群集运动。</a:t>
            </a:r>
            <a:endParaRPr lang="en-US" altLang="zh-CN" sz="1400" dirty="0">
              <a:solidFill>
                <a:schemeClr val="tx1">
                  <a:lumMod val="65000"/>
                  <a:lumOff val="35000"/>
                </a:schemeClr>
              </a:solidFill>
              <a:sym typeface="微软雅黑" pitchFamily="34" charset="-122"/>
            </a:endParaRPr>
          </a:p>
        </p:txBody>
      </p:sp>
      <p:sp>
        <p:nvSpPr>
          <p:cNvPr id="36" name="矩形 35"/>
          <p:cNvSpPr/>
          <p:nvPr/>
        </p:nvSpPr>
        <p:spPr>
          <a:xfrm>
            <a:off x="8429703" y="2642487"/>
            <a:ext cx="2276396" cy="369324"/>
          </a:xfrm>
          <a:prstGeom prst="rect">
            <a:avLst/>
          </a:prstGeom>
        </p:spPr>
        <p:txBody>
          <a:bodyPr wrap="square" lIns="91431" tIns="45716" rIns="91431" bIns="45716">
            <a:spAutoFit/>
          </a:bodyPr>
          <a:lstStyle/>
          <a:p>
            <a:pPr>
              <a:spcBef>
                <a:spcPct val="0"/>
              </a:spcBef>
              <a:buFont typeface="Arial" charset="0"/>
              <a:buNone/>
            </a:pPr>
            <a:r>
              <a:rPr lang="zh-CN" altLang="en-US" b="1" dirty="0" smtClean="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复杂系统</a:t>
            </a:r>
            <a:endPar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 name="矩形 47"/>
          <p:cNvSpPr>
            <a:spLocks noChangeArrowheads="1"/>
          </p:cNvSpPr>
          <p:nvPr/>
        </p:nvSpPr>
        <p:spPr bwMode="auto">
          <a:xfrm>
            <a:off x="8429016" y="2965485"/>
            <a:ext cx="2277083"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zh-CN" sz="1400" dirty="0">
                <a:solidFill>
                  <a:schemeClr val="tx1">
                    <a:lumMod val="65000"/>
                    <a:lumOff val="35000"/>
                  </a:schemeClr>
                </a:solidFill>
              </a:rPr>
              <a:t>为非线性，反馈机制，自发形成的秩序以及分布式的控制和涌现</a:t>
            </a:r>
            <a:endParaRPr lang="zh-CN" altLang="en-US" sz="1400" dirty="0">
              <a:solidFill>
                <a:schemeClr val="tx1">
                  <a:lumMod val="65000"/>
                  <a:lumOff val="35000"/>
                </a:schemeClr>
              </a:solidFill>
              <a:sym typeface="微软雅黑" pitchFamily="34" charset="-122"/>
            </a:endParaRPr>
          </a:p>
        </p:txBody>
      </p:sp>
      <p:sp>
        <p:nvSpPr>
          <p:cNvPr id="38" name="矩形 85"/>
          <p:cNvSpPr>
            <a:spLocks noChangeArrowheads="1"/>
          </p:cNvSpPr>
          <p:nvPr/>
        </p:nvSpPr>
        <p:spPr bwMode="auto">
          <a:xfrm>
            <a:off x="7897787" y="4259806"/>
            <a:ext cx="3097721" cy="39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5208" tIns="57603" rIns="115208" bIns="5760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a:spcBef>
                <a:spcPct val="0"/>
              </a:spcBef>
              <a:buNone/>
            </a:pPr>
            <a:r>
              <a:rPr lang="zh-CN" altLang="en-US" sz="1800" b="1" dirty="0" smtClean="0">
                <a:solidFill>
                  <a:schemeClr val="accent5">
                    <a:lumMod val="75000"/>
                  </a:schemeClr>
                </a:solidFill>
                <a:cs typeface="Arial" panose="020B0604020202020204" pitchFamily="34" charset="0"/>
              </a:rPr>
              <a:t>自组织临界理论</a:t>
            </a:r>
            <a:endParaRPr lang="zh-CN" altLang="en-US" sz="1800" b="1" dirty="0">
              <a:solidFill>
                <a:schemeClr val="accent5">
                  <a:lumMod val="75000"/>
                </a:schemeClr>
              </a:solidFill>
              <a:cs typeface="Arial" panose="020B0604020202020204" pitchFamily="34" charset="0"/>
            </a:endParaRPr>
          </a:p>
        </p:txBody>
      </p:sp>
      <p:sp>
        <p:nvSpPr>
          <p:cNvPr id="39" name="文本框 13"/>
          <p:cNvSpPr txBox="1"/>
          <p:nvPr/>
        </p:nvSpPr>
        <p:spPr>
          <a:xfrm>
            <a:off x="6817667" y="4636302"/>
            <a:ext cx="4320480" cy="1384986"/>
          </a:xfrm>
          <a:prstGeom prst="rect">
            <a:avLst/>
          </a:prstGeom>
          <a:noFill/>
        </p:spPr>
        <p:txBody>
          <a:bodyPr wrap="square" lIns="91435" tIns="45716" rIns="91435" bIns="45716" rtlCol="0">
            <a:spAutoFit/>
          </a:bodyPr>
          <a:lstStyle/>
          <a:p>
            <a:pPr>
              <a:lnSpc>
                <a:spcPct val="120000"/>
              </a:lnSpc>
              <a:spcBef>
                <a:spcPct val="0"/>
              </a:spcBef>
            </a:pPr>
            <a:r>
              <a:rPr lang="zh-CN" altLang="zh-CN" sz="1400" dirty="0">
                <a:solidFill>
                  <a:schemeClr val="tx1">
                    <a:lumMod val="65000"/>
                    <a:lumOff val="35000"/>
                  </a:schemeClr>
                </a:solidFill>
                <a:latin typeface="微软雅黑" pitchFamily="34" charset="-122"/>
                <a:ea typeface="微软雅黑" pitchFamily="34" charset="-122"/>
                <a:sym typeface="Calibri" pitchFamily="34" charset="0"/>
              </a:rPr>
              <a:t>自组织临界性系统具有一个很明显的特征，在能量累积的自组织过程中，能量的累积速度非常缓慢，而且这个过程中能量的积累持续且均匀。但是与之相反的是能量的释放，该系统能量的释放是“雪崩式”的，即在短时间内快速释放，非常容易形成灾害。</a:t>
            </a:r>
            <a:endParaRPr lang="zh-CN" altLang="en-US" sz="1400" dirty="0">
              <a:solidFill>
                <a:schemeClr val="tx1">
                  <a:lumMod val="65000"/>
                  <a:lumOff val="35000"/>
                </a:schemeClr>
              </a:solidFill>
              <a:latin typeface="微软雅黑" pitchFamily="34" charset="-122"/>
              <a:ea typeface="微软雅黑" pitchFamily="34" charset="-122"/>
              <a:sym typeface="微软雅黑" pitchFamily="34" charset="-122"/>
            </a:endParaRPr>
          </a:p>
        </p:txBody>
      </p:sp>
      <p:sp>
        <p:nvSpPr>
          <p:cNvPr id="41" name="TextBox 40"/>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23123411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nodeType="withEffect">
                                  <p:stCondLst>
                                    <p:cond delay="50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par>
                                <p:cTn id="15" presetID="53" presetClass="entr" presetSubtype="16" fill="hold" nodeType="withEffect">
                                  <p:stCondLst>
                                    <p:cond delay="50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par>
                                <p:cTn id="20" presetID="22" presetClass="entr" presetSubtype="8" fill="hold" grpId="0" nodeType="withEffect">
                                  <p:stCondLst>
                                    <p:cond delay="100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par>
                                <p:cTn id="23" presetID="22" presetClass="entr" presetSubtype="8" fill="hold" grpId="0" nodeType="withEffect">
                                  <p:stCondLst>
                                    <p:cond delay="100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par>
                                <p:cTn id="26" presetID="53" presetClass="entr" presetSubtype="16" fill="hold" grpId="0" nodeType="withEffect">
                                  <p:stCondLst>
                                    <p:cond delay="1500"/>
                                  </p:stCondLst>
                                  <p:childTnLst>
                                    <p:set>
                                      <p:cBhvr>
                                        <p:cTn id="27" dur="1" fill="hold">
                                          <p:stCondLst>
                                            <p:cond delay="0"/>
                                          </p:stCondLst>
                                        </p:cTn>
                                        <p:tgtEl>
                                          <p:spTgt spid="25"/>
                                        </p:tgtEl>
                                        <p:attrNameLst>
                                          <p:attrName>style.visibility</p:attrName>
                                        </p:attrNameLst>
                                      </p:cBhvr>
                                      <p:to>
                                        <p:strVal val="visible"/>
                                      </p:to>
                                    </p:set>
                                    <p:anim calcmode="lin" valueType="num">
                                      <p:cBhvr>
                                        <p:cTn id="28" dur="500" fill="hold"/>
                                        <p:tgtEl>
                                          <p:spTgt spid="25"/>
                                        </p:tgtEl>
                                        <p:attrNameLst>
                                          <p:attrName>ppt_w</p:attrName>
                                        </p:attrNameLst>
                                      </p:cBhvr>
                                      <p:tavLst>
                                        <p:tav tm="0">
                                          <p:val>
                                            <p:fltVal val="0"/>
                                          </p:val>
                                        </p:tav>
                                        <p:tav tm="100000">
                                          <p:val>
                                            <p:strVal val="#ppt_w"/>
                                          </p:val>
                                        </p:tav>
                                      </p:tavLst>
                                    </p:anim>
                                    <p:anim calcmode="lin" valueType="num">
                                      <p:cBhvr>
                                        <p:cTn id="29" dur="500" fill="hold"/>
                                        <p:tgtEl>
                                          <p:spTgt spid="25"/>
                                        </p:tgtEl>
                                        <p:attrNameLst>
                                          <p:attrName>ppt_h</p:attrName>
                                        </p:attrNameLst>
                                      </p:cBhvr>
                                      <p:tavLst>
                                        <p:tav tm="0">
                                          <p:val>
                                            <p:fltVal val="0"/>
                                          </p:val>
                                        </p:tav>
                                        <p:tav tm="100000">
                                          <p:val>
                                            <p:strVal val="#ppt_h"/>
                                          </p:val>
                                        </p:tav>
                                      </p:tavLst>
                                    </p:anim>
                                    <p:animEffect transition="in" filter="fade">
                                      <p:cBhvr>
                                        <p:cTn id="30" dur="500"/>
                                        <p:tgtEl>
                                          <p:spTgt spid="25"/>
                                        </p:tgtEl>
                                      </p:cBhvr>
                                    </p:animEffect>
                                  </p:childTnLst>
                                </p:cTn>
                              </p:par>
                              <p:par>
                                <p:cTn id="31" presetID="53" presetClass="entr" presetSubtype="16" fill="hold" grpId="0" nodeType="withEffect">
                                  <p:stCondLst>
                                    <p:cond delay="1500"/>
                                  </p:stCondLst>
                                  <p:childTnLst>
                                    <p:set>
                                      <p:cBhvr>
                                        <p:cTn id="32" dur="1" fill="hold">
                                          <p:stCondLst>
                                            <p:cond delay="0"/>
                                          </p:stCondLst>
                                        </p:cTn>
                                        <p:tgtEl>
                                          <p:spTgt spid="27"/>
                                        </p:tgtEl>
                                        <p:attrNameLst>
                                          <p:attrName>style.visibility</p:attrName>
                                        </p:attrNameLst>
                                      </p:cBhvr>
                                      <p:to>
                                        <p:strVal val="visible"/>
                                      </p:to>
                                    </p:set>
                                    <p:anim calcmode="lin" valueType="num">
                                      <p:cBhvr>
                                        <p:cTn id="33" dur="500" fill="hold"/>
                                        <p:tgtEl>
                                          <p:spTgt spid="27"/>
                                        </p:tgtEl>
                                        <p:attrNameLst>
                                          <p:attrName>ppt_w</p:attrName>
                                        </p:attrNameLst>
                                      </p:cBhvr>
                                      <p:tavLst>
                                        <p:tav tm="0">
                                          <p:val>
                                            <p:fltVal val="0"/>
                                          </p:val>
                                        </p:tav>
                                        <p:tav tm="100000">
                                          <p:val>
                                            <p:strVal val="#ppt_w"/>
                                          </p:val>
                                        </p:tav>
                                      </p:tavLst>
                                    </p:anim>
                                    <p:anim calcmode="lin" valueType="num">
                                      <p:cBhvr>
                                        <p:cTn id="34" dur="500" fill="hold"/>
                                        <p:tgtEl>
                                          <p:spTgt spid="27"/>
                                        </p:tgtEl>
                                        <p:attrNameLst>
                                          <p:attrName>ppt_h</p:attrName>
                                        </p:attrNameLst>
                                      </p:cBhvr>
                                      <p:tavLst>
                                        <p:tav tm="0">
                                          <p:val>
                                            <p:fltVal val="0"/>
                                          </p:val>
                                        </p:tav>
                                        <p:tav tm="100000">
                                          <p:val>
                                            <p:strVal val="#ppt_h"/>
                                          </p:val>
                                        </p:tav>
                                      </p:tavLst>
                                    </p:anim>
                                    <p:animEffect transition="in" filter="fade">
                                      <p:cBhvr>
                                        <p:cTn id="35" dur="500"/>
                                        <p:tgtEl>
                                          <p:spTgt spid="27"/>
                                        </p:tgtEl>
                                      </p:cBhvr>
                                    </p:animEffect>
                                  </p:childTnLst>
                                </p:cTn>
                              </p:par>
                              <p:par>
                                <p:cTn id="36" presetID="53" presetClass="entr" presetSubtype="16" fill="hold" grpId="0" nodeType="withEffect">
                                  <p:stCondLst>
                                    <p:cond delay="1500"/>
                                  </p:stCondLst>
                                  <p:childTnLst>
                                    <p:set>
                                      <p:cBhvr>
                                        <p:cTn id="37" dur="1" fill="hold">
                                          <p:stCondLst>
                                            <p:cond delay="0"/>
                                          </p:stCondLst>
                                        </p:cTn>
                                        <p:tgtEl>
                                          <p:spTgt spid="30"/>
                                        </p:tgtEl>
                                        <p:attrNameLst>
                                          <p:attrName>style.visibility</p:attrName>
                                        </p:attrNameLst>
                                      </p:cBhvr>
                                      <p:to>
                                        <p:strVal val="visible"/>
                                      </p:to>
                                    </p:set>
                                    <p:anim calcmode="lin" valueType="num">
                                      <p:cBhvr>
                                        <p:cTn id="38" dur="500" fill="hold"/>
                                        <p:tgtEl>
                                          <p:spTgt spid="30"/>
                                        </p:tgtEl>
                                        <p:attrNameLst>
                                          <p:attrName>ppt_w</p:attrName>
                                        </p:attrNameLst>
                                      </p:cBhvr>
                                      <p:tavLst>
                                        <p:tav tm="0">
                                          <p:val>
                                            <p:fltVal val="0"/>
                                          </p:val>
                                        </p:tav>
                                        <p:tav tm="100000">
                                          <p:val>
                                            <p:strVal val="#ppt_w"/>
                                          </p:val>
                                        </p:tav>
                                      </p:tavLst>
                                    </p:anim>
                                    <p:anim calcmode="lin" valueType="num">
                                      <p:cBhvr>
                                        <p:cTn id="39" dur="500" fill="hold"/>
                                        <p:tgtEl>
                                          <p:spTgt spid="30"/>
                                        </p:tgtEl>
                                        <p:attrNameLst>
                                          <p:attrName>ppt_h</p:attrName>
                                        </p:attrNameLst>
                                      </p:cBhvr>
                                      <p:tavLst>
                                        <p:tav tm="0">
                                          <p:val>
                                            <p:fltVal val="0"/>
                                          </p:val>
                                        </p:tav>
                                        <p:tav tm="100000">
                                          <p:val>
                                            <p:strVal val="#ppt_h"/>
                                          </p:val>
                                        </p:tav>
                                      </p:tavLst>
                                    </p:anim>
                                    <p:animEffect transition="in" filter="fade">
                                      <p:cBhvr>
                                        <p:cTn id="40" dur="500"/>
                                        <p:tgtEl>
                                          <p:spTgt spid="30"/>
                                        </p:tgtEl>
                                      </p:cBhvr>
                                    </p:animEffect>
                                  </p:childTnLst>
                                </p:cTn>
                              </p:par>
                              <p:par>
                                <p:cTn id="41" presetID="14" presetClass="entr" presetSubtype="10" fill="hold" grpId="0" nodeType="withEffect">
                                  <p:stCondLst>
                                    <p:cond delay="2000"/>
                                  </p:stCondLst>
                                  <p:childTnLst>
                                    <p:set>
                                      <p:cBhvr>
                                        <p:cTn id="42" dur="1" fill="hold">
                                          <p:stCondLst>
                                            <p:cond delay="0"/>
                                          </p:stCondLst>
                                        </p:cTn>
                                        <p:tgtEl>
                                          <p:spTgt spid="32"/>
                                        </p:tgtEl>
                                        <p:attrNameLst>
                                          <p:attrName>style.visibility</p:attrName>
                                        </p:attrNameLst>
                                      </p:cBhvr>
                                      <p:to>
                                        <p:strVal val="visible"/>
                                      </p:to>
                                    </p:set>
                                    <p:animEffect transition="in" filter="randombar(horizontal)">
                                      <p:cBhvr>
                                        <p:cTn id="43" dur="400"/>
                                        <p:tgtEl>
                                          <p:spTgt spid="32"/>
                                        </p:tgtEl>
                                      </p:cBhvr>
                                    </p:animEffect>
                                  </p:childTnLst>
                                </p:cTn>
                              </p:par>
                              <p:par>
                                <p:cTn id="44" presetID="14" presetClass="entr" presetSubtype="10" fill="hold" grpId="0" nodeType="withEffect">
                                  <p:stCondLst>
                                    <p:cond delay="2000"/>
                                  </p:stCondLst>
                                  <p:childTnLst>
                                    <p:set>
                                      <p:cBhvr>
                                        <p:cTn id="45" dur="1" fill="hold">
                                          <p:stCondLst>
                                            <p:cond delay="0"/>
                                          </p:stCondLst>
                                        </p:cTn>
                                        <p:tgtEl>
                                          <p:spTgt spid="33"/>
                                        </p:tgtEl>
                                        <p:attrNameLst>
                                          <p:attrName>style.visibility</p:attrName>
                                        </p:attrNameLst>
                                      </p:cBhvr>
                                      <p:to>
                                        <p:strVal val="visible"/>
                                      </p:to>
                                    </p:set>
                                    <p:animEffect transition="in" filter="randombar(horizontal)">
                                      <p:cBhvr>
                                        <p:cTn id="46" dur="400"/>
                                        <p:tgtEl>
                                          <p:spTgt spid="33"/>
                                        </p:tgtEl>
                                      </p:cBhvr>
                                    </p:animEffect>
                                  </p:childTnLst>
                                </p:cTn>
                              </p:par>
                            </p:childTnLst>
                          </p:cTn>
                        </p:par>
                        <p:par>
                          <p:cTn id="47" fill="hold">
                            <p:stCondLst>
                              <p:cond delay="2400"/>
                            </p:stCondLst>
                            <p:childTnLst>
                              <p:par>
                                <p:cTn id="48" presetID="22" presetClass="entr" presetSubtype="1" fill="hold" grpId="0" nodeType="after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ipe(up)">
                                      <p:cBhvr>
                                        <p:cTn id="50" dur="500"/>
                                        <p:tgtEl>
                                          <p:spTgt spid="23"/>
                                        </p:tgtEl>
                                      </p:cBhvr>
                                    </p:animEffect>
                                  </p:childTnLst>
                                </p:cTn>
                              </p:par>
                              <p:par>
                                <p:cTn id="51" presetID="14" presetClass="entr" presetSubtype="10" fill="hold" grpId="0" nodeType="withEffect">
                                  <p:stCondLst>
                                    <p:cond delay="500"/>
                                  </p:stCondLst>
                                  <p:childTnLst>
                                    <p:set>
                                      <p:cBhvr>
                                        <p:cTn id="52" dur="1" fill="hold">
                                          <p:stCondLst>
                                            <p:cond delay="0"/>
                                          </p:stCondLst>
                                        </p:cTn>
                                        <p:tgtEl>
                                          <p:spTgt spid="34"/>
                                        </p:tgtEl>
                                        <p:attrNameLst>
                                          <p:attrName>style.visibility</p:attrName>
                                        </p:attrNameLst>
                                      </p:cBhvr>
                                      <p:to>
                                        <p:strVal val="visible"/>
                                      </p:to>
                                    </p:set>
                                    <p:animEffect transition="in" filter="randombar(horizontal)">
                                      <p:cBhvr>
                                        <p:cTn id="53" dur="400"/>
                                        <p:tgtEl>
                                          <p:spTgt spid="34"/>
                                        </p:tgtEl>
                                      </p:cBhvr>
                                    </p:animEffect>
                                  </p:childTnLst>
                                </p:cTn>
                              </p:par>
                              <p:par>
                                <p:cTn id="54" presetID="14" presetClass="entr" presetSubtype="10" fill="hold" grpId="0" nodeType="withEffect">
                                  <p:stCondLst>
                                    <p:cond delay="500"/>
                                  </p:stCondLst>
                                  <p:childTnLst>
                                    <p:set>
                                      <p:cBhvr>
                                        <p:cTn id="55" dur="1" fill="hold">
                                          <p:stCondLst>
                                            <p:cond delay="0"/>
                                          </p:stCondLst>
                                        </p:cTn>
                                        <p:tgtEl>
                                          <p:spTgt spid="35"/>
                                        </p:tgtEl>
                                        <p:attrNameLst>
                                          <p:attrName>style.visibility</p:attrName>
                                        </p:attrNameLst>
                                      </p:cBhvr>
                                      <p:to>
                                        <p:strVal val="visible"/>
                                      </p:to>
                                    </p:set>
                                    <p:animEffect transition="in" filter="randombar(horizontal)">
                                      <p:cBhvr>
                                        <p:cTn id="56" dur="400"/>
                                        <p:tgtEl>
                                          <p:spTgt spid="35"/>
                                        </p:tgtEl>
                                      </p:cBhvr>
                                    </p:animEffect>
                                  </p:childTnLst>
                                </p:cTn>
                              </p:par>
                            </p:childTnLst>
                          </p:cTn>
                        </p:par>
                        <p:par>
                          <p:cTn id="57" fill="hold">
                            <p:stCondLst>
                              <p:cond delay="3300"/>
                            </p:stCondLst>
                            <p:childTnLst>
                              <p:par>
                                <p:cTn id="58" presetID="22" presetClass="entr" presetSubtype="8" fill="hold" grpId="0" nodeType="after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wipe(left)">
                                      <p:cBhvr>
                                        <p:cTn id="60" dur="500"/>
                                        <p:tgtEl>
                                          <p:spTgt spid="24"/>
                                        </p:tgtEl>
                                      </p:cBhvr>
                                    </p:animEffect>
                                  </p:childTnLst>
                                </p:cTn>
                              </p:par>
                              <p:par>
                                <p:cTn id="61" presetID="14" presetClass="entr" presetSubtype="10" fill="hold" grpId="0" nodeType="withEffect">
                                  <p:stCondLst>
                                    <p:cond delay="500"/>
                                  </p:stCondLst>
                                  <p:childTnLst>
                                    <p:set>
                                      <p:cBhvr>
                                        <p:cTn id="62" dur="1" fill="hold">
                                          <p:stCondLst>
                                            <p:cond delay="0"/>
                                          </p:stCondLst>
                                        </p:cTn>
                                        <p:tgtEl>
                                          <p:spTgt spid="36"/>
                                        </p:tgtEl>
                                        <p:attrNameLst>
                                          <p:attrName>style.visibility</p:attrName>
                                        </p:attrNameLst>
                                      </p:cBhvr>
                                      <p:to>
                                        <p:strVal val="visible"/>
                                      </p:to>
                                    </p:set>
                                    <p:animEffect transition="in" filter="randombar(horizontal)">
                                      <p:cBhvr>
                                        <p:cTn id="63" dur="400"/>
                                        <p:tgtEl>
                                          <p:spTgt spid="36"/>
                                        </p:tgtEl>
                                      </p:cBhvr>
                                    </p:animEffect>
                                  </p:childTnLst>
                                </p:cTn>
                              </p:par>
                              <p:par>
                                <p:cTn id="64" presetID="14" presetClass="entr" presetSubtype="10" fill="hold" grpId="0" nodeType="withEffect">
                                  <p:stCondLst>
                                    <p:cond delay="500"/>
                                  </p:stCondLst>
                                  <p:childTnLst>
                                    <p:set>
                                      <p:cBhvr>
                                        <p:cTn id="65" dur="1" fill="hold">
                                          <p:stCondLst>
                                            <p:cond delay="0"/>
                                          </p:stCondLst>
                                        </p:cTn>
                                        <p:tgtEl>
                                          <p:spTgt spid="37"/>
                                        </p:tgtEl>
                                        <p:attrNameLst>
                                          <p:attrName>style.visibility</p:attrName>
                                        </p:attrNameLst>
                                      </p:cBhvr>
                                      <p:to>
                                        <p:strVal val="visible"/>
                                      </p:to>
                                    </p:set>
                                    <p:animEffect transition="in" filter="randombar(horizontal)">
                                      <p:cBhvr>
                                        <p:cTn id="66" dur="400"/>
                                        <p:tgtEl>
                                          <p:spTgt spid="37"/>
                                        </p:tgtEl>
                                      </p:cBhvr>
                                    </p:animEffect>
                                  </p:childTnLst>
                                </p:cTn>
                              </p:par>
                            </p:childTnLst>
                          </p:cTn>
                        </p:par>
                        <p:par>
                          <p:cTn id="67" fill="hold">
                            <p:stCondLst>
                              <p:cond delay="4200"/>
                            </p:stCondLst>
                            <p:childTnLst>
                              <p:par>
                                <p:cTn id="68" presetID="22" presetClass="entr" presetSubtype="2" fill="hold" grpId="0" nodeType="after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wipe(right)">
                                      <p:cBhvr>
                                        <p:cTn id="70" dur="500"/>
                                        <p:tgtEl>
                                          <p:spTgt spid="38"/>
                                        </p:tgtEl>
                                      </p:cBhvr>
                                    </p:animEffect>
                                  </p:childTnLst>
                                </p:cTn>
                              </p:par>
                              <p:par>
                                <p:cTn id="71" presetID="22" presetClass="entr" presetSubtype="2" fill="hold" grpId="0" nodeType="with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wipe(right)">
                                      <p:cBhvr>
                                        <p:cTn id="73" dur="750"/>
                                        <p:tgtEl>
                                          <p:spTgt spid="39"/>
                                        </p:tgtEl>
                                      </p:cBhvr>
                                    </p:animEffect>
                                  </p:childTnLst>
                                </p:cTn>
                              </p:par>
                            </p:childTnLst>
                          </p:cTn>
                        </p:par>
                        <p:par>
                          <p:cTn id="74" fill="hold">
                            <p:stCondLst>
                              <p:cond delay="4950"/>
                            </p:stCondLst>
                            <p:childTnLst>
                              <p:par>
                                <p:cTn id="75" presetID="10" presetClass="entr" presetSubtype="0" fill="hold" grpId="0" nodeType="after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fade">
                                      <p:cBhvr>
                                        <p:cTn id="77" dur="2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3" grpId="0" animBg="1"/>
      <p:bldP spid="24" grpId="0" animBg="1"/>
      <p:bldP spid="25" grpId="0" animBg="1"/>
      <p:bldP spid="27" grpId="0" animBg="1"/>
      <p:bldP spid="30" grpId="0" animBg="1"/>
      <p:bldP spid="32" grpId="0"/>
      <p:bldP spid="33" grpId="0"/>
      <p:bldP spid="34" grpId="0"/>
      <p:bldP spid="35" grpId="0"/>
      <p:bldP spid="36" grpId="0"/>
      <p:bldP spid="37" grpId="0"/>
      <p:bldP spid="38" grpId="0"/>
      <p:bldP spid="39" grpId="0"/>
      <p:bldP spid="4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重点分析</a:t>
            </a:r>
            <a:endParaRPr lang="zh-CN" altLang="en-US" dirty="0">
              <a:solidFill>
                <a:schemeClr val="bg1"/>
              </a:solidFill>
              <a:latin typeface="微软雅黑" pitchFamily="34" charset="-122"/>
              <a:ea typeface="微软雅黑" pitchFamily="34" charset="-122"/>
            </a:endParaRPr>
          </a:p>
        </p:txBody>
      </p:sp>
      <p:sp>
        <p:nvSpPr>
          <p:cNvPr id="29" name="Freeform 261"/>
          <p:cNvSpPr>
            <a:spLocks/>
          </p:cNvSpPr>
          <p:nvPr/>
        </p:nvSpPr>
        <p:spPr bwMode="auto">
          <a:xfrm>
            <a:off x="372951" y="174849"/>
            <a:ext cx="360040" cy="360040"/>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 name="Freeform 19"/>
          <p:cNvSpPr>
            <a:spLocks/>
          </p:cNvSpPr>
          <p:nvPr/>
        </p:nvSpPr>
        <p:spPr bwMode="auto">
          <a:xfrm>
            <a:off x="3694124" y="4915341"/>
            <a:ext cx="2566154" cy="1942659"/>
          </a:xfrm>
          <a:custGeom>
            <a:avLst/>
            <a:gdLst>
              <a:gd name="T0" fmla="*/ 476 w 542"/>
              <a:gd name="T1" fmla="*/ 410 h 410"/>
              <a:gd name="T2" fmla="*/ 476 w 542"/>
              <a:gd name="T3" fmla="*/ 121 h 410"/>
              <a:gd name="T4" fmla="*/ 422 w 542"/>
              <a:gd name="T5" fmla="*/ 67 h 410"/>
              <a:gd name="T6" fmla="*/ 0 w 542"/>
              <a:gd name="T7" fmla="*/ 67 h 410"/>
              <a:gd name="T8" fmla="*/ 0 w 542"/>
              <a:gd name="T9" fmla="*/ 0 h 410"/>
              <a:gd name="T10" fmla="*/ 422 w 542"/>
              <a:gd name="T11" fmla="*/ 0 h 410"/>
              <a:gd name="T12" fmla="*/ 542 w 542"/>
              <a:gd name="T13" fmla="*/ 121 h 410"/>
              <a:gd name="T14" fmla="*/ 542 w 542"/>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2" h="410">
                <a:moveTo>
                  <a:pt x="476" y="410"/>
                </a:moveTo>
                <a:cubicBezTo>
                  <a:pt x="476" y="121"/>
                  <a:pt x="476" y="121"/>
                  <a:pt x="476" y="121"/>
                </a:cubicBezTo>
                <a:cubicBezTo>
                  <a:pt x="476" y="91"/>
                  <a:pt x="451" y="67"/>
                  <a:pt x="422" y="67"/>
                </a:cubicBezTo>
                <a:cubicBezTo>
                  <a:pt x="0" y="67"/>
                  <a:pt x="0" y="67"/>
                  <a:pt x="0" y="67"/>
                </a:cubicBezTo>
                <a:cubicBezTo>
                  <a:pt x="0" y="0"/>
                  <a:pt x="0" y="0"/>
                  <a:pt x="0" y="0"/>
                </a:cubicBezTo>
                <a:cubicBezTo>
                  <a:pt x="422" y="0"/>
                  <a:pt x="422" y="0"/>
                  <a:pt x="422" y="0"/>
                </a:cubicBezTo>
                <a:cubicBezTo>
                  <a:pt x="488" y="0"/>
                  <a:pt x="542" y="54"/>
                  <a:pt x="542" y="121"/>
                </a:cubicBezTo>
                <a:cubicBezTo>
                  <a:pt x="542" y="410"/>
                  <a:pt x="542" y="410"/>
                  <a:pt x="542" y="410"/>
                </a:cubicBezTo>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20"/>
          <p:cNvSpPr>
            <a:spLocks/>
          </p:cNvSpPr>
          <p:nvPr/>
        </p:nvSpPr>
        <p:spPr bwMode="auto">
          <a:xfrm>
            <a:off x="6103903" y="4977489"/>
            <a:ext cx="1866477" cy="733760"/>
          </a:xfrm>
          <a:custGeom>
            <a:avLst/>
            <a:gdLst>
              <a:gd name="T0" fmla="*/ 275 w 394"/>
              <a:gd name="T1" fmla="*/ 155 h 155"/>
              <a:gd name="T2" fmla="*/ 0 w 394"/>
              <a:gd name="T3" fmla="*/ 155 h 155"/>
              <a:gd name="T4" fmla="*/ 0 w 394"/>
              <a:gd name="T5" fmla="*/ 94 h 155"/>
              <a:gd name="T6" fmla="*/ 275 w 394"/>
              <a:gd name="T7" fmla="*/ 94 h 155"/>
              <a:gd name="T8" fmla="*/ 332 w 394"/>
              <a:gd name="T9" fmla="*/ 37 h 155"/>
              <a:gd name="T10" fmla="*/ 332 w 394"/>
              <a:gd name="T11" fmla="*/ 0 h 155"/>
              <a:gd name="T12" fmla="*/ 394 w 394"/>
              <a:gd name="T13" fmla="*/ 0 h 155"/>
              <a:gd name="T14" fmla="*/ 394 w 394"/>
              <a:gd name="T15" fmla="*/ 37 h 155"/>
              <a:gd name="T16" fmla="*/ 275 w 394"/>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4" h="155">
                <a:moveTo>
                  <a:pt x="275" y="155"/>
                </a:moveTo>
                <a:cubicBezTo>
                  <a:pt x="0" y="155"/>
                  <a:pt x="0" y="155"/>
                  <a:pt x="0" y="155"/>
                </a:cubicBezTo>
                <a:cubicBezTo>
                  <a:pt x="0" y="94"/>
                  <a:pt x="0" y="94"/>
                  <a:pt x="0" y="94"/>
                </a:cubicBezTo>
                <a:cubicBezTo>
                  <a:pt x="275" y="94"/>
                  <a:pt x="275" y="94"/>
                  <a:pt x="275" y="94"/>
                </a:cubicBezTo>
                <a:cubicBezTo>
                  <a:pt x="307" y="94"/>
                  <a:pt x="332" y="68"/>
                  <a:pt x="332" y="37"/>
                </a:cubicBezTo>
                <a:cubicBezTo>
                  <a:pt x="332" y="0"/>
                  <a:pt x="332" y="0"/>
                  <a:pt x="332" y="0"/>
                </a:cubicBezTo>
                <a:cubicBezTo>
                  <a:pt x="394" y="0"/>
                  <a:pt x="394" y="0"/>
                  <a:pt x="394" y="0"/>
                </a:cubicBezTo>
                <a:cubicBezTo>
                  <a:pt x="394" y="37"/>
                  <a:pt x="394" y="37"/>
                  <a:pt x="394" y="37"/>
                </a:cubicBezTo>
                <a:cubicBezTo>
                  <a:pt x="394" y="102"/>
                  <a:pt x="341" y="155"/>
                  <a:pt x="275" y="155"/>
                </a:cubicBez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21"/>
          <p:cNvSpPr>
            <a:spLocks/>
          </p:cNvSpPr>
          <p:nvPr/>
        </p:nvSpPr>
        <p:spPr bwMode="auto">
          <a:xfrm>
            <a:off x="6346485" y="2519595"/>
            <a:ext cx="1704087" cy="695669"/>
          </a:xfrm>
          <a:custGeom>
            <a:avLst/>
            <a:gdLst>
              <a:gd name="T0" fmla="*/ 250 w 360"/>
              <a:gd name="T1" fmla="*/ 147 h 147"/>
              <a:gd name="T2" fmla="*/ 0 w 360"/>
              <a:gd name="T3" fmla="*/ 147 h 147"/>
              <a:gd name="T4" fmla="*/ 0 w 360"/>
              <a:gd name="T5" fmla="*/ 102 h 147"/>
              <a:gd name="T6" fmla="*/ 250 w 360"/>
              <a:gd name="T7" fmla="*/ 102 h 147"/>
              <a:gd name="T8" fmla="*/ 315 w 360"/>
              <a:gd name="T9" fmla="*/ 37 h 147"/>
              <a:gd name="T10" fmla="*/ 315 w 360"/>
              <a:gd name="T11" fmla="*/ 0 h 147"/>
              <a:gd name="T12" fmla="*/ 360 w 360"/>
              <a:gd name="T13" fmla="*/ 0 h 147"/>
              <a:gd name="T14" fmla="*/ 360 w 360"/>
              <a:gd name="T15" fmla="*/ 37 h 147"/>
              <a:gd name="T16" fmla="*/ 250 w 360"/>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0" h="147">
                <a:moveTo>
                  <a:pt x="250" y="147"/>
                </a:moveTo>
                <a:cubicBezTo>
                  <a:pt x="0" y="147"/>
                  <a:pt x="0" y="147"/>
                  <a:pt x="0" y="147"/>
                </a:cubicBezTo>
                <a:cubicBezTo>
                  <a:pt x="0" y="102"/>
                  <a:pt x="0" y="102"/>
                  <a:pt x="0" y="102"/>
                </a:cubicBezTo>
                <a:cubicBezTo>
                  <a:pt x="250" y="102"/>
                  <a:pt x="250" y="102"/>
                  <a:pt x="250" y="102"/>
                </a:cubicBezTo>
                <a:cubicBezTo>
                  <a:pt x="286" y="102"/>
                  <a:pt x="315" y="73"/>
                  <a:pt x="315" y="37"/>
                </a:cubicBezTo>
                <a:cubicBezTo>
                  <a:pt x="315" y="0"/>
                  <a:pt x="315" y="0"/>
                  <a:pt x="315" y="0"/>
                </a:cubicBezTo>
                <a:cubicBezTo>
                  <a:pt x="360" y="0"/>
                  <a:pt x="360" y="0"/>
                  <a:pt x="360" y="0"/>
                </a:cubicBezTo>
                <a:cubicBezTo>
                  <a:pt x="360" y="37"/>
                  <a:pt x="360" y="37"/>
                  <a:pt x="360" y="37"/>
                </a:cubicBezTo>
                <a:cubicBezTo>
                  <a:pt x="360" y="98"/>
                  <a:pt x="311" y="147"/>
                  <a:pt x="250" y="147"/>
                </a:cubicBez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22"/>
          <p:cNvSpPr>
            <a:spLocks/>
          </p:cNvSpPr>
          <p:nvPr/>
        </p:nvSpPr>
        <p:spPr bwMode="auto">
          <a:xfrm>
            <a:off x="5123553" y="3371639"/>
            <a:ext cx="739775" cy="1710102"/>
          </a:xfrm>
          <a:custGeom>
            <a:avLst/>
            <a:gdLst>
              <a:gd name="T0" fmla="*/ 156 w 156"/>
              <a:gd name="T1" fmla="*/ 361 h 361"/>
              <a:gd name="T2" fmla="*/ 95 w 156"/>
              <a:gd name="T3" fmla="*/ 361 h 361"/>
              <a:gd name="T4" fmla="*/ 95 w 156"/>
              <a:gd name="T5" fmla="*/ 118 h 361"/>
              <a:gd name="T6" fmla="*/ 38 w 156"/>
              <a:gd name="T7" fmla="*/ 61 h 361"/>
              <a:gd name="T8" fmla="*/ 0 w 156"/>
              <a:gd name="T9" fmla="*/ 61 h 361"/>
              <a:gd name="T10" fmla="*/ 0 w 156"/>
              <a:gd name="T11" fmla="*/ 0 h 361"/>
              <a:gd name="T12" fmla="*/ 38 w 156"/>
              <a:gd name="T13" fmla="*/ 0 h 361"/>
              <a:gd name="T14" fmla="*/ 156 w 156"/>
              <a:gd name="T15" fmla="*/ 118 h 361"/>
              <a:gd name="T16" fmla="*/ 156 w 156"/>
              <a:gd name="T17" fmla="*/ 36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361">
                <a:moveTo>
                  <a:pt x="156" y="361"/>
                </a:moveTo>
                <a:cubicBezTo>
                  <a:pt x="95" y="361"/>
                  <a:pt x="95" y="361"/>
                  <a:pt x="95" y="361"/>
                </a:cubicBezTo>
                <a:cubicBezTo>
                  <a:pt x="95" y="118"/>
                  <a:pt x="95" y="118"/>
                  <a:pt x="95" y="118"/>
                </a:cubicBezTo>
                <a:cubicBezTo>
                  <a:pt x="95" y="87"/>
                  <a:pt x="69" y="61"/>
                  <a:pt x="38" y="61"/>
                </a:cubicBezTo>
                <a:cubicBezTo>
                  <a:pt x="0" y="61"/>
                  <a:pt x="0" y="61"/>
                  <a:pt x="0" y="61"/>
                </a:cubicBezTo>
                <a:cubicBezTo>
                  <a:pt x="0" y="0"/>
                  <a:pt x="0" y="0"/>
                  <a:pt x="0" y="0"/>
                </a:cubicBezTo>
                <a:cubicBezTo>
                  <a:pt x="38" y="0"/>
                  <a:pt x="38" y="0"/>
                  <a:pt x="38" y="0"/>
                </a:cubicBezTo>
                <a:cubicBezTo>
                  <a:pt x="103" y="0"/>
                  <a:pt x="156" y="53"/>
                  <a:pt x="156" y="118"/>
                </a:cubicBezTo>
                <a:lnTo>
                  <a:pt x="156" y="361"/>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23"/>
          <p:cNvSpPr>
            <a:spLocks/>
          </p:cNvSpPr>
          <p:nvPr/>
        </p:nvSpPr>
        <p:spPr bwMode="auto">
          <a:xfrm>
            <a:off x="6683293" y="3959047"/>
            <a:ext cx="2072971" cy="1657977"/>
          </a:xfrm>
          <a:custGeom>
            <a:avLst/>
            <a:gdLst>
              <a:gd name="T0" fmla="*/ 54 w 438"/>
              <a:gd name="T1" fmla="*/ 350 h 350"/>
              <a:gd name="T2" fmla="*/ 0 w 438"/>
              <a:gd name="T3" fmla="*/ 350 h 350"/>
              <a:gd name="T4" fmla="*/ 0 w 438"/>
              <a:gd name="T5" fmla="*/ 114 h 350"/>
              <a:gd name="T6" fmla="*/ 115 w 438"/>
              <a:gd name="T7" fmla="*/ 0 h 350"/>
              <a:gd name="T8" fmla="*/ 438 w 438"/>
              <a:gd name="T9" fmla="*/ 0 h 350"/>
              <a:gd name="T10" fmla="*/ 438 w 438"/>
              <a:gd name="T11" fmla="*/ 53 h 350"/>
              <a:gd name="T12" fmla="*/ 115 w 438"/>
              <a:gd name="T13" fmla="*/ 53 h 350"/>
              <a:gd name="T14" fmla="*/ 54 w 438"/>
              <a:gd name="T15" fmla="*/ 114 h 350"/>
              <a:gd name="T16" fmla="*/ 54 w 438"/>
              <a:gd name="T17" fmla="*/ 3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8" h="350">
                <a:moveTo>
                  <a:pt x="54" y="350"/>
                </a:moveTo>
                <a:cubicBezTo>
                  <a:pt x="0" y="350"/>
                  <a:pt x="0" y="350"/>
                  <a:pt x="0" y="350"/>
                </a:cubicBezTo>
                <a:cubicBezTo>
                  <a:pt x="0" y="114"/>
                  <a:pt x="0" y="114"/>
                  <a:pt x="0" y="114"/>
                </a:cubicBezTo>
                <a:cubicBezTo>
                  <a:pt x="0" y="51"/>
                  <a:pt x="52" y="0"/>
                  <a:pt x="115" y="0"/>
                </a:cubicBezTo>
                <a:cubicBezTo>
                  <a:pt x="438" y="0"/>
                  <a:pt x="438" y="0"/>
                  <a:pt x="438" y="0"/>
                </a:cubicBezTo>
                <a:cubicBezTo>
                  <a:pt x="438" y="53"/>
                  <a:pt x="438" y="53"/>
                  <a:pt x="438" y="53"/>
                </a:cubicBezTo>
                <a:cubicBezTo>
                  <a:pt x="115" y="53"/>
                  <a:pt x="115" y="53"/>
                  <a:pt x="115" y="53"/>
                </a:cubicBezTo>
                <a:cubicBezTo>
                  <a:pt x="81" y="53"/>
                  <a:pt x="54" y="80"/>
                  <a:pt x="54" y="114"/>
                </a:cubicBezTo>
                <a:lnTo>
                  <a:pt x="54" y="35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24"/>
          <p:cNvSpPr>
            <a:spLocks/>
          </p:cNvSpPr>
          <p:nvPr/>
        </p:nvSpPr>
        <p:spPr bwMode="auto">
          <a:xfrm>
            <a:off x="4465976" y="1956245"/>
            <a:ext cx="1794303" cy="695669"/>
          </a:xfrm>
          <a:custGeom>
            <a:avLst/>
            <a:gdLst>
              <a:gd name="T0" fmla="*/ 379 w 379"/>
              <a:gd name="T1" fmla="*/ 147 h 147"/>
              <a:gd name="T2" fmla="*/ 110 w 379"/>
              <a:gd name="T3" fmla="*/ 147 h 147"/>
              <a:gd name="T4" fmla="*/ 0 w 379"/>
              <a:gd name="T5" fmla="*/ 37 h 147"/>
              <a:gd name="T6" fmla="*/ 0 w 379"/>
              <a:gd name="T7" fmla="*/ 0 h 147"/>
              <a:gd name="T8" fmla="*/ 45 w 379"/>
              <a:gd name="T9" fmla="*/ 0 h 147"/>
              <a:gd name="T10" fmla="*/ 45 w 379"/>
              <a:gd name="T11" fmla="*/ 37 h 147"/>
              <a:gd name="T12" fmla="*/ 110 w 379"/>
              <a:gd name="T13" fmla="*/ 102 h 147"/>
              <a:gd name="T14" fmla="*/ 379 w 379"/>
              <a:gd name="T15" fmla="*/ 102 h 147"/>
              <a:gd name="T16" fmla="*/ 379 w 379"/>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147">
                <a:moveTo>
                  <a:pt x="379" y="147"/>
                </a:moveTo>
                <a:cubicBezTo>
                  <a:pt x="110" y="147"/>
                  <a:pt x="110" y="147"/>
                  <a:pt x="110" y="147"/>
                </a:cubicBezTo>
                <a:cubicBezTo>
                  <a:pt x="49" y="147"/>
                  <a:pt x="0" y="98"/>
                  <a:pt x="0" y="37"/>
                </a:cubicBezTo>
                <a:cubicBezTo>
                  <a:pt x="0" y="0"/>
                  <a:pt x="0" y="0"/>
                  <a:pt x="0" y="0"/>
                </a:cubicBezTo>
                <a:cubicBezTo>
                  <a:pt x="45" y="0"/>
                  <a:pt x="45" y="0"/>
                  <a:pt x="45" y="0"/>
                </a:cubicBezTo>
                <a:cubicBezTo>
                  <a:pt x="45" y="37"/>
                  <a:pt x="45" y="37"/>
                  <a:pt x="45" y="37"/>
                </a:cubicBezTo>
                <a:cubicBezTo>
                  <a:pt x="45" y="73"/>
                  <a:pt x="74" y="102"/>
                  <a:pt x="110" y="102"/>
                </a:cubicBezTo>
                <a:cubicBezTo>
                  <a:pt x="379" y="102"/>
                  <a:pt x="379" y="102"/>
                  <a:pt x="379" y="102"/>
                </a:cubicBezTo>
                <a:lnTo>
                  <a:pt x="379" y="147"/>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25"/>
          <p:cNvSpPr>
            <a:spLocks/>
          </p:cNvSpPr>
          <p:nvPr/>
        </p:nvSpPr>
        <p:spPr bwMode="auto">
          <a:xfrm>
            <a:off x="4305591" y="3750547"/>
            <a:ext cx="1405371" cy="715717"/>
          </a:xfrm>
          <a:custGeom>
            <a:avLst/>
            <a:gdLst>
              <a:gd name="T0" fmla="*/ 297 w 297"/>
              <a:gd name="T1" fmla="*/ 151 h 151"/>
              <a:gd name="T2" fmla="*/ 114 w 297"/>
              <a:gd name="T3" fmla="*/ 151 h 151"/>
              <a:gd name="T4" fmla="*/ 0 w 297"/>
              <a:gd name="T5" fmla="*/ 37 h 151"/>
              <a:gd name="T6" fmla="*/ 0 w 297"/>
              <a:gd name="T7" fmla="*/ 0 h 151"/>
              <a:gd name="T8" fmla="*/ 53 w 297"/>
              <a:gd name="T9" fmla="*/ 0 h 151"/>
              <a:gd name="T10" fmla="*/ 53 w 297"/>
              <a:gd name="T11" fmla="*/ 37 h 151"/>
              <a:gd name="T12" fmla="*/ 114 w 297"/>
              <a:gd name="T13" fmla="*/ 98 h 151"/>
              <a:gd name="T14" fmla="*/ 297 w 297"/>
              <a:gd name="T15" fmla="*/ 98 h 151"/>
              <a:gd name="T16" fmla="*/ 297 w 297"/>
              <a:gd name="T17"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51">
                <a:moveTo>
                  <a:pt x="297" y="151"/>
                </a:moveTo>
                <a:cubicBezTo>
                  <a:pt x="114" y="151"/>
                  <a:pt x="114" y="151"/>
                  <a:pt x="114" y="151"/>
                </a:cubicBezTo>
                <a:cubicBezTo>
                  <a:pt x="51" y="151"/>
                  <a:pt x="0" y="100"/>
                  <a:pt x="0" y="37"/>
                </a:cubicBezTo>
                <a:cubicBezTo>
                  <a:pt x="0" y="0"/>
                  <a:pt x="0" y="0"/>
                  <a:pt x="0" y="0"/>
                </a:cubicBezTo>
                <a:cubicBezTo>
                  <a:pt x="53" y="0"/>
                  <a:pt x="53" y="0"/>
                  <a:pt x="53" y="0"/>
                </a:cubicBezTo>
                <a:cubicBezTo>
                  <a:pt x="53" y="37"/>
                  <a:pt x="53" y="37"/>
                  <a:pt x="53" y="37"/>
                </a:cubicBezTo>
                <a:cubicBezTo>
                  <a:pt x="53" y="71"/>
                  <a:pt x="81" y="98"/>
                  <a:pt x="114" y="98"/>
                </a:cubicBezTo>
                <a:cubicBezTo>
                  <a:pt x="297" y="98"/>
                  <a:pt x="297" y="98"/>
                  <a:pt x="297" y="98"/>
                </a:cubicBezTo>
                <a:lnTo>
                  <a:pt x="297" y="151"/>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26"/>
          <p:cNvSpPr>
            <a:spLocks/>
          </p:cNvSpPr>
          <p:nvPr/>
        </p:nvSpPr>
        <p:spPr bwMode="auto">
          <a:xfrm>
            <a:off x="5710961" y="2685995"/>
            <a:ext cx="715717" cy="1405371"/>
          </a:xfrm>
          <a:custGeom>
            <a:avLst/>
            <a:gdLst>
              <a:gd name="T0" fmla="*/ 37 w 151"/>
              <a:gd name="T1" fmla="*/ 297 h 297"/>
              <a:gd name="T2" fmla="*/ 0 w 151"/>
              <a:gd name="T3" fmla="*/ 297 h 297"/>
              <a:gd name="T4" fmla="*/ 0 w 151"/>
              <a:gd name="T5" fmla="*/ 244 h 297"/>
              <a:gd name="T6" fmla="*/ 37 w 151"/>
              <a:gd name="T7" fmla="*/ 244 h 297"/>
              <a:gd name="T8" fmla="*/ 98 w 151"/>
              <a:gd name="T9" fmla="*/ 183 h 297"/>
              <a:gd name="T10" fmla="*/ 98 w 151"/>
              <a:gd name="T11" fmla="*/ 0 h 297"/>
              <a:gd name="T12" fmla="*/ 151 w 151"/>
              <a:gd name="T13" fmla="*/ 0 h 297"/>
              <a:gd name="T14" fmla="*/ 151 w 151"/>
              <a:gd name="T15" fmla="*/ 183 h 297"/>
              <a:gd name="T16" fmla="*/ 37 w 151"/>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97">
                <a:moveTo>
                  <a:pt x="37" y="297"/>
                </a:moveTo>
                <a:cubicBezTo>
                  <a:pt x="0" y="297"/>
                  <a:pt x="0" y="297"/>
                  <a:pt x="0" y="297"/>
                </a:cubicBezTo>
                <a:cubicBezTo>
                  <a:pt x="0" y="244"/>
                  <a:pt x="0" y="244"/>
                  <a:pt x="0" y="244"/>
                </a:cubicBezTo>
                <a:cubicBezTo>
                  <a:pt x="37" y="244"/>
                  <a:pt x="37" y="244"/>
                  <a:pt x="37" y="244"/>
                </a:cubicBezTo>
                <a:cubicBezTo>
                  <a:pt x="71" y="244"/>
                  <a:pt x="98" y="216"/>
                  <a:pt x="98" y="183"/>
                </a:cubicBezTo>
                <a:cubicBezTo>
                  <a:pt x="98" y="0"/>
                  <a:pt x="98" y="0"/>
                  <a:pt x="98" y="0"/>
                </a:cubicBezTo>
                <a:cubicBezTo>
                  <a:pt x="151" y="0"/>
                  <a:pt x="151" y="0"/>
                  <a:pt x="151" y="0"/>
                </a:cubicBezTo>
                <a:cubicBezTo>
                  <a:pt x="151" y="183"/>
                  <a:pt x="151" y="183"/>
                  <a:pt x="151" y="183"/>
                </a:cubicBezTo>
                <a:cubicBezTo>
                  <a:pt x="151" y="246"/>
                  <a:pt x="100" y="297"/>
                  <a:pt x="37" y="297"/>
                </a:cubicBez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27"/>
          <p:cNvSpPr>
            <a:spLocks/>
          </p:cNvSpPr>
          <p:nvPr/>
        </p:nvSpPr>
        <p:spPr bwMode="auto">
          <a:xfrm>
            <a:off x="6176076" y="1340768"/>
            <a:ext cx="719727" cy="1405371"/>
          </a:xfrm>
          <a:custGeom>
            <a:avLst/>
            <a:gdLst>
              <a:gd name="T0" fmla="*/ 53 w 152"/>
              <a:gd name="T1" fmla="*/ 297 h 297"/>
              <a:gd name="T2" fmla="*/ 0 w 152"/>
              <a:gd name="T3" fmla="*/ 297 h 297"/>
              <a:gd name="T4" fmla="*/ 0 w 152"/>
              <a:gd name="T5" fmla="*/ 114 h 297"/>
              <a:gd name="T6" fmla="*/ 114 w 152"/>
              <a:gd name="T7" fmla="*/ 0 h 297"/>
              <a:gd name="T8" fmla="*/ 152 w 152"/>
              <a:gd name="T9" fmla="*/ 0 h 297"/>
              <a:gd name="T10" fmla="*/ 152 w 152"/>
              <a:gd name="T11" fmla="*/ 53 h 297"/>
              <a:gd name="T12" fmla="*/ 114 w 152"/>
              <a:gd name="T13" fmla="*/ 53 h 297"/>
              <a:gd name="T14" fmla="*/ 53 w 152"/>
              <a:gd name="T15" fmla="*/ 114 h 297"/>
              <a:gd name="T16" fmla="*/ 53 w 152"/>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297">
                <a:moveTo>
                  <a:pt x="53" y="297"/>
                </a:moveTo>
                <a:cubicBezTo>
                  <a:pt x="0" y="297"/>
                  <a:pt x="0" y="297"/>
                  <a:pt x="0" y="297"/>
                </a:cubicBezTo>
                <a:cubicBezTo>
                  <a:pt x="0" y="114"/>
                  <a:pt x="0" y="114"/>
                  <a:pt x="0" y="114"/>
                </a:cubicBezTo>
                <a:cubicBezTo>
                  <a:pt x="0" y="51"/>
                  <a:pt x="51" y="0"/>
                  <a:pt x="114" y="0"/>
                </a:cubicBezTo>
                <a:cubicBezTo>
                  <a:pt x="152" y="0"/>
                  <a:pt x="152" y="0"/>
                  <a:pt x="152" y="0"/>
                </a:cubicBezTo>
                <a:cubicBezTo>
                  <a:pt x="152" y="53"/>
                  <a:pt x="152" y="53"/>
                  <a:pt x="152" y="53"/>
                </a:cubicBezTo>
                <a:cubicBezTo>
                  <a:pt x="114" y="53"/>
                  <a:pt x="114" y="53"/>
                  <a:pt x="114" y="53"/>
                </a:cubicBezTo>
                <a:cubicBezTo>
                  <a:pt x="81" y="53"/>
                  <a:pt x="53" y="80"/>
                  <a:pt x="53" y="114"/>
                </a:cubicBezTo>
                <a:lnTo>
                  <a:pt x="53" y="297"/>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椭圆 16"/>
          <p:cNvSpPr/>
          <p:nvPr/>
        </p:nvSpPr>
        <p:spPr>
          <a:xfrm>
            <a:off x="3491910" y="4867227"/>
            <a:ext cx="429028" cy="429028"/>
          </a:xfrm>
          <a:prstGeom prst="ellipse">
            <a:avLst/>
          </a:prstGeom>
          <a:solidFill>
            <a:schemeClr val="accent5">
              <a:lumMod val="50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7C6CF"/>
              </a:solidFill>
            </a:endParaRPr>
          </a:p>
        </p:txBody>
      </p:sp>
      <p:sp>
        <p:nvSpPr>
          <p:cNvPr id="21" name="椭圆 20"/>
          <p:cNvSpPr/>
          <p:nvPr/>
        </p:nvSpPr>
        <p:spPr>
          <a:xfrm>
            <a:off x="4214034" y="3432019"/>
            <a:ext cx="429028" cy="429028"/>
          </a:xfrm>
          <a:prstGeom prst="ellipse">
            <a:avLst/>
          </a:prstGeom>
          <a:solidFill>
            <a:schemeClr val="accent5">
              <a:lumMod val="50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7C6CF"/>
              </a:solidFill>
            </a:endParaRPr>
          </a:p>
        </p:txBody>
      </p:sp>
      <p:sp>
        <p:nvSpPr>
          <p:cNvPr id="23" name="椭圆 22"/>
          <p:cNvSpPr/>
          <p:nvPr/>
        </p:nvSpPr>
        <p:spPr>
          <a:xfrm>
            <a:off x="8529450" y="3876852"/>
            <a:ext cx="429028" cy="429028"/>
          </a:xfrm>
          <a:prstGeom prst="ellipse">
            <a:avLst/>
          </a:prstGeom>
          <a:solidFill>
            <a:schemeClr val="accent5">
              <a:lumMod val="50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7C6CF"/>
              </a:solidFill>
            </a:endParaRPr>
          </a:p>
        </p:txBody>
      </p:sp>
      <p:sp>
        <p:nvSpPr>
          <p:cNvPr id="24" name="椭圆 23"/>
          <p:cNvSpPr/>
          <p:nvPr/>
        </p:nvSpPr>
        <p:spPr>
          <a:xfrm>
            <a:off x="7730466" y="2233283"/>
            <a:ext cx="429028" cy="429028"/>
          </a:xfrm>
          <a:prstGeom prst="ellipse">
            <a:avLst/>
          </a:prstGeom>
          <a:solidFill>
            <a:schemeClr val="accent5">
              <a:lumMod val="50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7C6CF"/>
              </a:solidFill>
            </a:endParaRPr>
          </a:p>
        </p:txBody>
      </p:sp>
      <p:sp>
        <p:nvSpPr>
          <p:cNvPr id="25" name="椭圆 24"/>
          <p:cNvSpPr/>
          <p:nvPr/>
        </p:nvSpPr>
        <p:spPr>
          <a:xfrm>
            <a:off x="4353985" y="1623885"/>
            <a:ext cx="429028" cy="429028"/>
          </a:xfrm>
          <a:prstGeom prst="ellipse">
            <a:avLst/>
          </a:prstGeom>
          <a:solidFill>
            <a:schemeClr val="accent5">
              <a:lumMod val="50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7C6CF"/>
              </a:solidFill>
            </a:endParaRPr>
          </a:p>
        </p:txBody>
      </p:sp>
      <p:sp>
        <p:nvSpPr>
          <p:cNvPr id="26" name="TextBox 22"/>
          <p:cNvSpPr txBox="1"/>
          <p:nvPr/>
        </p:nvSpPr>
        <p:spPr>
          <a:xfrm>
            <a:off x="985019" y="4634445"/>
            <a:ext cx="2426469" cy="609398"/>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zh-CN" altLang="en-US" noProof="1" smtClean="0">
                <a:solidFill>
                  <a:schemeClr val="tx1">
                    <a:lumMod val="65000"/>
                    <a:lumOff val="35000"/>
                  </a:schemeClr>
                </a:solidFill>
              </a:rPr>
              <a:t>实验及其对照组如何设计才能正确且高效</a:t>
            </a:r>
            <a:endParaRPr lang="en-US" altLang="zh-CN" noProof="1">
              <a:solidFill>
                <a:schemeClr val="tx1">
                  <a:lumMod val="65000"/>
                  <a:lumOff val="35000"/>
                </a:schemeClr>
              </a:solidFill>
            </a:endParaRPr>
          </a:p>
        </p:txBody>
      </p:sp>
      <p:sp>
        <p:nvSpPr>
          <p:cNvPr id="27" name="TextBox 22"/>
          <p:cNvSpPr txBox="1"/>
          <p:nvPr/>
        </p:nvSpPr>
        <p:spPr>
          <a:xfrm>
            <a:off x="1747409" y="3133958"/>
            <a:ext cx="2402188" cy="609398"/>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zh-CN" altLang="en-US" noProof="1" smtClean="0">
                <a:solidFill>
                  <a:schemeClr val="tx1">
                    <a:lumMod val="65000"/>
                    <a:lumOff val="35000"/>
                  </a:schemeClr>
                </a:solidFill>
              </a:rPr>
              <a:t>选择的</a:t>
            </a:r>
            <a:r>
              <a:rPr lang="en-US" altLang="zh-CN" noProof="1" smtClean="0">
                <a:solidFill>
                  <a:schemeClr val="tx1">
                    <a:lumMod val="65000"/>
                    <a:lumOff val="35000"/>
                  </a:schemeClr>
                </a:solidFill>
              </a:rPr>
              <a:t>SAC</a:t>
            </a:r>
            <a:r>
              <a:rPr lang="zh-CN" altLang="en-US" noProof="1" smtClean="0">
                <a:solidFill>
                  <a:schemeClr val="tx1">
                    <a:lumMod val="65000"/>
                    <a:lumOff val="35000"/>
                  </a:schemeClr>
                </a:solidFill>
              </a:rPr>
              <a:t>模型会不会出现自组织临界现象</a:t>
            </a:r>
            <a:endParaRPr lang="en-US" altLang="zh-CN" noProof="1">
              <a:solidFill>
                <a:schemeClr val="tx1">
                  <a:lumMod val="65000"/>
                  <a:lumOff val="35000"/>
                </a:schemeClr>
              </a:solidFill>
            </a:endParaRPr>
          </a:p>
        </p:txBody>
      </p:sp>
      <p:sp>
        <p:nvSpPr>
          <p:cNvPr id="28" name="TextBox 22"/>
          <p:cNvSpPr txBox="1"/>
          <p:nvPr/>
        </p:nvSpPr>
        <p:spPr>
          <a:xfrm>
            <a:off x="9098821" y="3649539"/>
            <a:ext cx="2327358" cy="867930"/>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zh-CN" altLang="en-US" noProof="1" smtClean="0">
                <a:solidFill>
                  <a:schemeClr val="tx1">
                    <a:lumMod val="65000"/>
                    <a:lumOff val="35000"/>
                  </a:schemeClr>
                </a:solidFill>
              </a:rPr>
              <a:t>用什么样的方法才能有效确认群体中存在自组织临界现象</a:t>
            </a:r>
            <a:endParaRPr lang="en-US" altLang="zh-CN" noProof="1">
              <a:solidFill>
                <a:schemeClr val="tx1">
                  <a:lumMod val="65000"/>
                  <a:lumOff val="35000"/>
                </a:schemeClr>
              </a:solidFill>
            </a:endParaRPr>
          </a:p>
        </p:txBody>
      </p:sp>
      <p:sp>
        <p:nvSpPr>
          <p:cNvPr id="30" name="TextBox 22"/>
          <p:cNvSpPr txBox="1"/>
          <p:nvPr/>
        </p:nvSpPr>
        <p:spPr>
          <a:xfrm>
            <a:off x="8335065" y="1884566"/>
            <a:ext cx="2387571" cy="867930"/>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zh-CN" altLang="en-US" noProof="1" smtClean="0">
                <a:solidFill>
                  <a:schemeClr val="tx1">
                    <a:lumMod val="65000"/>
                    <a:lumOff val="35000"/>
                  </a:schemeClr>
                </a:solidFill>
              </a:rPr>
              <a:t>什么因素影响群体的自组织程度，这些因素又是如何影响的。</a:t>
            </a:r>
            <a:endParaRPr lang="en-US" altLang="zh-CN" noProof="1">
              <a:solidFill>
                <a:schemeClr val="tx1">
                  <a:lumMod val="65000"/>
                  <a:lumOff val="35000"/>
                </a:schemeClr>
              </a:solidFill>
            </a:endParaRPr>
          </a:p>
        </p:txBody>
      </p:sp>
      <p:sp>
        <p:nvSpPr>
          <p:cNvPr id="31" name="TextBox 22"/>
          <p:cNvSpPr txBox="1"/>
          <p:nvPr/>
        </p:nvSpPr>
        <p:spPr>
          <a:xfrm>
            <a:off x="1747409" y="1472286"/>
            <a:ext cx="2520280" cy="609398"/>
          </a:xfrm>
          <a:prstGeom prst="rect">
            <a:avLst/>
          </a:prstGeom>
          <a:noFill/>
        </p:spPr>
        <p:txBody>
          <a:bodyPr wrap="square" rtlCol="0">
            <a:spAutoFit/>
          </a:bodyPr>
          <a:lstStyle/>
          <a:p>
            <a:pPr lvl="0">
              <a:lnSpc>
                <a:spcPct val="120000"/>
              </a:lnSpc>
              <a:spcAft>
                <a:spcPct val="40000"/>
              </a:spcAft>
              <a:buClr>
                <a:srgbClr val="292929"/>
              </a:buClr>
            </a:pPr>
            <a:r>
              <a:rPr lang="zh-CN" altLang="en-US" sz="1400" noProof="1" smtClean="0">
                <a:solidFill>
                  <a:schemeClr val="tx1">
                    <a:lumMod val="65000"/>
                    <a:lumOff val="35000"/>
                  </a:schemeClr>
                </a:solidFill>
                <a:latin typeface="微软雅黑" pitchFamily="34" charset="-122"/>
                <a:ea typeface="微软雅黑" pitchFamily="34" charset="-122"/>
              </a:rPr>
              <a:t>群集运动如何从混乱的群体产生和发展</a:t>
            </a:r>
            <a:endParaRPr lang="en-US" altLang="zh-CN" sz="1400" noProof="1">
              <a:solidFill>
                <a:schemeClr val="tx1">
                  <a:lumMod val="65000"/>
                  <a:lumOff val="35000"/>
                </a:schemeClr>
              </a:solidFill>
              <a:latin typeface="微软雅黑" pitchFamily="34" charset="-122"/>
              <a:ea typeface="微软雅黑" pitchFamily="34" charset="-122"/>
            </a:endParaRPr>
          </a:p>
        </p:txBody>
      </p:sp>
      <p:sp>
        <p:nvSpPr>
          <p:cNvPr id="33" name="TextBox 32"/>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22254131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80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par>
                                <p:cTn id="8" presetID="22" presetClass="entr" presetSubtype="8" fill="hold" grpId="0" nodeType="withEffect">
                                  <p:stCondLst>
                                    <p:cond delay="90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8" fill="hold" grpId="0" nodeType="withEffect">
                                  <p:stCondLst>
                                    <p:cond delay="130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par>
                                <p:cTn id="14" presetID="22" presetClass="entr" presetSubtype="4" fill="hold" grpId="0" nodeType="withEffect">
                                  <p:stCondLst>
                                    <p:cond delay="100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par>
                                <p:cTn id="17" presetID="22" presetClass="entr" presetSubtype="2" fill="hold" grpId="0" nodeType="withEffect">
                                  <p:stCondLst>
                                    <p:cond delay="1200"/>
                                  </p:stCondLst>
                                  <p:childTnLst>
                                    <p:set>
                                      <p:cBhvr>
                                        <p:cTn id="18" dur="1" fill="hold">
                                          <p:stCondLst>
                                            <p:cond delay="0"/>
                                          </p:stCondLst>
                                        </p:cTn>
                                        <p:tgtEl>
                                          <p:spTgt spid="14"/>
                                        </p:tgtEl>
                                        <p:attrNameLst>
                                          <p:attrName>style.visibility</p:attrName>
                                        </p:attrNameLst>
                                      </p:cBhvr>
                                      <p:to>
                                        <p:strVal val="visible"/>
                                      </p:to>
                                    </p:set>
                                    <p:animEffect transition="in" filter="wipe(right)">
                                      <p:cBhvr>
                                        <p:cTn id="19" dur="500"/>
                                        <p:tgtEl>
                                          <p:spTgt spid="14"/>
                                        </p:tgtEl>
                                      </p:cBhvr>
                                    </p:animEffect>
                                  </p:childTnLst>
                                </p:cTn>
                              </p:par>
                              <p:par>
                                <p:cTn id="20" presetID="22" presetClass="entr" presetSubtype="4" fill="hold" grpId="0" nodeType="withEffect">
                                  <p:stCondLst>
                                    <p:cond delay="140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par>
                                <p:cTn id="23" presetID="22" presetClass="entr" presetSubtype="8" fill="hold" grpId="0" nodeType="withEffect">
                                  <p:stCondLst>
                                    <p:cond delay="170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500"/>
                                        <p:tgtEl>
                                          <p:spTgt spid="10"/>
                                        </p:tgtEl>
                                      </p:cBhvr>
                                    </p:animEffect>
                                  </p:childTnLst>
                                </p:cTn>
                              </p:par>
                              <p:par>
                                <p:cTn id="26" presetID="22" presetClass="entr" presetSubtype="4" fill="hold" grpId="0" nodeType="withEffect">
                                  <p:stCondLst>
                                    <p:cond delay="1800"/>
                                  </p:stCondLst>
                                  <p:childTnLst>
                                    <p:set>
                                      <p:cBhvr>
                                        <p:cTn id="27" dur="1" fill="hold">
                                          <p:stCondLst>
                                            <p:cond delay="0"/>
                                          </p:stCondLst>
                                        </p:cTn>
                                        <p:tgtEl>
                                          <p:spTgt spid="16"/>
                                        </p:tgtEl>
                                        <p:attrNameLst>
                                          <p:attrName>style.visibility</p:attrName>
                                        </p:attrNameLst>
                                      </p:cBhvr>
                                      <p:to>
                                        <p:strVal val="visible"/>
                                      </p:to>
                                    </p:set>
                                    <p:animEffect transition="in" filter="wipe(down)">
                                      <p:cBhvr>
                                        <p:cTn id="28" dur="500"/>
                                        <p:tgtEl>
                                          <p:spTgt spid="16"/>
                                        </p:tgtEl>
                                      </p:cBhvr>
                                    </p:animEffect>
                                  </p:childTnLst>
                                </p:cTn>
                              </p:par>
                              <p:par>
                                <p:cTn id="29" presetID="22" presetClass="entr" presetSubtype="2" fill="hold" grpId="0" nodeType="withEffect">
                                  <p:stCondLst>
                                    <p:cond delay="2000"/>
                                  </p:stCondLst>
                                  <p:childTnLst>
                                    <p:set>
                                      <p:cBhvr>
                                        <p:cTn id="30" dur="1" fill="hold">
                                          <p:stCondLst>
                                            <p:cond delay="0"/>
                                          </p:stCondLst>
                                        </p:cTn>
                                        <p:tgtEl>
                                          <p:spTgt spid="13"/>
                                        </p:tgtEl>
                                        <p:attrNameLst>
                                          <p:attrName>style.visibility</p:attrName>
                                        </p:attrNameLst>
                                      </p:cBhvr>
                                      <p:to>
                                        <p:strVal val="visible"/>
                                      </p:to>
                                    </p:set>
                                    <p:animEffect transition="in" filter="wipe(right)">
                                      <p:cBhvr>
                                        <p:cTn id="31" dur="500"/>
                                        <p:tgtEl>
                                          <p:spTgt spid="13"/>
                                        </p:tgtEl>
                                      </p:cBhvr>
                                    </p:animEffect>
                                  </p:childTnLst>
                                </p:cTn>
                              </p:par>
                              <p:par>
                                <p:cTn id="32" presetID="53" presetClass="entr" presetSubtype="16" fill="hold" grpId="0" nodeType="withEffect">
                                  <p:stCondLst>
                                    <p:cond delay="1000"/>
                                  </p:stCondLst>
                                  <p:childTnLst>
                                    <p:set>
                                      <p:cBhvr>
                                        <p:cTn id="33" dur="1" fill="hold">
                                          <p:stCondLst>
                                            <p:cond delay="0"/>
                                          </p:stCondLst>
                                        </p:cTn>
                                        <p:tgtEl>
                                          <p:spTgt spid="17"/>
                                        </p:tgtEl>
                                        <p:attrNameLst>
                                          <p:attrName>style.visibility</p:attrName>
                                        </p:attrNameLst>
                                      </p:cBhvr>
                                      <p:to>
                                        <p:strVal val="visible"/>
                                      </p:to>
                                    </p:set>
                                    <p:anim calcmode="lin" valueType="num">
                                      <p:cBhvr>
                                        <p:cTn id="34" dur="500" fill="hold"/>
                                        <p:tgtEl>
                                          <p:spTgt spid="17"/>
                                        </p:tgtEl>
                                        <p:attrNameLst>
                                          <p:attrName>ppt_w</p:attrName>
                                        </p:attrNameLst>
                                      </p:cBhvr>
                                      <p:tavLst>
                                        <p:tav tm="0">
                                          <p:val>
                                            <p:fltVal val="0"/>
                                          </p:val>
                                        </p:tav>
                                        <p:tav tm="100000">
                                          <p:val>
                                            <p:strVal val="#ppt_w"/>
                                          </p:val>
                                        </p:tav>
                                      </p:tavLst>
                                    </p:anim>
                                    <p:anim calcmode="lin" valueType="num">
                                      <p:cBhvr>
                                        <p:cTn id="35" dur="500" fill="hold"/>
                                        <p:tgtEl>
                                          <p:spTgt spid="17"/>
                                        </p:tgtEl>
                                        <p:attrNameLst>
                                          <p:attrName>ppt_h</p:attrName>
                                        </p:attrNameLst>
                                      </p:cBhvr>
                                      <p:tavLst>
                                        <p:tav tm="0">
                                          <p:val>
                                            <p:fltVal val="0"/>
                                          </p:val>
                                        </p:tav>
                                        <p:tav tm="100000">
                                          <p:val>
                                            <p:strVal val="#ppt_h"/>
                                          </p:val>
                                        </p:tav>
                                      </p:tavLst>
                                    </p:anim>
                                    <p:animEffect transition="in" filter="fade">
                                      <p:cBhvr>
                                        <p:cTn id="36" dur="500"/>
                                        <p:tgtEl>
                                          <p:spTgt spid="17"/>
                                        </p:tgtEl>
                                      </p:cBhvr>
                                    </p:animEffect>
                                  </p:childTnLst>
                                </p:cTn>
                              </p:par>
                              <p:par>
                                <p:cTn id="37" presetID="53" presetClass="entr" presetSubtype="16" fill="hold" grpId="0" nodeType="withEffect">
                                  <p:stCondLst>
                                    <p:cond delay="1500"/>
                                  </p:stCondLst>
                                  <p:childTnLst>
                                    <p:set>
                                      <p:cBhvr>
                                        <p:cTn id="38" dur="1" fill="hold">
                                          <p:stCondLst>
                                            <p:cond delay="0"/>
                                          </p:stCondLst>
                                        </p:cTn>
                                        <p:tgtEl>
                                          <p:spTgt spid="23"/>
                                        </p:tgtEl>
                                        <p:attrNameLst>
                                          <p:attrName>style.visibility</p:attrName>
                                        </p:attrNameLst>
                                      </p:cBhvr>
                                      <p:to>
                                        <p:strVal val="visible"/>
                                      </p:to>
                                    </p:set>
                                    <p:anim calcmode="lin" valueType="num">
                                      <p:cBhvr>
                                        <p:cTn id="39" dur="500" fill="hold"/>
                                        <p:tgtEl>
                                          <p:spTgt spid="23"/>
                                        </p:tgtEl>
                                        <p:attrNameLst>
                                          <p:attrName>ppt_w</p:attrName>
                                        </p:attrNameLst>
                                      </p:cBhvr>
                                      <p:tavLst>
                                        <p:tav tm="0">
                                          <p:val>
                                            <p:fltVal val="0"/>
                                          </p:val>
                                        </p:tav>
                                        <p:tav tm="100000">
                                          <p:val>
                                            <p:strVal val="#ppt_w"/>
                                          </p:val>
                                        </p:tav>
                                      </p:tavLst>
                                    </p:anim>
                                    <p:anim calcmode="lin" valueType="num">
                                      <p:cBhvr>
                                        <p:cTn id="40" dur="500" fill="hold"/>
                                        <p:tgtEl>
                                          <p:spTgt spid="23"/>
                                        </p:tgtEl>
                                        <p:attrNameLst>
                                          <p:attrName>ppt_h</p:attrName>
                                        </p:attrNameLst>
                                      </p:cBhvr>
                                      <p:tavLst>
                                        <p:tav tm="0">
                                          <p:val>
                                            <p:fltVal val="0"/>
                                          </p:val>
                                        </p:tav>
                                        <p:tav tm="100000">
                                          <p:val>
                                            <p:strVal val="#ppt_h"/>
                                          </p:val>
                                        </p:tav>
                                      </p:tavLst>
                                    </p:anim>
                                    <p:animEffect transition="in" filter="fade">
                                      <p:cBhvr>
                                        <p:cTn id="41" dur="500"/>
                                        <p:tgtEl>
                                          <p:spTgt spid="23"/>
                                        </p:tgtEl>
                                      </p:cBhvr>
                                    </p:animEffect>
                                  </p:childTnLst>
                                </p:cTn>
                              </p:par>
                              <p:par>
                                <p:cTn id="42" presetID="53" presetClass="entr" presetSubtype="16" fill="hold" grpId="0" nodeType="withEffect">
                                  <p:stCondLst>
                                    <p:cond delay="1900"/>
                                  </p:stCondLst>
                                  <p:childTnLst>
                                    <p:set>
                                      <p:cBhvr>
                                        <p:cTn id="43" dur="1" fill="hold">
                                          <p:stCondLst>
                                            <p:cond delay="0"/>
                                          </p:stCondLst>
                                        </p:cTn>
                                        <p:tgtEl>
                                          <p:spTgt spid="24"/>
                                        </p:tgtEl>
                                        <p:attrNameLst>
                                          <p:attrName>style.visibility</p:attrName>
                                        </p:attrNameLst>
                                      </p:cBhvr>
                                      <p:to>
                                        <p:strVal val="visible"/>
                                      </p:to>
                                    </p:set>
                                    <p:anim calcmode="lin" valueType="num">
                                      <p:cBhvr>
                                        <p:cTn id="44" dur="500" fill="hold"/>
                                        <p:tgtEl>
                                          <p:spTgt spid="24"/>
                                        </p:tgtEl>
                                        <p:attrNameLst>
                                          <p:attrName>ppt_w</p:attrName>
                                        </p:attrNameLst>
                                      </p:cBhvr>
                                      <p:tavLst>
                                        <p:tav tm="0">
                                          <p:val>
                                            <p:fltVal val="0"/>
                                          </p:val>
                                        </p:tav>
                                        <p:tav tm="100000">
                                          <p:val>
                                            <p:strVal val="#ppt_w"/>
                                          </p:val>
                                        </p:tav>
                                      </p:tavLst>
                                    </p:anim>
                                    <p:anim calcmode="lin" valueType="num">
                                      <p:cBhvr>
                                        <p:cTn id="45" dur="500" fill="hold"/>
                                        <p:tgtEl>
                                          <p:spTgt spid="24"/>
                                        </p:tgtEl>
                                        <p:attrNameLst>
                                          <p:attrName>ppt_h</p:attrName>
                                        </p:attrNameLst>
                                      </p:cBhvr>
                                      <p:tavLst>
                                        <p:tav tm="0">
                                          <p:val>
                                            <p:fltVal val="0"/>
                                          </p:val>
                                        </p:tav>
                                        <p:tav tm="100000">
                                          <p:val>
                                            <p:strVal val="#ppt_h"/>
                                          </p:val>
                                        </p:tav>
                                      </p:tavLst>
                                    </p:anim>
                                    <p:animEffect transition="in" filter="fade">
                                      <p:cBhvr>
                                        <p:cTn id="46" dur="500"/>
                                        <p:tgtEl>
                                          <p:spTgt spid="24"/>
                                        </p:tgtEl>
                                      </p:cBhvr>
                                    </p:animEffect>
                                  </p:childTnLst>
                                </p:cTn>
                              </p:par>
                              <p:par>
                                <p:cTn id="47" presetID="53" presetClass="entr" presetSubtype="16" fill="hold" grpId="0" nodeType="withEffect">
                                  <p:stCondLst>
                                    <p:cond delay="1400"/>
                                  </p:stCondLst>
                                  <p:childTnLst>
                                    <p:set>
                                      <p:cBhvr>
                                        <p:cTn id="48" dur="1" fill="hold">
                                          <p:stCondLst>
                                            <p:cond delay="0"/>
                                          </p:stCondLst>
                                        </p:cTn>
                                        <p:tgtEl>
                                          <p:spTgt spid="21"/>
                                        </p:tgtEl>
                                        <p:attrNameLst>
                                          <p:attrName>style.visibility</p:attrName>
                                        </p:attrNameLst>
                                      </p:cBhvr>
                                      <p:to>
                                        <p:strVal val="visible"/>
                                      </p:to>
                                    </p:set>
                                    <p:anim calcmode="lin" valueType="num">
                                      <p:cBhvr>
                                        <p:cTn id="49" dur="500" fill="hold"/>
                                        <p:tgtEl>
                                          <p:spTgt spid="21"/>
                                        </p:tgtEl>
                                        <p:attrNameLst>
                                          <p:attrName>ppt_w</p:attrName>
                                        </p:attrNameLst>
                                      </p:cBhvr>
                                      <p:tavLst>
                                        <p:tav tm="0">
                                          <p:val>
                                            <p:fltVal val="0"/>
                                          </p:val>
                                        </p:tav>
                                        <p:tav tm="100000">
                                          <p:val>
                                            <p:strVal val="#ppt_w"/>
                                          </p:val>
                                        </p:tav>
                                      </p:tavLst>
                                    </p:anim>
                                    <p:anim calcmode="lin" valueType="num">
                                      <p:cBhvr>
                                        <p:cTn id="50" dur="500" fill="hold"/>
                                        <p:tgtEl>
                                          <p:spTgt spid="21"/>
                                        </p:tgtEl>
                                        <p:attrNameLst>
                                          <p:attrName>ppt_h</p:attrName>
                                        </p:attrNameLst>
                                      </p:cBhvr>
                                      <p:tavLst>
                                        <p:tav tm="0">
                                          <p:val>
                                            <p:fltVal val="0"/>
                                          </p:val>
                                        </p:tav>
                                        <p:tav tm="100000">
                                          <p:val>
                                            <p:strVal val="#ppt_h"/>
                                          </p:val>
                                        </p:tav>
                                      </p:tavLst>
                                    </p:anim>
                                    <p:animEffect transition="in" filter="fade">
                                      <p:cBhvr>
                                        <p:cTn id="51" dur="500"/>
                                        <p:tgtEl>
                                          <p:spTgt spid="21"/>
                                        </p:tgtEl>
                                      </p:cBhvr>
                                    </p:animEffect>
                                  </p:childTnLst>
                                </p:cTn>
                              </p:par>
                              <p:par>
                                <p:cTn id="52" presetID="53" presetClass="entr" presetSubtype="16" fill="hold" grpId="0" nodeType="withEffect">
                                  <p:stCondLst>
                                    <p:cond delay="2200"/>
                                  </p:stCondLst>
                                  <p:childTnLst>
                                    <p:set>
                                      <p:cBhvr>
                                        <p:cTn id="53" dur="1" fill="hold">
                                          <p:stCondLst>
                                            <p:cond delay="0"/>
                                          </p:stCondLst>
                                        </p:cTn>
                                        <p:tgtEl>
                                          <p:spTgt spid="25"/>
                                        </p:tgtEl>
                                        <p:attrNameLst>
                                          <p:attrName>style.visibility</p:attrName>
                                        </p:attrNameLst>
                                      </p:cBhvr>
                                      <p:to>
                                        <p:strVal val="visible"/>
                                      </p:to>
                                    </p:set>
                                    <p:anim calcmode="lin" valueType="num">
                                      <p:cBhvr>
                                        <p:cTn id="54" dur="500" fill="hold"/>
                                        <p:tgtEl>
                                          <p:spTgt spid="25"/>
                                        </p:tgtEl>
                                        <p:attrNameLst>
                                          <p:attrName>ppt_w</p:attrName>
                                        </p:attrNameLst>
                                      </p:cBhvr>
                                      <p:tavLst>
                                        <p:tav tm="0">
                                          <p:val>
                                            <p:fltVal val="0"/>
                                          </p:val>
                                        </p:tav>
                                        <p:tav tm="100000">
                                          <p:val>
                                            <p:strVal val="#ppt_w"/>
                                          </p:val>
                                        </p:tav>
                                      </p:tavLst>
                                    </p:anim>
                                    <p:anim calcmode="lin" valueType="num">
                                      <p:cBhvr>
                                        <p:cTn id="55" dur="500" fill="hold"/>
                                        <p:tgtEl>
                                          <p:spTgt spid="25"/>
                                        </p:tgtEl>
                                        <p:attrNameLst>
                                          <p:attrName>ppt_h</p:attrName>
                                        </p:attrNameLst>
                                      </p:cBhvr>
                                      <p:tavLst>
                                        <p:tav tm="0">
                                          <p:val>
                                            <p:fltVal val="0"/>
                                          </p:val>
                                        </p:tav>
                                        <p:tav tm="100000">
                                          <p:val>
                                            <p:strVal val="#ppt_h"/>
                                          </p:val>
                                        </p:tav>
                                      </p:tavLst>
                                    </p:anim>
                                    <p:animEffect transition="in" filter="fade">
                                      <p:cBhvr>
                                        <p:cTn id="56" dur="500"/>
                                        <p:tgtEl>
                                          <p:spTgt spid="25"/>
                                        </p:tgtEl>
                                      </p:cBhvr>
                                    </p:animEffect>
                                  </p:childTnLst>
                                </p:cTn>
                              </p:par>
                            </p:childTnLst>
                          </p:cTn>
                        </p:par>
                        <p:par>
                          <p:cTn id="57" fill="hold">
                            <p:stCondLst>
                              <p:cond delay="2700"/>
                            </p:stCondLst>
                            <p:childTnLst>
                              <p:par>
                                <p:cTn id="58" presetID="2" presetClass="entr" presetSubtype="8" decel="100000" fill="hold" grpId="0" nodeType="afterEffect">
                                  <p:stCondLst>
                                    <p:cond delay="0"/>
                                  </p:stCondLst>
                                  <p:childTnLst>
                                    <p:set>
                                      <p:cBhvr>
                                        <p:cTn id="59" dur="1" fill="hold">
                                          <p:stCondLst>
                                            <p:cond delay="0"/>
                                          </p:stCondLst>
                                        </p:cTn>
                                        <p:tgtEl>
                                          <p:spTgt spid="26"/>
                                        </p:tgtEl>
                                        <p:attrNameLst>
                                          <p:attrName>style.visibility</p:attrName>
                                        </p:attrNameLst>
                                      </p:cBhvr>
                                      <p:to>
                                        <p:strVal val="visible"/>
                                      </p:to>
                                    </p:set>
                                    <p:anim calcmode="lin" valueType="num">
                                      <p:cBhvr additive="base">
                                        <p:cTn id="60" dur="500" fill="hold"/>
                                        <p:tgtEl>
                                          <p:spTgt spid="26"/>
                                        </p:tgtEl>
                                        <p:attrNameLst>
                                          <p:attrName>ppt_x</p:attrName>
                                        </p:attrNameLst>
                                      </p:cBhvr>
                                      <p:tavLst>
                                        <p:tav tm="0">
                                          <p:val>
                                            <p:strVal val="0-#ppt_w/2"/>
                                          </p:val>
                                        </p:tav>
                                        <p:tav tm="100000">
                                          <p:val>
                                            <p:strVal val="#ppt_x"/>
                                          </p:val>
                                        </p:tav>
                                      </p:tavLst>
                                    </p:anim>
                                    <p:anim calcmode="lin" valueType="num">
                                      <p:cBhvr additive="base">
                                        <p:cTn id="61" dur="500" fill="hold"/>
                                        <p:tgtEl>
                                          <p:spTgt spid="26"/>
                                        </p:tgtEl>
                                        <p:attrNameLst>
                                          <p:attrName>ppt_y</p:attrName>
                                        </p:attrNameLst>
                                      </p:cBhvr>
                                      <p:tavLst>
                                        <p:tav tm="0">
                                          <p:val>
                                            <p:strVal val="#ppt_y"/>
                                          </p:val>
                                        </p:tav>
                                        <p:tav tm="100000">
                                          <p:val>
                                            <p:strVal val="#ppt_y"/>
                                          </p:val>
                                        </p:tav>
                                      </p:tavLst>
                                    </p:anim>
                                  </p:childTnLst>
                                </p:cTn>
                              </p:par>
                              <p:par>
                                <p:cTn id="62" presetID="2" presetClass="entr" presetSubtype="8" decel="100000" fill="hold" grpId="0" nodeType="withEffect">
                                  <p:stCondLst>
                                    <p:cond delay="100"/>
                                  </p:stCondLst>
                                  <p:childTnLst>
                                    <p:set>
                                      <p:cBhvr>
                                        <p:cTn id="63" dur="1" fill="hold">
                                          <p:stCondLst>
                                            <p:cond delay="0"/>
                                          </p:stCondLst>
                                        </p:cTn>
                                        <p:tgtEl>
                                          <p:spTgt spid="27"/>
                                        </p:tgtEl>
                                        <p:attrNameLst>
                                          <p:attrName>style.visibility</p:attrName>
                                        </p:attrNameLst>
                                      </p:cBhvr>
                                      <p:to>
                                        <p:strVal val="visible"/>
                                      </p:to>
                                    </p:set>
                                    <p:anim calcmode="lin" valueType="num">
                                      <p:cBhvr additive="base">
                                        <p:cTn id="64" dur="500" fill="hold"/>
                                        <p:tgtEl>
                                          <p:spTgt spid="27"/>
                                        </p:tgtEl>
                                        <p:attrNameLst>
                                          <p:attrName>ppt_x</p:attrName>
                                        </p:attrNameLst>
                                      </p:cBhvr>
                                      <p:tavLst>
                                        <p:tav tm="0">
                                          <p:val>
                                            <p:strVal val="0-#ppt_w/2"/>
                                          </p:val>
                                        </p:tav>
                                        <p:tav tm="100000">
                                          <p:val>
                                            <p:strVal val="#ppt_x"/>
                                          </p:val>
                                        </p:tav>
                                      </p:tavLst>
                                    </p:anim>
                                    <p:anim calcmode="lin" valueType="num">
                                      <p:cBhvr additive="base">
                                        <p:cTn id="65" dur="500" fill="hold"/>
                                        <p:tgtEl>
                                          <p:spTgt spid="27"/>
                                        </p:tgtEl>
                                        <p:attrNameLst>
                                          <p:attrName>ppt_y</p:attrName>
                                        </p:attrNameLst>
                                      </p:cBhvr>
                                      <p:tavLst>
                                        <p:tav tm="0">
                                          <p:val>
                                            <p:strVal val="#ppt_y"/>
                                          </p:val>
                                        </p:tav>
                                        <p:tav tm="100000">
                                          <p:val>
                                            <p:strVal val="#ppt_y"/>
                                          </p:val>
                                        </p:tav>
                                      </p:tavLst>
                                    </p:anim>
                                  </p:childTnLst>
                                </p:cTn>
                              </p:par>
                              <p:par>
                                <p:cTn id="66" presetID="2" presetClass="entr" presetSubtype="2" decel="100000" fill="hold" grpId="0" nodeType="withEffect">
                                  <p:stCondLst>
                                    <p:cond delay="200"/>
                                  </p:stCondLst>
                                  <p:childTnLst>
                                    <p:set>
                                      <p:cBhvr>
                                        <p:cTn id="67" dur="1" fill="hold">
                                          <p:stCondLst>
                                            <p:cond delay="0"/>
                                          </p:stCondLst>
                                        </p:cTn>
                                        <p:tgtEl>
                                          <p:spTgt spid="28"/>
                                        </p:tgtEl>
                                        <p:attrNameLst>
                                          <p:attrName>style.visibility</p:attrName>
                                        </p:attrNameLst>
                                      </p:cBhvr>
                                      <p:to>
                                        <p:strVal val="visible"/>
                                      </p:to>
                                    </p:set>
                                    <p:anim calcmode="lin" valueType="num">
                                      <p:cBhvr additive="base">
                                        <p:cTn id="68" dur="500" fill="hold"/>
                                        <p:tgtEl>
                                          <p:spTgt spid="28"/>
                                        </p:tgtEl>
                                        <p:attrNameLst>
                                          <p:attrName>ppt_x</p:attrName>
                                        </p:attrNameLst>
                                      </p:cBhvr>
                                      <p:tavLst>
                                        <p:tav tm="0">
                                          <p:val>
                                            <p:strVal val="1+#ppt_w/2"/>
                                          </p:val>
                                        </p:tav>
                                        <p:tav tm="100000">
                                          <p:val>
                                            <p:strVal val="#ppt_x"/>
                                          </p:val>
                                        </p:tav>
                                      </p:tavLst>
                                    </p:anim>
                                    <p:anim calcmode="lin" valueType="num">
                                      <p:cBhvr additive="base">
                                        <p:cTn id="69" dur="500" fill="hold"/>
                                        <p:tgtEl>
                                          <p:spTgt spid="28"/>
                                        </p:tgtEl>
                                        <p:attrNameLst>
                                          <p:attrName>ppt_y</p:attrName>
                                        </p:attrNameLst>
                                      </p:cBhvr>
                                      <p:tavLst>
                                        <p:tav tm="0">
                                          <p:val>
                                            <p:strVal val="#ppt_y"/>
                                          </p:val>
                                        </p:tav>
                                        <p:tav tm="100000">
                                          <p:val>
                                            <p:strVal val="#ppt_y"/>
                                          </p:val>
                                        </p:tav>
                                      </p:tavLst>
                                    </p:anim>
                                  </p:childTnLst>
                                </p:cTn>
                              </p:par>
                              <p:par>
                                <p:cTn id="70" presetID="2" presetClass="entr" presetSubtype="2" decel="100000" fill="hold" grpId="0" nodeType="withEffect">
                                  <p:stCondLst>
                                    <p:cond delay="300"/>
                                  </p:stCondLst>
                                  <p:childTnLst>
                                    <p:set>
                                      <p:cBhvr>
                                        <p:cTn id="71" dur="1" fill="hold">
                                          <p:stCondLst>
                                            <p:cond delay="0"/>
                                          </p:stCondLst>
                                        </p:cTn>
                                        <p:tgtEl>
                                          <p:spTgt spid="30"/>
                                        </p:tgtEl>
                                        <p:attrNameLst>
                                          <p:attrName>style.visibility</p:attrName>
                                        </p:attrNameLst>
                                      </p:cBhvr>
                                      <p:to>
                                        <p:strVal val="visible"/>
                                      </p:to>
                                    </p:set>
                                    <p:anim calcmode="lin" valueType="num">
                                      <p:cBhvr additive="base">
                                        <p:cTn id="72" dur="500" fill="hold"/>
                                        <p:tgtEl>
                                          <p:spTgt spid="30"/>
                                        </p:tgtEl>
                                        <p:attrNameLst>
                                          <p:attrName>ppt_x</p:attrName>
                                        </p:attrNameLst>
                                      </p:cBhvr>
                                      <p:tavLst>
                                        <p:tav tm="0">
                                          <p:val>
                                            <p:strVal val="1+#ppt_w/2"/>
                                          </p:val>
                                        </p:tav>
                                        <p:tav tm="100000">
                                          <p:val>
                                            <p:strVal val="#ppt_x"/>
                                          </p:val>
                                        </p:tav>
                                      </p:tavLst>
                                    </p:anim>
                                    <p:anim calcmode="lin" valueType="num">
                                      <p:cBhvr additive="base">
                                        <p:cTn id="73" dur="500" fill="hold"/>
                                        <p:tgtEl>
                                          <p:spTgt spid="30"/>
                                        </p:tgtEl>
                                        <p:attrNameLst>
                                          <p:attrName>ppt_y</p:attrName>
                                        </p:attrNameLst>
                                      </p:cBhvr>
                                      <p:tavLst>
                                        <p:tav tm="0">
                                          <p:val>
                                            <p:strVal val="#ppt_y"/>
                                          </p:val>
                                        </p:tav>
                                        <p:tav tm="100000">
                                          <p:val>
                                            <p:strVal val="#ppt_y"/>
                                          </p:val>
                                        </p:tav>
                                      </p:tavLst>
                                    </p:anim>
                                  </p:childTnLst>
                                </p:cTn>
                              </p:par>
                              <p:par>
                                <p:cTn id="74" presetID="2" presetClass="entr" presetSubtype="8" decel="100000" fill="hold" grpId="0" nodeType="withEffect">
                                  <p:stCondLst>
                                    <p:cond delay="400"/>
                                  </p:stCondLst>
                                  <p:childTnLst>
                                    <p:set>
                                      <p:cBhvr>
                                        <p:cTn id="75" dur="1" fill="hold">
                                          <p:stCondLst>
                                            <p:cond delay="0"/>
                                          </p:stCondLst>
                                        </p:cTn>
                                        <p:tgtEl>
                                          <p:spTgt spid="31"/>
                                        </p:tgtEl>
                                        <p:attrNameLst>
                                          <p:attrName>style.visibility</p:attrName>
                                        </p:attrNameLst>
                                      </p:cBhvr>
                                      <p:to>
                                        <p:strVal val="visible"/>
                                      </p:to>
                                    </p:set>
                                    <p:anim calcmode="lin" valueType="num">
                                      <p:cBhvr additive="base">
                                        <p:cTn id="76" dur="500" fill="hold"/>
                                        <p:tgtEl>
                                          <p:spTgt spid="31"/>
                                        </p:tgtEl>
                                        <p:attrNameLst>
                                          <p:attrName>ppt_x</p:attrName>
                                        </p:attrNameLst>
                                      </p:cBhvr>
                                      <p:tavLst>
                                        <p:tav tm="0">
                                          <p:val>
                                            <p:strVal val="0-#ppt_w/2"/>
                                          </p:val>
                                        </p:tav>
                                        <p:tav tm="100000">
                                          <p:val>
                                            <p:strVal val="#ppt_x"/>
                                          </p:val>
                                        </p:tav>
                                      </p:tavLst>
                                    </p:anim>
                                    <p:anim calcmode="lin" valueType="num">
                                      <p:cBhvr additive="base">
                                        <p:cTn id="77" dur="500" fill="hold"/>
                                        <p:tgtEl>
                                          <p:spTgt spid="31"/>
                                        </p:tgtEl>
                                        <p:attrNameLst>
                                          <p:attrName>ppt_y</p:attrName>
                                        </p:attrNameLst>
                                      </p:cBhvr>
                                      <p:tavLst>
                                        <p:tav tm="0">
                                          <p:val>
                                            <p:strVal val="#ppt_y"/>
                                          </p:val>
                                        </p:tav>
                                        <p:tav tm="100000">
                                          <p:val>
                                            <p:strVal val="#ppt_y"/>
                                          </p:val>
                                        </p:tav>
                                      </p:tavLst>
                                    </p:anim>
                                  </p:childTnLst>
                                </p:cTn>
                              </p:par>
                            </p:childTnLst>
                          </p:cTn>
                        </p:par>
                        <p:par>
                          <p:cTn id="78" fill="hold">
                            <p:stCondLst>
                              <p:cond delay="3600"/>
                            </p:stCondLst>
                            <p:childTnLst>
                              <p:par>
                                <p:cTn id="79" presetID="10" presetClass="entr" presetSubtype="0" fill="hold" grpId="0" nodeType="afterEffect">
                                  <p:stCondLst>
                                    <p:cond delay="0"/>
                                  </p:stCondLst>
                                  <p:childTnLst>
                                    <p:set>
                                      <p:cBhvr>
                                        <p:cTn id="80" dur="1" fill="hold">
                                          <p:stCondLst>
                                            <p:cond delay="0"/>
                                          </p:stCondLst>
                                        </p:cTn>
                                        <p:tgtEl>
                                          <p:spTgt spid="33"/>
                                        </p:tgtEl>
                                        <p:attrNameLst>
                                          <p:attrName>style.visibility</p:attrName>
                                        </p:attrNameLst>
                                      </p:cBhvr>
                                      <p:to>
                                        <p:strVal val="visible"/>
                                      </p:to>
                                    </p:set>
                                    <p:animEffect transition="in" filter="fade">
                                      <p:cBhvr>
                                        <p:cTn id="81" dur="2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21" grpId="0" animBg="1"/>
      <p:bldP spid="23" grpId="0" animBg="1"/>
      <p:bldP spid="24" grpId="0" animBg="1"/>
      <p:bldP spid="25" grpId="0" animBg="1"/>
      <p:bldP spid="26" grpId="0"/>
      <p:bldP spid="27" grpId="0"/>
      <p:bldP spid="28" grpId="0"/>
      <p:bldP spid="30" grpId="0"/>
      <p:bldP spid="31" grpId="0"/>
      <p:bldP spid="3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相关资料</a:t>
            </a:r>
            <a:endParaRPr lang="zh-CN" altLang="en-US" dirty="0">
              <a:solidFill>
                <a:schemeClr val="bg1"/>
              </a:solidFill>
              <a:latin typeface="微软雅黑" pitchFamily="34" charset="-122"/>
              <a:ea typeface="微软雅黑" pitchFamily="34" charset="-122"/>
            </a:endParaRPr>
          </a:p>
        </p:txBody>
      </p:sp>
      <p:sp>
        <p:nvSpPr>
          <p:cNvPr id="29" name="Freeform 261"/>
          <p:cNvSpPr>
            <a:spLocks/>
          </p:cNvSpPr>
          <p:nvPr/>
        </p:nvSpPr>
        <p:spPr bwMode="auto">
          <a:xfrm>
            <a:off x="372951" y="174849"/>
            <a:ext cx="360040" cy="360040"/>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 name="Freeform 471"/>
          <p:cNvSpPr>
            <a:spLocks noEditPoints="1"/>
          </p:cNvSpPr>
          <p:nvPr/>
        </p:nvSpPr>
        <p:spPr bwMode="auto">
          <a:xfrm>
            <a:off x="6487218" y="3356992"/>
            <a:ext cx="967236" cy="738967"/>
          </a:xfrm>
          <a:custGeom>
            <a:avLst/>
            <a:gdLst>
              <a:gd name="T0" fmla="*/ 103 w 106"/>
              <a:gd name="T1" fmla="*/ 44 h 81"/>
              <a:gd name="T2" fmla="*/ 85 w 106"/>
              <a:gd name="T3" fmla="*/ 26 h 81"/>
              <a:gd name="T4" fmla="*/ 66 w 106"/>
              <a:gd name="T5" fmla="*/ 7 h 81"/>
              <a:gd name="T6" fmla="*/ 47 w 106"/>
              <a:gd name="T7" fmla="*/ 26 h 81"/>
              <a:gd name="T8" fmla="*/ 29 w 106"/>
              <a:gd name="T9" fmla="*/ 44 h 81"/>
              <a:gd name="T10" fmla="*/ 4 w 106"/>
              <a:gd name="T11" fmla="*/ 44 h 81"/>
              <a:gd name="T12" fmla="*/ 4 w 106"/>
              <a:gd name="T13" fmla="*/ 81 h 81"/>
              <a:gd name="T14" fmla="*/ 66 w 106"/>
              <a:gd name="T15" fmla="*/ 81 h 81"/>
              <a:gd name="T16" fmla="*/ 66 w 106"/>
              <a:gd name="T17" fmla="*/ 53 h 81"/>
              <a:gd name="T18" fmla="*/ 84 w 106"/>
              <a:gd name="T19" fmla="*/ 53 h 81"/>
              <a:gd name="T20" fmla="*/ 84 w 106"/>
              <a:gd name="T21" fmla="*/ 81 h 81"/>
              <a:gd name="T22" fmla="*/ 103 w 106"/>
              <a:gd name="T23" fmla="*/ 81 h 81"/>
              <a:gd name="T24" fmla="*/ 103 w 106"/>
              <a:gd name="T25" fmla="*/ 44 h 81"/>
              <a:gd name="T26" fmla="*/ 25 w 106"/>
              <a:gd name="T27" fmla="*/ 66 h 81"/>
              <a:gd name="T28" fmla="*/ 11 w 106"/>
              <a:gd name="T29" fmla="*/ 66 h 81"/>
              <a:gd name="T30" fmla="*/ 11 w 106"/>
              <a:gd name="T31" fmla="*/ 52 h 81"/>
              <a:gd name="T32" fmla="*/ 25 w 106"/>
              <a:gd name="T33" fmla="*/ 52 h 81"/>
              <a:gd name="T34" fmla="*/ 25 w 106"/>
              <a:gd name="T35" fmla="*/ 66 h 81"/>
              <a:gd name="T36" fmla="*/ 47 w 106"/>
              <a:gd name="T37" fmla="*/ 66 h 81"/>
              <a:gd name="T38" fmla="*/ 33 w 106"/>
              <a:gd name="T39" fmla="*/ 66 h 81"/>
              <a:gd name="T40" fmla="*/ 33 w 106"/>
              <a:gd name="T41" fmla="*/ 52 h 81"/>
              <a:gd name="T42" fmla="*/ 47 w 106"/>
              <a:gd name="T43" fmla="*/ 52 h 81"/>
              <a:gd name="T44" fmla="*/ 47 w 106"/>
              <a:gd name="T45" fmla="*/ 66 h 81"/>
              <a:gd name="T46" fmla="*/ 63 w 106"/>
              <a:gd name="T47" fmla="*/ 38 h 81"/>
              <a:gd name="T48" fmla="*/ 56 w 106"/>
              <a:gd name="T49" fmla="*/ 31 h 81"/>
              <a:gd name="T50" fmla="*/ 63 w 106"/>
              <a:gd name="T51" fmla="*/ 25 h 81"/>
              <a:gd name="T52" fmla="*/ 70 w 106"/>
              <a:gd name="T53" fmla="*/ 31 h 81"/>
              <a:gd name="T54" fmla="*/ 63 w 106"/>
              <a:gd name="T55" fmla="*/ 38 h 81"/>
              <a:gd name="T56" fmla="*/ 106 w 106"/>
              <a:gd name="T57" fmla="*/ 40 h 81"/>
              <a:gd name="T58" fmla="*/ 104 w 106"/>
              <a:gd name="T59" fmla="*/ 42 h 81"/>
              <a:gd name="T60" fmla="*/ 66 w 106"/>
              <a:gd name="T61" fmla="*/ 3 h 81"/>
              <a:gd name="T62" fmla="*/ 28 w 106"/>
              <a:gd name="T63" fmla="*/ 41 h 81"/>
              <a:gd name="T64" fmla="*/ 28 w 106"/>
              <a:gd name="T65" fmla="*/ 42 h 81"/>
              <a:gd name="T66" fmla="*/ 0 w 106"/>
              <a:gd name="T67" fmla="*/ 42 h 81"/>
              <a:gd name="T68" fmla="*/ 21 w 106"/>
              <a:gd name="T69" fmla="*/ 20 h 81"/>
              <a:gd name="T70" fmla="*/ 47 w 106"/>
              <a:gd name="T71" fmla="*/ 20 h 81"/>
              <a:gd name="T72" fmla="*/ 66 w 106"/>
              <a:gd name="T73" fmla="*/ 0 h 81"/>
              <a:gd name="T74" fmla="*/ 87 w 106"/>
              <a:gd name="T75" fmla="*/ 21 h 81"/>
              <a:gd name="T76" fmla="*/ 87 w 106"/>
              <a:gd name="T77" fmla="*/ 9 h 81"/>
              <a:gd name="T78" fmla="*/ 95 w 106"/>
              <a:gd name="T79" fmla="*/ 9 h 81"/>
              <a:gd name="T80" fmla="*/ 95 w 106"/>
              <a:gd name="T81" fmla="*/ 30 h 81"/>
              <a:gd name="T82" fmla="*/ 106 w 106"/>
              <a:gd name="T83" fmla="*/ 4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 h="81">
                <a:moveTo>
                  <a:pt x="103" y="44"/>
                </a:moveTo>
                <a:cubicBezTo>
                  <a:pt x="85" y="26"/>
                  <a:pt x="85" y="26"/>
                  <a:pt x="85" y="26"/>
                </a:cubicBezTo>
                <a:cubicBezTo>
                  <a:pt x="66" y="7"/>
                  <a:pt x="66" y="7"/>
                  <a:pt x="66" y="7"/>
                </a:cubicBezTo>
                <a:cubicBezTo>
                  <a:pt x="47" y="26"/>
                  <a:pt x="47" y="26"/>
                  <a:pt x="47" y="26"/>
                </a:cubicBezTo>
                <a:cubicBezTo>
                  <a:pt x="29" y="44"/>
                  <a:pt x="29" y="44"/>
                  <a:pt x="29" y="44"/>
                </a:cubicBezTo>
                <a:cubicBezTo>
                  <a:pt x="4" y="44"/>
                  <a:pt x="4" y="44"/>
                  <a:pt x="4" y="44"/>
                </a:cubicBezTo>
                <a:cubicBezTo>
                  <a:pt x="4" y="81"/>
                  <a:pt x="4" y="81"/>
                  <a:pt x="4" y="81"/>
                </a:cubicBezTo>
                <a:cubicBezTo>
                  <a:pt x="66" y="81"/>
                  <a:pt x="66" y="81"/>
                  <a:pt x="66" y="81"/>
                </a:cubicBezTo>
                <a:cubicBezTo>
                  <a:pt x="66" y="53"/>
                  <a:pt x="66" y="53"/>
                  <a:pt x="66" y="53"/>
                </a:cubicBezTo>
                <a:cubicBezTo>
                  <a:pt x="84" y="53"/>
                  <a:pt x="84" y="53"/>
                  <a:pt x="84" y="53"/>
                </a:cubicBezTo>
                <a:cubicBezTo>
                  <a:pt x="84" y="81"/>
                  <a:pt x="84" y="81"/>
                  <a:pt x="84" y="81"/>
                </a:cubicBezTo>
                <a:cubicBezTo>
                  <a:pt x="103" y="81"/>
                  <a:pt x="103" y="81"/>
                  <a:pt x="103" y="81"/>
                </a:cubicBezTo>
                <a:cubicBezTo>
                  <a:pt x="103" y="44"/>
                  <a:pt x="103" y="44"/>
                  <a:pt x="103" y="44"/>
                </a:cubicBezTo>
                <a:close/>
                <a:moveTo>
                  <a:pt x="25" y="66"/>
                </a:moveTo>
                <a:cubicBezTo>
                  <a:pt x="11" y="66"/>
                  <a:pt x="11" y="66"/>
                  <a:pt x="11" y="66"/>
                </a:cubicBezTo>
                <a:cubicBezTo>
                  <a:pt x="11" y="52"/>
                  <a:pt x="11" y="52"/>
                  <a:pt x="11" y="52"/>
                </a:cubicBezTo>
                <a:cubicBezTo>
                  <a:pt x="25" y="52"/>
                  <a:pt x="25" y="52"/>
                  <a:pt x="25" y="52"/>
                </a:cubicBezTo>
                <a:lnTo>
                  <a:pt x="25" y="66"/>
                </a:lnTo>
                <a:close/>
                <a:moveTo>
                  <a:pt x="47" y="66"/>
                </a:moveTo>
                <a:cubicBezTo>
                  <a:pt x="33" y="66"/>
                  <a:pt x="33" y="66"/>
                  <a:pt x="33" y="66"/>
                </a:cubicBezTo>
                <a:cubicBezTo>
                  <a:pt x="33" y="52"/>
                  <a:pt x="33" y="52"/>
                  <a:pt x="33" y="52"/>
                </a:cubicBezTo>
                <a:cubicBezTo>
                  <a:pt x="47" y="52"/>
                  <a:pt x="47" y="52"/>
                  <a:pt x="47" y="52"/>
                </a:cubicBezTo>
                <a:lnTo>
                  <a:pt x="47" y="66"/>
                </a:lnTo>
                <a:close/>
                <a:moveTo>
                  <a:pt x="63" y="38"/>
                </a:moveTo>
                <a:cubicBezTo>
                  <a:pt x="59" y="38"/>
                  <a:pt x="56" y="35"/>
                  <a:pt x="56" y="31"/>
                </a:cubicBezTo>
                <a:cubicBezTo>
                  <a:pt x="56" y="28"/>
                  <a:pt x="59" y="25"/>
                  <a:pt x="63" y="25"/>
                </a:cubicBezTo>
                <a:cubicBezTo>
                  <a:pt x="67" y="25"/>
                  <a:pt x="70" y="28"/>
                  <a:pt x="70" y="31"/>
                </a:cubicBezTo>
                <a:cubicBezTo>
                  <a:pt x="70" y="35"/>
                  <a:pt x="67" y="38"/>
                  <a:pt x="63" y="38"/>
                </a:cubicBezTo>
                <a:close/>
                <a:moveTo>
                  <a:pt x="106" y="40"/>
                </a:moveTo>
                <a:cubicBezTo>
                  <a:pt x="104" y="42"/>
                  <a:pt x="104" y="42"/>
                  <a:pt x="104" y="42"/>
                </a:cubicBezTo>
                <a:cubicBezTo>
                  <a:pt x="66" y="3"/>
                  <a:pt x="66" y="3"/>
                  <a:pt x="66" y="3"/>
                </a:cubicBezTo>
                <a:cubicBezTo>
                  <a:pt x="28" y="41"/>
                  <a:pt x="28" y="41"/>
                  <a:pt x="28" y="41"/>
                </a:cubicBezTo>
                <a:cubicBezTo>
                  <a:pt x="28" y="42"/>
                  <a:pt x="28" y="42"/>
                  <a:pt x="28" y="42"/>
                </a:cubicBezTo>
                <a:cubicBezTo>
                  <a:pt x="0" y="42"/>
                  <a:pt x="0" y="42"/>
                  <a:pt x="0" y="42"/>
                </a:cubicBezTo>
                <a:cubicBezTo>
                  <a:pt x="21" y="20"/>
                  <a:pt x="21" y="20"/>
                  <a:pt x="21" y="20"/>
                </a:cubicBezTo>
                <a:cubicBezTo>
                  <a:pt x="47" y="20"/>
                  <a:pt x="47" y="20"/>
                  <a:pt x="47" y="20"/>
                </a:cubicBezTo>
                <a:cubicBezTo>
                  <a:pt x="66" y="0"/>
                  <a:pt x="66" y="0"/>
                  <a:pt x="66" y="0"/>
                </a:cubicBezTo>
                <a:cubicBezTo>
                  <a:pt x="87" y="21"/>
                  <a:pt x="87" y="21"/>
                  <a:pt x="87" y="21"/>
                </a:cubicBezTo>
                <a:cubicBezTo>
                  <a:pt x="87" y="9"/>
                  <a:pt x="87" y="9"/>
                  <a:pt x="87" y="9"/>
                </a:cubicBezTo>
                <a:cubicBezTo>
                  <a:pt x="95" y="9"/>
                  <a:pt x="95" y="9"/>
                  <a:pt x="95" y="9"/>
                </a:cubicBezTo>
                <a:cubicBezTo>
                  <a:pt x="95" y="30"/>
                  <a:pt x="95" y="30"/>
                  <a:pt x="95" y="30"/>
                </a:cubicBezTo>
                <a:lnTo>
                  <a:pt x="106" y="40"/>
                </a:lnTo>
                <a:close/>
              </a:path>
            </a:pathLst>
          </a:custGeom>
          <a:solidFill>
            <a:schemeClr val="accent5">
              <a:lumMod val="75000"/>
            </a:schemeClr>
          </a:solid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 name="Freeform 476"/>
          <p:cNvSpPr>
            <a:spLocks noEditPoints="1"/>
          </p:cNvSpPr>
          <p:nvPr/>
        </p:nvSpPr>
        <p:spPr bwMode="auto">
          <a:xfrm>
            <a:off x="1770740" y="1542906"/>
            <a:ext cx="1041341" cy="754547"/>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5">
              <a:lumMod val="75000"/>
            </a:schemeClr>
          </a:solid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 name="Oval 493"/>
          <p:cNvSpPr>
            <a:spLocks noChangeArrowheads="1"/>
          </p:cNvSpPr>
          <p:nvPr/>
        </p:nvSpPr>
        <p:spPr bwMode="auto">
          <a:xfrm>
            <a:off x="1770740" y="3433277"/>
            <a:ext cx="730404" cy="662682"/>
          </a:xfrm>
          <a:custGeom>
            <a:avLst/>
            <a:gdLst/>
            <a:ahLst/>
            <a:cxnLst/>
            <a:rect l="l" t="t" r="r" b="b"/>
            <a:pathLst>
              <a:path w="239713" h="217487">
                <a:moveTo>
                  <a:pt x="67420" y="131762"/>
                </a:moveTo>
                <a:lnTo>
                  <a:pt x="71346" y="131762"/>
                </a:lnTo>
                <a:lnTo>
                  <a:pt x="80061" y="131762"/>
                </a:lnTo>
                <a:lnTo>
                  <a:pt x="80262" y="131762"/>
                </a:lnTo>
                <a:lnTo>
                  <a:pt x="97384" y="131762"/>
                </a:lnTo>
                <a:lnTo>
                  <a:pt x="100603" y="131762"/>
                </a:lnTo>
                <a:lnTo>
                  <a:pt x="101129" y="131762"/>
                </a:lnTo>
                <a:lnTo>
                  <a:pt x="102183" y="131762"/>
                </a:lnTo>
                <a:lnTo>
                  <a:pt x="109088" y="131762"/>
                </a:lnTo>
                <a:lnTo>
                  <a:pt x="109557" y="131762"/>
                </a:lnTo>
                <a:lnTo>
                  <a:pt x="129513" y="131762"/>
                </a:lnTo>
                <a:lnTo>
                  <a:pt x="129572" y="131762"/>
                </a:lnTo>
                <a:lnTo>
                  <a:pt x="168548" y="131762"/>
                </a:lnTo>
                <a:lnTo>
                  <a:pt x="195469" y="137003"/>
                </a:lnTo>
                <a:lnTo>
                  <a:pt x="218177" y="151330"/>
                </a:lnTo>
                <a:lnTo>
                  <a:pt x="233861" y="172645"/>
                </a:lnTo>
                <a:lnTo>
                  <a:pt x="239713" y="198851"/>
                </a:lnTo>
                <a:lnTo>
                  <a:pt x="239713" y="201181"/>
                </a:lnTo>
                <a:lnTo>
                  <a:pt x="239713" y="201181"/>
                </a:lnTo>
                <a:lnTo>
                  <a:pt x="239713" y="217487"/>
                </a:lnTo>
                <a:lnTo>
                  <a:pt x="0" y="217487"/>
                </a:lnTo>
                <a:cubicBezTo>
                  <a:pt x="0" y="217487"/>
                  <a:pt x="0" y="217487"/>
                  <a:pt x="0" y="215158"/>
                </a:cubicBezTo>
                <a:lnTo>
                  <a:pt x="0" y="198851"/>
                </a:lnTo>
                <a:cubicBezTo>
                  <a:pt x="0" y="161580"/>
                  <a:pt x="29964" y="131762"/>
                  <a:pt x="67420" y="131762"/>
                </a:cubicBezTo>
                <a:close/>
                <a:moveTo>
                  <a:pt x="119063" y="0"/>
                </a:moveTo>
                <a:lnTo>
                  <a:pt x="142545" y="4741"/>
                </a:lnTo>
                <a:lnTo>
                  <a:pt x="161720" y="17669"/>
                </a:lnTo>
                <a:lnTo>
                  <a:pt x="174648" y="36844"/>
                </a:lnTo>
                <a:lnTo>
                  <a:pt x="179388" y="60325"/>
                </a:lnTo>
                <a:lnTo>
                  <a:pt x="174648" y="83807"/>
                </a:lnTo>
                <a:lnTo>
                  <a:pt x="161720" y="102981"/>
                </a:lnTo>
                <a:lnTo>
                  <a:pt x="142545" y="115910"/>
                </a:lnTo>
                <a:cubicBezTo>
                  <a:pt x="135327" y="118962"/>
                  <a:pt x="127393" y="120650"/>
                  <a:pt x="119063" y="120650"/>
                </a:cubicBezTo>
                <a:cubicBezTo>
                  <a:pt x="102405" y="120650"/>
                  <a:pt x="87323" y="113898"/>
                  <a:pt x="76407" y="102981"/>
                </a:cubicBezTo>
                <a:cubicBezTo>
                  <a:pt x="70949" y="97523"/>
                  <a:pt x="66531" y="91024"/>
                  <a:pt x="63479" y="83807"/>
                </a:cubicBezTo>
                <a:cubicBezTo>
                  <a:pt x="60426" y="76589"/>
                  <a:pt x="58738" y="68654"/>
                  <a:pt x="58738" y="60325"/>
                </a:cubicBezTo>
                <a:cubicBezTo>
                  <a:pt x="58738" y="43667"/>
                  <a:pt x="65490" y="28585"/>
                  <a:pt x="76407" y="17669"/>
                </a:cubicBezTo>
                <a:cubicBezTo>
                  <a:pt x="81865" y="12210"/>
                  <a:pt x="88365" y="7793"/>
                  <a:pt x="95582" y="4741"/>
                </a:cubicBezTo>
                <a:cubicBezTo>
                  <a:pt x="102799" y="1688"/>
                  <a:pt x="110734" y="0"/>
                  <a:pt x="119063" y="0"/>
                </a:cubicBezTo>
                <a:close/>
              </a:path>
            </a:pathLst>
          </a:custGeom>
          <a:solidFill>
            <a:schemeClr val="accent5">
              <a:lumMod val="50000"/>
            </a:schemeClr>
          </a:solid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 name="Freeform 497"/>
          <p:cNvSpPr>
            <a:spLocks noEditPoints="1"/>
          </p:cNvSpPr>
          <p:nvPr/>
        </p:nvSpPr>
        <p:spPr bwMode="auto">
          <a:xfrm>
            <a:off x="6487219" y="1542906"/>
            <a:ext cx="563836" cy="777833"/>
          </a:xfrm>
          <a:custGeom>
            <a:avLst/>
            <a:gdLst>
              <a:gd name="T0" fmla="*/ 125 w 128"/>
              <a:gd name="T1" fmla="*/ 83 h 177"/>
              <a:gd name="T2" fmla="*/ 64 w 128"/>
              <a:gd name="T3" fmla="*/ 177 h 177"/>
              <a:gd name="T4" fmla="*/ 0 w 128"/>
              <a:gd name="T5" fmla="*/ 71 h 177"/>
              <a:gd name="T6" fmla="*/ 0 w 128"/>
              <a:gd name="T7" fmla="*/ 70 h 177"/>
              <a:gd name="T8" fmla="*/ 0 w 128"/>
              <a:gd name="T9" fmla="*/ 64 h 177"/>
              <a:gd name="T10" fmla="*/ 64 w 128"/>
              <a:gd name="T11" fmla="*/ 0 h 177"/>
              <a:gd name="T12" fmla="*/ 128 w 128"/>
              <a:gd name="T13" fmla="*/ 64 h 177"/>
              <a:gd name="T14" fmla="*/ 127 w 128"/>
              <a:gd name="T15" fmla="*/ 68 h 177"/>
              <a:gd name="T16" fmla="*/ 125 w 128"/>
              <a:gd name="T17" fmla="*/ 83 h 177"/>
              <a:gd name="T18" fmla="*/ 64 w 128"/>
              <a:gd name="T19" fmla="*/ 20 h 177"/>
              <a:gd name="T20" fmla="*/ 22 w 128"/>
              <a:gd name="T21" fmla="*/ 62 h 177"/>
              <a:gd name="T22" fmla="*/ 64 w 128"/>
              <a:gd name="T23" fmla="*/ 104 h 177"/>
              <a:gd name="T24" fmla="*/ 106 w 128"/>
              <a:gd name="T25" fmla="*/ 62 h 177"/>
              <a:gd name="T26" fmla="*/ 64 w 128"/>
              <a:gd name="T27" fmla="*/ 20 h 177"/>
              <a:gd name="T28" fmla="*/ 64 w 128"/>
              <a:gd name="T29" fmla="*/ 40 h 177"/>
              <a:gd name="T30" fmla="*/ 44 w 128"/>
              <a:gd name="T31" fmla="*/ 60 h 177"/>
              <a:gd name="T32" fmla="*/ 64 w 128"/>
              <a:gd name="T33" fmla="*/ 80 h 177"/>
              <a:gd name="T34" fmla="*/ 84 w 128"/>
              <a:gd name="T35" fmla="*/ 60 h 177"/>
              <a:gd name="T36" fmla="*/ 64 w 128"/>
              <a:gd name="T37" fmla="*/ 4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177">
                <a:moveTo>
                  <a:pt x="125" y="83"/>
                </a:moveTo>
                <a:cubicBezTo>
                  <a:pt x="120" y="104"/>
                  <a:pt x="105" y="138"/>
                  <a:pt x="64" y="177"/>
                </a:cubicBezTo>
                <a:cubicBezTo>
                  <a:pt x="64" y="177"/>
                  <a:pt x="5" y="122"/>
                  <a:pt x="0" y="71"/>
                </a:cubicBezTo>
                <a:cubicBezTo>
                  <a:pt x="0" y="71"/>
                  <a:pt x="0" y="70"/>
                  <a:pt x="0" y="70"/>
                </a:cubicBezTo>
                <a:cubicBezTo>
                  <a:pt x="0" y="68"/>
                  <a:pt x="0" y="66"/>
                  <a:pt x="0" y="64"/>
                </a:cubicBezTo>
                <a:cubicBezTo>
                  <a:pt x="0" y="29"/>
                  <a:pt x="28" y="0"/>
                  <a:pt x="64" y="0"/>
                </a:cubicBezTo>
                <a:cubicBezTo>
                  <a:pt x="99" y="0"/>
                  <a:pt x="128" y="29"/>
                  <a:pt x="128" y="64"/>
                </a:cubicBezTo>
                <a:cubicBezTo>
                  <a:pt x="128" y="64"/>
                  <a:pt x="128" y="65"/>
                  <a:pt x="127" y="68"/>
                </a:cubicBezTo>
                <a:cubicBezTo>
                  <a:pt x="127" y="73"/>
                  <a:pt x="126" y="78"/>
                  <a:pt x="125" y="83"/>
                </a:cubicBezTo>
                <a:close/>
                <a:moveTo>
                  <a:pt x="64" y="20"/>
                </a:moveTo>
                <a:cubicBezTo>
                  <a:pt x="40" y="20"/>
                  <a:pt x="22" y="39"/>
                  <a:pt x="22" y="62"/>
                </a:cubicBezTo>
                <a:cubicBezTo>
                  <a:pt x="22" y="85"/>
                  <a:pt x="40" y="104"/>
                  <a:pt x="64" y="104"/>
                </a:cubicBezTo>
                <a:cubicBezTo>
                  <a:pt x="87" y="104"/>
                  <a:pt x="106" y="85"/>
                  <a:pt x="106" y="62"/>
                </a:cubicBezTo>
                <a:cubicBezTo>
                  <a:pt x="106" y="39"/>
                  <a:pt x="87" y="20"/>
                  <a:pt x="64" y="20"/>
                </a:cubicBezTo>
                <a:close/>
                <a:moveTo>
                  <a:pt x="64" y="40"/>
                </a:moveTo>
                <a:cubicBezTo>
                  <a:pt x="53" y="40"/>
                  <a:pt x="44" y="49"/>
                  <a:pt x="44" y="60"/>
                </a:cubicBezTo>
                <a:cubicBezTo>
                  <a:pt x="44" y="71"/>
                  <a:pt x="53" y="80"/>
                  <a:pt x="64" y="80"/>
                </a:cubicBezTo>
                <a:cubicBezTo>
                  <a:pt x="75" y="80"/>
                  <a:pt x="84" y="71"/>
                  <a:pt x="84" y="60"/>
                </a:cubicBezTo>
                <a:cubicBezTo>
                  <a:pt x="84" y="49"/>
                  <a:pt x="75" y="40"/>
                  <a:pt x="64" y="40"/>
                </a:cubicBezTo>
                <a:close/>
              </a:path>
            </a:pathLst>
          </a:custGeom>
          <a:solidFill>
            <a:schemeClr val="accent5">
              <a:lumMod val="50000"/>
            </a:schemeClr>
          </a:solid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cxnSp>
        <p:nvCxnSpPr>
          <p:cNvPr id="12" name="直接连接符 11"/>
          <p:cNvCxnSpPr/>
          <p:nvPr/>
        </p:nvCxnSpPr>
        <p:spPr>
          <a:xfrm>
            <a:off x="1770740" y="2389686"/>
            <a:ext cx="4032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6487218" y="2389686"/>
            <a:ext cx="4032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770740" y="4254954"/>
            <a:ext cx="4032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487218" y="4254954"/>
            <a:ext cx="4032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extBox 498"/>
          <p:cNvSpPr txBox="1"/>
          <p:nvPr/>
        </p:nvSpPr>
        <p:spPr>
          <a:xfrm>
            <a:off x="4383911" y="1958822"/>
            <a:ext cx="1569660" cy="369332"/>
          </a:xfrm>
          <a:prstGeom prst="rect">
            <a:avLst/>
          </a:prstGeom>
          <a:noFill/>
        </p:spPr>
        <p:txBody>
          <a:bodyPr wrap="none" rtlCol="0" anchor="ctr">
            <a:spAutoFit/>
          </a:bodyPr>
          <a:lstStyle/>
          <a:p>
            <a:pPr>
              <a:spcBef>
                <a:spcPct val="0"/>
              </a:spcBef>
              <a:buFont typeface="Arial" charset="0"/>
              <a:buNone/>
            </a:pPr>
            <a:r>
              <a:rPr lang="zh-CN" altLang="en-US" b="1" dirty="0" smtClean="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TextBox 499"/>
          <p:cNvSpPr txBox="1"/>
          <p:nvPr/>
        </p:nvSpPr>
        <p:spPr>
          <a:xfrm>
            <a:off x="9071184" y="1958822"/>
            <a:ext cx="1569660" cy="369332"/>
          </a:xfrm>
          <a:prstGeom prst="rect">
            <a:avLst/>
          </a:prstGeom>
          <a:noFill/>
        </p:spPr>
        <p:txBody>
          <a:bodyPr wrap="none" rtlCol="0" anchor="ctr">
            <a:spAutoFit/>
          </a:bodyPr>
          <a:lstStyle/>
          <a:p>
            <a:pPr>
              <a:spcBef>
                <a:spcPct val="0"/>
              </a:spcBef>
              <a:buFont typeface="Arial" charset="0"/>
              <a:buNone/>
            </a:pPr>
            <a:r>
              <a:rPr lang="zh-CN" altLang="en-US" b="1" dirty="0" smtClean="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 name="TextBox 500"/>
          <p:cNvSpPr txBox="1"/>
          <p:nvPr/>
        </p:nvSpPr>
        <p:spPr>
          <a:xfrm>
            <a:off x="4383911" y="3793634"/>
            <a:ext cx="1569660" cy="369332"/>
          </a:xfrm>
          <a:prstGeom prst="rect">
            <a:avLst/>
          </a:prstGeom>
          <a:noFill/>
        </p:spPr>
        <p:txBody>
          <a:bodyPr wrap="none" rtlCol="0" anchor="ctr">
            <a:spAutoFit/>
          </a:bodyPr>
          <a:lstStyle/>
          <a:p>
            <a:pPr>
              <a:spcBef>
                <a:spcPct val="0"/>
              </a:spcBef>
              <a:buFont typeface="Arial" charset="0"/>
              <a:buNone/>
            </a:pPr>
            <a:r>
              <a:rPr lang="zh-CN" altLang="en-US" b="1" dirty="0" smtClean="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3" name="TextBox 501"/>
          <p:cNvSpPr txBox="1"/>
          <p:nvPr/>
        </p:nvSpPr>
        <p:spPr>
          <a:xfrm>
            <a:off x="9071184" y="3793634"/>
            <a:ext cx="1569660" cy="369332"/>
          </a:xfrm>
          <a:prstGeom prst="rect">
            <a:avLst/>
          </a:prstGeom>
          <a:noFill/>
        </p:spPr>
        <p:txBody>
          <a:bodyPr wrap="none" rtlCol="0" anchor="ctr">
            <a:spAutoFit/>
          </a:bodyPr>
          <a:lstStyle/>
          <a:p>
            <a:pPr>
              <a:spcBef>
                <a:spcPct val="0"/>
              </a:spcBef>
              <a:buFont typeface="Arial" charset="0"/>
              <a:buNone/>
            </a:pPr>
            <a:r>
              <a:rPr lang="zh-CN" altLang="en-US" b="1" dirty="0" smtClean="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4" name="TextBox 503"/>
          <p:cNvSpPr txBox="1"/>
          <p:nvPr/>
        </p:nvSpPr>
        <p:spPr>
          <a:xfrm>
            <a:off x="1645516" y="2479734"/>
            <a:ext cx="4296169" cy="652486"/>
          </a:xfrm>
          <a:prstGeom prst="rect">
            <a:avLst/>
          </a:prstGeom>
          <a:noFill/>
        </p:spPr>
        <p:txBody>
          <a:bodyPr wrap="square" rtlCol="0">
            <a:spAutoFit/>
          </a:bodyPr>
          <a:lstStyle/>
          <a:p>
            <a:pPr>
              <a:lnSpc>
                <a:spcPct val="130000"/>
              </a:lnSpc>
            </a:pPr>
            <a:r>
              <a:rPr lang="zh-CN" altLang="en-US" sz="1400" dirty="0">
                <a:solidFill>
                  <a:schemeClr val="tx1">
                    <a:lumMod val="65000"/>
                    <a:lumOff val="35000"/>
                  </a:schemeClr>
                </a:solidFill>
                <a:latin typeface="微软雅黑" pitchFamily="34" charset="-122"/>
                <a:ea typeface="微软雅黑" pitchFamily="34" charset="-122"/>
              </a:rPr>
              <a:t>您的内容打在这里，或者通过复制您的文本后，在此框中选择粘贴，并选择只保留</a:t>
            </a:r>
            <a:r>
              <a:rPr lang="zh-CN" altLang="en-US" sz="1400" dirty="0" smtClean="0">
                <a:solidFill>
                  <a:schemeClr val="tx1">
                    <a:lumMod val="65000"/>
                    <a:lumOff val="35000"/>
                  </a:schemeClr>
                </a:solidFill>
                <a:latin typeface="微软雅黑" pitchFamily="34" charset="-122"/>
                <a:ea typeface="微软雅黑" pitchFamily="34" charset="-122"/>
              </a:rPr>
              <a:t>文字</a:t>
            </a:r>
            <a:r>
              <a:rPr lang="zh-CN" altLang="en-US" sz="1400" dirty="0" smtClean="0">
                <a:solidFill>
                  <a:schemeClr val="tx1">
                    <a:lumMod val="65000"/>
                    <a:lumOff val="35000"/>
                  </a:schemeClr>
                </a:solidFill>
                <a:latin typeface="微软雅黑" pitchFamily="34" charset="-122"/>
                <a:ea typeface="微软雅黑" pitchFamily="34" charset="-122"/>
                <a:sym typeface="微软雅黑" pitchFamily="34" charset="-122"/>
              </a:rPr>
              <a:t>。</a:t>
            </a:r>
            <a:endParaRPr lang="zh-CN" altLang="en-US" sz="1400" dirty="0">
              <a:solidFill>
                <a:schemeClr val="tx1">
                  <a:lumMod val="65000"/>
                  <a:lumOff val="35000"/>
                </a:schemeClr>
              </a:solidFill>
              <a:latin typeface="微软雅黑" pitchFamily="34" charset="-122"/>
              <a:ea typeface="微软雅黑" pitchFamily="34" charset="-122"/>
            </a:endParaRPr>
          </a:p>
        </p:txBody>
      </p:sp>
      <p:sp>
        <p:nvSpPr>
          <p:cNvPr id="25" name="TextBox 504"/>
          <p:cNvSpPr txBox="1"/>
          <p:nvPr/>
        </p:nvSpPr>
        <p:spPr>
          <a:xfrm>
            <a:off x="6385619" y="2479734"/>
            <a:ext cx="4296169" cy="652486"/>
          </a:xfrm>
          <a:prstGeom prst="rect">
            <a:avLst/>
          </a:prstGeom>
          <a:noFill/>
        </p:spPr>
        <p:txBody>
          <a:bodyPr wrap="square"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r>
              <a:rPr lang="zh-CN" altLang="en-US" dirty="0">
                <a:solidFill>
                  <a:schemeClr val="tx1">
                    <a:lumMod val="65000"/>
                    <a:lumOff val="35000"/>
                  </a:schemeClr>
                </a:solidFill>
              </a:rPr>
              <a:t>您的内容打在这里，或者通过复制您的文本后，在此框中选择粘贴，并选择只保留</a:t>
            </a:r>
            <a:r>
              <a:rPr lang="zh-CN" altLang="en-US" dirty="0" smtClean="0">
                <a:solidFill>
                  <a:schemeClr val="tx1">
                    <a:lumMod val="65000"/>
                    <a:lumOff val="35000"/>
                  </a:schemeClr>
                </a:solidFill>
              </a:rPr>
              <a:t>文字</a:t>
            </a:r>
            <a:r>
              <a:rPr lang="zh-CN" altLang="en-US" dirty="0" smtClean="0">
                <a:solidFill>
                  <a:schemeClr val="tx1">
                    <a:lumMod val="65000"/>
                    <a:lumOff val="35000"/>
                  </a:schemeClr>
                </a:solidFill>
                <a:sym typeface="微软雅黑" pitchFamily="34" charset="-122"/>
              </a:rPr>
              <a:t>。</a:t>
            </a:r>
            <a:endParaRPr lang="zh-CN" altLang="en-US" dirty="0">
              <a:solidFill>
                <a:schemeClr val="tx1">
                  <a:lumMod val="65000"/>
                  <a:lumOff val="35000"/>
                </a:schemeClr>
              </a:solidFill>
            </a:endParaRPr>
          </a:p>
        </p:txBody>
      </p:sp>
      <p:sp>
        <p:nvSpPr>
          <p:cNvPr id="26" name="TextBox 505"/>
          <p:cNvSpPr txBox="1"/>
          <p:nvPr/>
        </p:nvSpPr>
        <p:spPr>
          <a:xfrm>
            <a:off x="1645516" y="4355428"/>
            <a:ext cx="4296169" cy="652486"/>
          </a:xfrm>
          <a:prstGeom prst="rect">
            <a:avLst/>
          </a:prstGeom>
          <a:noFill/>
        </p:spPr>
        <p:txBody>
          <a:bodyPr wrap="square"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r>
              <a:rPr lang="zh-CN" altLang="en-US" dirty="0">
                <a:solidFill>
                  <a:schemeClr val="tx1">
                    <a:lumMod val="65000"/>
                    <a:lumOff val="35000"/>
                  </a:schemeClr>
                </a:solidFill>
              </a:rPr>
              <a:t>您的内容打在这里，或者通过复制您的文本后，在此框中选择粘贴，并选择只保留</a:t>
            </a:r>
            <a:r>
              <a:rPr lang="zh-CN" altLang="en-US" dirty="0" smtClean="0">
                <a:solidFill>
                  <a:schemeClr val="tx1">
                    <a:lumMod val="65000"/>
                    <a:lumOff val="35000"/>
                  </a:schemeClr>
                </a:solidFill>
              </a:rPr>
              <a:t>文字</a:t>
            </a:r>
            <a:r>
              <a:rPr lang="zh-CN" altLang="en-US" dirty="0" smtClean="0">
                <a:solidFill>
                  <a:schemeClr val="tx1">
                    <a:lumMod val="65000"/>
                    <a:lumOff val="35000"/>
                  </a:schemeClr>
                </a:solidFill>
                <a:sym typeface="微软雅黑" pitchFamily="34" charset="-122"/>
              </a:rPr>
              <a:t>。</a:t>
            </a:r>
            <a:endParaRPr lang="zh-CN" altLang="en-US" dirty="0">
              <a:solidFill>
                <a:schemeClr val="tx1">
                  <a:lumMod val="65000"/>
                  <a:lumOff val="35000"/>
                </a:schemeClr>
              </a:solidFill>
            </a:endParaRPr>
          </a:p>
        </p:txBody>
      </p:sp>
      <p:sp>
        <p:nvSpPr>
          <p:cNvPr id="27" name="TextBox 506"/>
          <p:cNvSpPr txBox="1"/>
          <p:nvPr/>
        </p:nvSpPr>
        <p:spPr>
          <a:xfrm>
            <a:off x="6385619" y="4355428"/>
            <a:ext cx="4296169" cy="652486"/>
          </a:xfrm>
          <a:prstGeom prst="rect">
            <a:avLst/>
          </a:prstGeom>
          <a:noFill/>
        </p:spPr>
        <p:txBody>
          <a:bodyPr wrap="square"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r>
              <a:rPr lang="zh-CN" altLang="en-US" dirty="0">
                <a:solidFill>
                  <a:schemeClr val="tx1">
                    <a:lumMod val="65000"/>
                    <a:lumOff val="35000"/>
                  </a:schemeClr>
                </a:solidFill>
              </a:rPr>
              <a:t>您的内容打在这里，或者通过复制您的文本后，在此框中选择粘贴，并选择只保留</a:t>
            </a:r>
            <a:r>
              <a:rPr lang="zh-CN" altLang="en-US" dirty="0" smtClean="0">
                <a:solidFill>
                  <a:schemeClr val="tx1">
                    <a:lumMod val="65000"/>
                    <a:lumOff val="35000"/>
                  </a:schemeClr>
                </a:solidFill>
              </a:rPr>
              <a:t>文字</a:t>
            </a:r>
            <a:r>
              <a:rPr lang="zh-CN" altLang="en-US" dirty="0" smtClean="0">
                <a:solidFill>
                  <a:schemeClr val="tx1">
                    <a:lumMod val="65000"/>
                    <a:lumOff val="35000"/>
                  </a:schemeClr>
                </a:solidFill>
                <a:sym typeface="微软雅黑" pitchFamily="34" charset="-122"/>
              </a:rPr>
              <a:t>。</a:t>
            </a:r>
            <a:endParaRPr lang="zh-CN" altLang="en-US" dirty="0">
              <a:solidFill>
                <a:schemeClr val="tx1">
                  <a:lumMod val="65000"/>
                  <a:lumOff val="35000"/>
                </a:schemeClr>
              </a:solidFill>
            </a:endParaRPr>
          </a:p>
        </p:txBody>
      </p:sp>
      <p:sp>
        <p:nvSpPr>
          <p:cNvPr id="30" name="TextBox 29"/>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272139962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1+#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750" fill="hold"/>
                                        <p:tgtEl>
                                          <p:spTgt spid="10"/>
                                        </p:tgtEl>
                                        <p:attrNameLst>
                                          <p:attrName>ppt_x</p:attrName>
                                        </p:attrNameLst>
                                      </p:cBhvr>
                                      <p:tavLst>
                                        <p:tav tm="0">
                                          <p:val>
                                            <p:strVal val="1+#ppt_w/2"/>
                                          </p:val>
                                        </p:tav>
                                        <p:tav tm="100000">
                                          <p:val>
                                            <p:strVal val="#ppt_x"/>
                                          </p:val>
                                        </p:tav>
                                      </p:tavLst>
                                    </p:anim>
                                    <p:anim calcmode="lin" valueType="num">
                                      <p:cBhvr additive="base">
                                        <p:cTn id="16" dur="75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25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2" presetClass="entr" presetSubtype="8"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500"/>
                                        <p:tgtEl>
                                          <p:spTgt spid="12"/>
                                        </p:tgtEl>
                                      </p:cBhvr>
                                    </p:animEffect>
                                  </p:childTnLst>
                                </p:cTn>
                              </p:par>
                              <p:par>
                                <p:cTn id="25" presetID="22" presetClass="entr" presetSubtype="8"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par>
                                <p:cTn id="28" presetID="22" presetClass="entr" presetSubtype="8"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par>
                                <p:cTn id="31" presetID="22" presetClass="entr" presetSubtype="8"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left)">
                                      <p:cBhvr>
                                        <p:cTn id="33" dur="500"/>
                                        <p:tgtEl>
                                          <p:spTgt spid="15"/>
                                        </p:tgtEl>
                                      </p:cBhvr>
                                    </p:animEffect>
                                  </p:childTnLst>
                                </p:cTn>
                              </p:par>
                            </p:childTnLst>
                          </p:cTn>
                        </p:par>
                        <p:par>
                          <p:cTn id="34" fill="hold">
                            <p:stCondLst>
                              <p:cond delay="1250"/>
                            </p:stCondLst>
                            <p:childTnLst>
                              <p:par>
                                <p:cTn id="35" presetID="12" presetClass="entr" presetSubtype="4" fill="hold" grpId="0" nodeType="afterEffect">
                                  <p:stCondLst>
                                    <p:cond delay="0"/>
                                  </p:stCondLst>
                                  <p:iterate type="lt">
                                    <p:tmPct val="50000"/>
                                  </p:iterate>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300"/>
                                        <p:tgtEl>
                                          <p:spTgt spid="16"/>
                                        </p:tgtEl>
                                        <p:attrNameLst>
                                          <p:attrName>ppt_y</p:attrName>
                                        </p:attrNameLst>
                                      </p:cBhvr>
                                      <p:tavLst>
                                        <p:tav tm="0">
                                          <p:val>
                                            <p:strVal val="#ppt_y+#ppt_h*1.125000"/>
                                          </p:val>
                                        </p:tav>
                                        <p:tav tm="100000">
                                          <p:val>
                                            <p:strVal val="#ppt_y"/>
                                          </p:val>
                                        </p:tav>
                                      </p:tavLst>
                                    </p:anim>
                                    <p:animEffect transition="in" filter="wipe(up)">
                                      <p:cBhvr>
                                        <p:cTn id="38" dur="300"/>
                                        <p:tgtEl>
                                          <p:spTgt spid="16"/>
                                        </p:tgtEl>
                                      </p:cBhvr>
                                    </p:animEffect>
                                  </p:childTnLst>
                                </p:cTn>
                              </p:par>
                              <p:par>
                                <p:cTn id="39" presetID="12" presetClass="entr" presetSubtype="4" fill="hold" grpId="0" nodeType="withEffect">
                                  <p:stCondLst>
                                    <p:cond delay="0"/>
                                  </p:stCondLst>
                                  <p:iterate type="lt">
                                    <p:tmPct val="50000"/>
                                  </p:iterate>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300"/>
                                        <p:tgtEl>
                                          <p:spTgt spid="17"/>
                                        </p:tgtEl>
                                        <p:attrNameLst>
                                          <p:attrName>ppt_y</p:attrName>
                                        </p:attrNameLst>
                                      </p:cBhvr>
                                      <p:tavLst>
                                        <p:tav tm="0">
                                          <p:val>
                                            <p:strVal val="#ppt_y+#ppt_h*1.125000"/>
                                          </p:val>
                                        </p:tav>
                                        <p:tav tm="100000">
                                          <p:val>
                                            <p:strVal val="#ppt_y"/>
                                          </p:val>
                                        </p:tav>
                                      </p:tavLst>
                                    </p:anim>
                                    <p:animEffect transition="in" filter="wipe(up)">
                                      <p:cBhvr>
                                        <p:cTn id="42" dur="300"/>
                                        <p:tgtEl>
                                          <p:spTgt spid="17"/>
                                        </p:tgtEl>
                                      </p:cBhvr>
                                    </p:animEffect>
                                  </p:childTnLst>
                                </p:cTn>
                              </p:par>
                              <p:par>
                                <p:cTn id="43" presetID="12" presetClass="entr" presetSubtype="4" fill="hold" grpId="0" nodeType="withEffect">
                                  <p:stCondLst>
                                    <p:cond delay="0"/>
                                  </p:stCondLst>
                                  <p:iterate type="lt">
                                    <p:tmPct val="50000"/>
                                  </p:iterate>
                                  <p:childTnLst>
                                    <p:set>
                                      <p:cBhvr>
                                        <p:cTn id="44" dur="1" fill="hold">
                                          <p:stCondLst>
                                            <p:cond delay="0"/>
                                          </p:stCondLst>
                                        </p:cTn>
                                        <p:tgtEl>
                                          <p:spTgt spid="21"/>
                                        </p:tgtEl>
                                        <p:attrNameLst>
                                          <p:attrName>style.visibility</p:attrName>
                                        </p:attrNameLst>
                                      </p:cBhvr>
                                      <p:to>
                                        <p:strVal val="visible"/>
                                      </p:to>
                                    </p:set>
                                    <p:anim calcmode="lin" valueType="num">
                                      <p:cBhvr additive="base">
                                        <p:cTn id="45" dur="300"/>
                                        <p:tgtEl>
                                          <p:spTgt spid="21"/>
                                        </p:tgtEl>
                                        <p:attrNameLst>
                                          <p:attrName>ppt_y</p:attrName>
                                        </p:attrNameLst>
                                      </p:cBhvr>
                                      <p:tavLst>
                                        <p:tav tm="0">
                                          <p:val>
                                            <p:strVal val="#ppt_y+#ppt_h*1.125000"/>
                                          </p:val>
                                        </p:tav>
                                        <p:tav tm="100000">
                                          <p:val>
                                            <p:strVal val="#ppt_y"/>
                                          </p:val>
                                        </p:tav>
                                      </p:tavLst>
                                    </p:anim>
                                    <p:animEffect transition="in" filter="wipe(up)">
                                      <p:cBhvr>
                                        <p:cTn id="46" dur="300"/>
                                        <p:tgtEl>
                                          <p:spTgt spid="21"/>
                                        </p:tgtEl>
                                      </p:cBhvr>
                                    </p:animEffect>
                                  </p:childTnLst>
                                </p:cTn>
                              </p:par>
                              <p:par>
                                <p:cTn id="47" presetID="12" presetClass="entr" presetSubtype="4" fill="hold" grpId="0" nodeType="withEffect">
                                  <p:stCondLst>
                                    <p:cond delay="0"/>
                                  </p:stCondLst>
                                  <p:iterate type="lt">
                                    <p:tmPct val="50000"/>
                                  </p:iterate>
                                  <p:childTnLst>
                                    <p:set>
                                      <p:cBhvr>
                                        <p:cTn id="48" dur="1" fill="hold">
                                          <p:stCondLst>
                                            <p:cond delay="0"/>
                                          </p:stCondLst>
                                        </p:cTn>
                                        <p:tgtEl>
                                          <p:spTgt spid="23"/>
                                        </p:tgtEl>
                                        <p:attrNameLst>
                                          <p:attrName>style.visibility</p:attrName>
                                        </p:attrNameLst>
                                      </p:cBhvr>
                                      <p:to>
                                        <p:strVal val="visible"/>
                                      </p:to>
                                    </p:set>
                                    <p:anim calcmode="lin" valueType="num">
                                      <p:cBhvr additive="base">
                                        <p:cTn id="49" dur="300"/>
                                        <p:tgtEl>
                                          <p:spTgt spid="23"/>
                                        </p:tgtEl>
                                        <p:attrNameLst>
                                          <p:attrName>ppt_y</p:attrName>
                                        </p:attrNameLst>
                                      </p:cBhvr>
                                      <p:tavLst>
                                        <p:tav tm="0">
                                          <p:val>
                                            <p:strVal val="#ppt_y+#ppt_h*1.125000"/>
                                          </p:val>
                                        </p:tav>
                                        <p:tav tm="100000">
                                          <p:val>
                                            <p:strVal val="#ppt_y"/>
                                          </p:val>
                                        </p:tav>
                                      </p:tavLst>
                                    </p:anim>
                                    <p:animEffect transition="in" filter="wipe(up)">
                                      <p:cBhvr>
                                        <p:cTn id="50" dur="300"/>
                                        <p:tgtEl>
                                          <p:spTgt spid="23"/>
                                        </p:tgtEl>
                                      </p:cBhvr>
                                    </p:animEffect>
                                  </p:childTnLst>
                                </p:cTn>
                              </p:par>
                              <p:par>
                                <p:cTn id="51" presetID="10" presetClass="entr" presetSubtype="0" fill="hold" grpId="0" nodeType="withEffect">
                                  <p:stCondLst>
                                    <p:cond delay="1000"/>
                                  </p:stCondLst>
                                  <p:iterate type="lt">
                                    <p:tmPct val="10000"/>
                                  </p:iterate>
                                  <p:childTnLst>
                                    <p:set>
                                      <p:cBhvr>
                                        <p:cTn id="52" dur="1" fill="hold">
                                          <p:stCondLst>
                                            <p:cond delay="0"/>
                                          </p:stCondLst>
                                        </p:cTn>
                                        <p:tgtEl>
                                          <p:spTgt spid="24"/>
                                        </p:tgtEl>
                                        <p:attrNameLst>
                                          <p:attrName>style.visibility</p:attrName>
                                        </p:attrNameLst>
                                      </p:cBhvr>
                                      <p:to>
                                        <p:strVal val="visible"/>
                                      </p:to>
                                    </p:set>
                                    <p:animEffect transition="in" filter="fade">
                                      <p:cBhvr>
                                        <p:cTn id="53" dur="100"/>
                                        <p:tgtEl>
                                          <p:spTgt spid="24"/>
                                        </p:tgtEl>
                                      </p:cBhvr>
                                    </p:animEffect>
                                  </p:childTnLst>
                                </p:cTn>
                              </p:par>
                              <p:par>
                                <p:cTn id="54" presetID="10" presetClass="entr" presetSubtype="0" fill="hold" grpId="0" nodeType="withEffect">
                                  <p:stCondLst>
                                    <p:cond delay="1000"/>
                                  </p:stCondLst>
                                  <p:iterate type="lt">
                                    <p:tmPct val="10000"/>
                                  </p:iterate>
                                  <p:childTnLst>
                                    <p:set>
                                      <p:cBhvr>
                                        <p:cTn id="55" dur="1" fill="hold">
                                          <p:stCondLst>
                                            <p:cond delay="0"/>
                                          </p:stCondLst>
                                        </p:cTn>
                                        <p:tgtEl>
                                          <p:spTgt spid="25"/>
                                        </p:tgtEl>
                                        <p:attrNameLst>
                                          <p:attrName>style.visibility</p:attrName>
                                        </p:attrNameLst>
                                      </p:cBhvr>
                                      <p:to>
                                        <p:strVal val="visible"/>
                                      </p:to>
                                    </p:set>
                                    <p:animEffect transition="in" filter="fade">
                                      <p:cBhvr>
                                        <p:cTn id="56" dur="100"/>
                                        <p:tgtEl>
                                          <p:spTgt spid="25"/>
                                        </p:tgtEl>
                                      </p:cBhvr>
                                    </p:animEffect>
                                  </p:childTnLst>
                                </p:cTn>
                              </p:par>
                              <p:par>
                                <p:cTn id="57" presetID="10" presetClass="entr" presetSubtype="0" fill="hold" grpId="0" nodeType="withEffect">
                                  <p:stCondLst>
                                    <p:cond delay="1000"/>
                                  </p:stCondLst>
                                  <p:iterate type="lt">
                                    <p:tmPct val="10000"/>
                                  </p:iterate>
                                  <p:childTnLst>
                                    <p:set>
                                      <p:cBhvr>
                                        <p:cTn id="58" dur="1" fill="hold">
                                          <p:stCondLst>
                                            <p:cond delay="0"/>
                                          </p:stCondLst>
                                        </p:cTn>
                                        <p:tgtEl>
                                          <p:spTgt spid="26"/>
                                        </p:tgtEl>
                                        <p:attrNameLst>
                                          <p:attrName>style.visibility</p:attrName>
                                        </p:attrNameLst>
                                      </p:cBhvr>
                                      <p:to>
                                        <p:strVal val="visible"/>
                                      </p:to>
                                    </p:set>
                                    <p:animEffect transition="in" filter="fade">
                                      <p:cBhvr>
                                        <p:cTn id="59" dur="100"/>
                                        <p:tgtEl>
                                          <p:spTgt spid="26"/>
                                        </p:tgtEl>
                                      </p:cBhvr>
                                    </p:animEffect>
                                  </p:childTnLst>
                                </p:cTn>
                              </p:par>
                              <p:par>
                                <p:cTn id="60" presetID="10" presetClass="entr" presetSubtype="0" fill="hold" grpId="0" nodeType="withEffect">
                                  <p:stCondLst>
                                    <p:cond delay="1000"/>
                                  </p:stCondLst>
                                  <p:iterate type="lt">
                                    <p:tmPct val="10000"/>
                                  </p:iterate>
                                  <p:childTnLst>
                                    <p:set>
                                      <p:cBhvr>
                                        <p:cTn id="61" dur="1" fill="hold">
                                          <p:stCondLst>
                                            <p:cond delay="0"/>
                                          </p:stCondLst>
                                        </p:cTn>
                                        <p:tgtEl>
                                          <p:spTgt spid="27"/>
                                        </p:tgtEl>
                                        <p:attrNameLst>
                                          <p:attrName>style.visibility</p:attrName>
                                        </p:attrNameLst>
                                      </p:cBhvr>
                                      <p:to>
                                        <p:strVal val="visible"/>
                                      </p:to>
                                    </p:set>
                                    <p:animEffect transition="in" filter="fade">
                                      <p:cBhvr>
                                        <p:cTn id="62" dur="100"/>
                                        <p:tgtEl>
                                          <p:spTgt spid="27"/>
                                        </p:tgtEl>
                                      </p:cBhvr>
                                    </p:animEffect>
                                  </p:childTnLst>
                                </p:cTn>
                              </p:par>
                            </p:childTnLst>
                          </p:cTn>
                        </p:par>
                        <p:par>
                          <p:cTn id="63" fill="hold">
                            <p:stCondLst>
                              <p:cond delay="2730"/>
                            </p:stCondLst>
                            <p:childTnLst>
                              <p:par>
                                <p:cTn id="64" presetID="10" presetClass="entr" presetSubtype="0" fill="hold" grpId="0" nodeType="after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fade">
                                      <p:cBhvr>
                                        <p:cTn id="66"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6" grpId="0"/>
      <p:bldP spid="17" grpId="0"/>
      <p:bldP spid="21" grpId="0"/>
      <p:bldP spid="23" grpId="0"/>
      <p:bldP spid="24" grpId="0"/>
      <p:bldP spid="25" grpId="0"/>
      <p:bldP spid="26" grpId="0"/>
      <p:bldP spid="27" grpId="0"/>
      <p:bldP spid="3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0"/>
            <a:ext cx="12218267" cy="6858000"/>
          </a:xfrm>
          <a:prstGeom prst="rect">
            <a:avLst/>
          </a:prstGeom>
        </p:spPr>
      </p:pic>
      <p:sp>
        <p:nvSpPr>
          <p:cNvPr id="55" name="矩形 5"/>
          <p:cNvSpPr/>
          <p:nvPr/>
        </p:nvSpPr>
        <p:spPr>
          <a:xfrm>
            <a:off x="784" y="2571750"/>
            <a:ext cx="12217483" cy="3953594"/>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5">
              <a:lumMod val="50000"/>
            </a:schemeClr>
          </a:solidFill>
          <a:ln>
            <a:noFill/>
          </a:ln>
          <a:effectLst>
            <a:outerShdw blurRad="1143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Freeform 5"/>
          <p:cNvSpPr>
            <a:spLocks/>
          </p:cNvSpPr>
          <p:nvPr/>
        </p:nvSpPr>
        <p:spPr bwMode="auto">
          <a:xfrm>
            <a:off x="5199659" y="1772816"/>
            <a:ext cx="1819732" cy="164069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8" name="文本框 12"/>
          <p:cNvSpPr txBox="1"/>
          <p:nvPr/>
        </p:nvSpPr>
        <p:spPr>
          <a:xfrm>
            <a:off x="4560521" y="3573016"/>
            <a:ext cx="3143810" cy="1261884"/>
          </a:xfrm>
          <a:prstGeom prst="rect">
            <a:avLst/>
          </a:prstGeom>
          <a:noFill/>
        </p:spPr>
        <p:txBody>
          <a:bodyPr wrap="none" rtlCol="0">
            <a:spAutoFit/>
          </a:bodyPr>
          <a:lstStyle/>
          <a:p>
            <a:pPr algn="ctr"/>
            <a:r>
              <a:rPr lang="zh-CN" altLang="en-US" sz="4800" b="1" dirty="0" smtClean="0">
                <a:solidFill>
                  <a:schemeClr val="accent5">
                    <a:lumMod val="60000"/>
                    <a:lumOff val="40000"/>
                  </a:schemeClr>
                </a:solidFill>
                <a:latin typeface="微软雅黑" panose="020B0503020204020204" pitchFamily="34" charset="-122"/>
                <a:ea typeface="微软雅黑" panose="020B0503020204020204" pitchFamily="34" charset="-122"/>
              </a:rPr>
              <a:t>研究综述</a:t>
            </a:r>
            <a:endParaRPr lang="en-US" altLang="zh-CN" sz="4800" b="1" dirty="0" smtClean="0">
              <a:solidFill>
                <a:schemeClr val="accent5">
                  <a:lumMod val="60000"/>
                  <a:lumOff val="40000"/>
                </a:schemeClr>
              </a:solidFill>
              <a:latin typeface="微软雅黑" panose="020B0503020204020204" pitchFamily="34" charset="-122"/>
              <a:ea typeface="微软雅黑" panose="020B0503020204020204" pitchFamily="34" charset="-122"/>
            </a:endParaRPr>
          </a:p>
          <a:p>
            <a:pPr algn="ctr">
              <a:defRPr/>
            </a:pPr>
            <a:r>
              <a:rPr lang="en-US" altLang="zh-CN" sz="28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Thesis Description</a:t>
            </a:r>
            <a:endParaRPr lang="zh-CN" altLang="zh-CN" sz="28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60" name="组合 59"/>
          <p:cNvGrpSpPr/>
          <p:nvPr/>
        </p:nvGrpSpPr>
        <p:grpSpPr>
          <a:xfrm>
            <a:off x="4948944" y="4941168"/>
            <a:ext cx="1436675" cy="215444"/>
            <a:chOff x="4369395" y="3284984"/>
            <a:chExt cx="1436675" cy="215444"/>
          </a:xfrm>
        </p:grpSpPr>
        <p:sp>
          <p:nvSpPr>
            <p:cNvPr id="6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accent5">
                      <a:lumMod val="60000"/>
                      <a:lumOff val="40000"/>
                    </a:schemeClr>
                  </a:solidFill>
                  <a:latin typeface="微软雅黑" pitchFamily="34" charset="-122"/>
                  <a:ea typeface="微软雅黑" pitchFamily="34" charset="-122"/>
                </a:rPr>
                <a:t>研究目标</a:t>
              </a:r>
              <a:endParaRPr lang="zh-CN" altLang="en-US" sz="1400" dirty="0">
                <a:solidFill>
                  <a:schemeClr val="accent5">
                    <a:lumMod val="60000"/>
                    <a:lumOff val="40000"/>
                  </a:schemeClr>
                </a:solidFill>
                <a:latin typeface="微软雅黑" pitchFamily="34" charset="-122"/>
                <a:ea typeface="微软雅黑" pitchFamily="34" charset="-122"/>
              </a:endParaRPr>
            </a:p>
          </p:txBody>
        </p:sp>
        <p:grpSp>
          <p:nvGrpSpPr>
            <p:cNvPr id="62" name="组合 61"/>
            <p:cNvGrpSpPr/>
            <p:nvPr/>
          </p:nvGrpSpPr>
          <p:grpSpPr>
            <a:xfrm>
              <a:off x="4369395" y="3316401"/>
              <a:ext cx="168551" cy="168551"/>
              <a:chOff x="5005199" y="3717032"/>
              <a:chExt cx="168551" cy="168551"/>
            </a:xfrm>
          </p:grpSpPr>
          <p:sp>
            <p:nvSpPr>
              <p:cNvPr id="63" name="椭圆 62"/>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64" name="等腰三角形 6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grpSp>
        <p:nvGrpSpPr>
          <p:cNvPr id="65" name="组合 64"/>
          <p:cNvGrpSpPr/>
          <p:nvPr/>
        </p:nvGrpSpPr>
        <p:grpSpPr>
          <a:xfrm>
            <a:off x="6389104" y="4941168"/>
            <a:ext cx="1436675" cy="215444"/>
            <a:chOff x="4369395" y="3284984"/>
            <a:chExt cx="1436675" cy="215444"/>
          </a:xfrm>
        </p:grpSpPr>
        <p:sp>
          <p:nvSpPr>
            <p:cNvPr id="6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accent5">
                      <a:lumMod val="60000"/>
                      <a:lumOff val="40000"/>
                    </a:schemeClr>
                  </a:solidFill>
                  <a:latin typeface="微软雅黑" pitchFamily="34" charset="-122"/>
                  <a:ea typeface="微软雅黑" pitchFamily="34" charset="-122"/>
                </a:rPr>
                <a:t>研究思路</a:t>
              </a:r>
              <a:endParaRPr lang="zh-CN" altLang="en-US" sz="1400" dirty="0">
                <a:solidFill>
                  <a:schemeClr val="accent5">
                    <a:lumMod val="60000"/>
                    <a:lumOff val="40000"/>
                  </a:schemeClr>
                </a:solidFill>
                <a:latin typeface="微软雅黑" pitchFamily="34" charset="-122"/>
                <a:ea typeface="微软雅黑" pitchFamily="34" charset="-122"/>
              </a:endParaRPr>
            </a:p>
          </p:txBody>
        </p:sp>
        <p:grpSp>
          <p:nvGrpSpPr>
            <p:cNvPr id="67" name="组合 66"/>
            <p:cNvGrpSpPr/>
            <p:nvPr/>
          </p:nvGrpSpPr>
          <p:grpSpPr>
            <a:xfrm>
              <a:off x="4369395" y="3316401"/>
              <a:ext cx="168551" cy="168551"/>
              <a:chOff x="5005199" y="3717032"/>
              <a:chExt cx="168551" cy="168551"/>
            </a:xfrm>
          </p:grpSpPr>
          <p:sp>
            <p:nvSpPr>
              <p:cNvPr id="68" name="椭圆 67"/>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69" name="等腰三角形 6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grpSp>
        <p:nvGrpSpPr>
          <p:cNvPr id="75" name="组合 74"/>
          <p:cNvGrpSpPr/>
          <p:nvPr/>
        </p:nvGrpSpPr>
        <p:grpSpPr>
          <a:xfrm>
            <a:off x="4945459" y="5229780"/>
            <a:ext cx="1436675" cy="215444"/>
            <a:chOff x="4369395" y="3284984"/>
            <a:chExt cx="1436675" cy="215444"/>
          </a:xfrm>
        </p:grpSpPr>
        <p:sp>
          <p:nvSpPr>
            <p:cNvPr id="7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accent5">
                      <a:lumMod val="60000"/>
                      <a:lumOff val="40000"/>
                    </a:schemeClr>
                  </a:solidFill>
                  <a:latin typeface="微软雅黑" pitchFamily="34" charset="-122"/>
                  <a:ea typeface="微软雅黑" pitchFamily="34" charset="-122"/>
                </a:rPr>
                <a:t>研究方案</a:t>
              </a:r>
              <a:endParaRPr lang="zh-CN" altLang="en-US" sz="1400" dirty="0">
                <a:solidFill>
                  <a:schemeClr val="accent5">
                    <a:lumMod val="60000"/>
                    <a:lumOff val="40000"/>
                  </a:schemeClr>
                </a:solidFill>
                <a:latin typeface="微软雅黑" pitchFamily="34" charset="-122"/>
                <a:ea typeface="微软雅黑" pitchFamily="34" charset="-122"/>
              </a:endParaRPr>
            </a:p>
          </p:txBody>
        </p:sp>
        <p:grpSp>
          <p:nvGrpSpPr>
            <p:cNvPr id="77" name="组合 76"/>
            <p:cNvGrpSpPr/>
            <p:nvPr/>
          </p:nvGrpSpPr>
          <p:grpSpPr>
            <a:xfrm>
              <a:off x="4369395" y="3316401"/>
              <a:ext cx="168551" cy="168551"/>
              <a:chOff x="5005199" y="3717032"/>
              <a:chExt cx="168551" cy="168551"/>
            </a:xfrm>
          </p:grpSpPr>
          <p:sp>
            <p:nvSpPr>
              <p:cNvPr id="78" name="椭圆 77"/>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79" name="等腰三角形 7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grpSp>
        <p:nvGrpSpPr>
          <p:cNvPr id="80" name="组合 79"/>
          <p:cNvGrpSpPr/>
          <p:nvPr/>
        </p:nvGrpSpPr>
        <p:grpSpPr>
          <a:xfrm>
            <a:off x="6389104" y="5229200"/>
            <a:ext cx="1436675" cy="215444"/>
            <a:chOff x="4369395" y="3284984"/>
            <a:chExt cx="1436675" cy="215444"/>
          </a:xfrm>
        </p:grpSpPr>
        <p:sp>
          <p:nvSpPr>
            <p:cNvPr id="88"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accent5">
                      <a:lumMod val="60000"/>
                      <a:lumOff val="40000"/>
                    </a:schemeClr>
                  </a:solidFill>
                  <a:latin typeface="微软雅黑" pitchFamily="34" charset="-122"/>
                  <a:ea typeface="微软雅黑" pitchFamily="34" charset="-122"/>
                </a:rPr>
                <a:t>关键技术</a:t>
              </a:r>
              <a:endParaRPr lang="zh-CN" altLang="en-US" sz="1400" dirty="0">
                <a:solidFill>
                  <a:schemeClr val="accent5">
                    <a:lumMod val="60000"/>
                    <a:lumOff val="40000"/>
                  </a:schemeClr>
                </a:solidFill>
                <a:latin typeface="微软雅黑" pitchFamily="34" charset="-122"/>
                <a:ea typeface="微软雅黑" pitchFamily="34" charset="-122"/>
              </a:endParaRPr>
            </a:p>
          </p:txBody>
        </p:sp>
        <p:grpSp>
          <p:nvGrpSpPr>
            <p:cNvPr id="89" name="组合 88"/>
            <p:cNvGrpSpPr/>
            <p:nvPr/>
          </p:nvGrpSpPr>
          <p:grpSpPr>
            <a:xfrm>
              <a:off x="4369395" y="3316401"/>
              <a:ext cx="168551" cy="168551"/>
              <a:chOff x="5005199" y="3717032"/>
              <a:chExt cx="168551" cy="168551"/>
            </a:xfrm>
          </p:grpSpPr>
          <p:sp>
            <p:nvSpPr>
              <p:cNvPr id="90" name="椭圆 89"/>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91" name="等腰三角形 90"/>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grpSp>
        <p:nvGrpSpPr>
          <p:cNvPr id="97" name="组合 96"/>
          <p:cNvGrpSpPr/>
          <p:nvPr/>
        </p:nvGrpSpPr>
        <p:grpSpPr>
          <a:xfrm>
            <a:off x="4948944" y="5517232"/>
            <a:ext cx="1436675" cy="215444"/>
            <a:chOff x="4369395" y="3284984"/>
            <a:chExt cx="1436675" cy="215444"/>
          </a:xfrm>
        </p:grpSpPr>
        <p:sp>
          <p:nvSpPr>
            <p:cNvPr id="104"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accent5">
                      <a:lumMod val="60000"/>
                      <a:lumOff val="40000"/>
                    </a:schemeClr>
                  </a:solidFill>
                  <a:latin typeface="微软雅黑" pitchFamily="34" charset="-122"/>
                  <a:ea typeface="微软雅黑" pitchFamily="34" charset="-122"/>
                </a:rPr>
                <a:t>实验难点</a:t>
              </a:r>
              <a:endParaRPr lang="zh-CN" altLang="en-US" sz="1400" dirty="0">
                <a:solidFill>
                  <a:schemeClr val="accent5">
                    <a:lumMod val="60000"/>
                    <a:lumOff val="40000"/>
                  </a:schemeClr>
                </a:solidFill>
                <a:latin typeface="微软雅黑" pitchFamily="34" charset="-122"/>
                <a:ea typeface="微软雅黑" pitchFamily="34" charset="-122"/>
              </a:endParaRPr>
            </a:p>
          </p:txBody>
        </p:sp>
        <p:grpSp>
          <p:nvGrpSpPr>
            <p:cNvPr id="105" name="组合 104"/>
            <p:cNvGrpSpPr/>
            <p:nvPr/>
          </p:nvGrpSpPr>
          <p:grpSpPr>
            <a:xfrm>
              <a:off x="4369395" y="3316401"/>
              <a:ext cx="168551" cy="168551"/>
              <a:chOff x="5005199" y="3717032"/>
              <a:chExt cx="168551" cy="168551"/>
            </a:xfrm>
          </p:grpSpPr>
          <p:sp>
            <p:nvSpPr>
              <p:cNvPr id="106" name="椭圆 105"/>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107" name="等腰三角形 106"/>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grpSp>
        <p:nvGrpSpPr>
          <p:cNvPr id="108" name="组合 107"/>
          <p:cNvGrpSpPr/>
          <p:nvPr/>
        </p:nvGrpSpPr>
        <p:grpSpPr>
          <a:xfrm>
            <a:off x="6389104" y="5517232"/>
            <a:ext cx="1436675" cy="215444"/>
            <a:chOff x="4369395" y="3284984"/>
            <a:chExt cx="1436675" cy="215444"/>
          </a:xfrm>
        </p:grpSpPr>
        <p:sp>
          <p:nvSpPr>
            <p:cNvPr id="109"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accent5">
                      <a:lumMod val="60000"/>
                      <a:lumOff val="40000"/>
                    </a:schemeClr>
                  </a:solidFill>
                  <a:latin typeface="微软雅黑" pitchFamily="34" charset="-122"/>
                  <a:ea typeface="微软雅黑" pitchFamily="34" charset="-122"/>
                </a:rPr>
                <a:t>研究成果</a:t>
              </a:r>
              <a:endParaRPr lang="zh-CN" altLang="en-US" sz="1400" dirty="0">
                <a:solidFill>
                  <a:schemeClr val="accent5">
                    <a:lumMod val="60000"/>
                    <a:lumOff val="40000"/>
                  </a:schemeClr>
                </a:solidFill>
                <a:latin typeface="微软雅黑" pitchFamily="34" charset="-122"/>
                <a:ea typeface="微软雅黑" pitchFamily="34" charset="-122"/>
              </a:endParaRPr>
            </a:p>
          </p:txBody>
        </p:sp>
        <p:grpSp>
          <p:nvGrpSpPr>
            <p:cNvPr id="110" name="组合 109"/>
            <p:cNvGrpSpPr/>
            <p:nvPr/>
          </p:nvGrpSpPr>
          <p:grpSpPr>
            <a:xfrm>
              <a:off x="4369395" y="3316401"/>
              <a:ext cx="168551" cy="168551"/>
              <a:chOff x="5005199" y="3717032"/>
              <a:chExt cx="168551" cy="168551"/>
            </a:xfrm>
          </p:grpSpPr>
          <p:sp>
            <p:nvSpPr>
              <p:cNvPr id="111" name="椭圆 110"/>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112" name="等腰三角形 111"/>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grpSp>
        <p:nvGrpSpPr>
          <p:cNvPr id="39" name="组合 38"/>
          <p:cNvGrpSpPr>
            <a:grpSpLocks noChangeAspect="1"/>
          </p:cNvGrpSpPr>
          <p:nvPr/>
        </p:nvGrpSpPr>
        <p:grpSpPr>
          <a:xfrm>
            <a:off x="5568207" y="2132856"/>
            <a:ext cx="1128001" cy="967612"/>
            <a:chOff x="5084763" y="971548"/>
            <a:chExt cx="323865" cy="277813"/>
          </a:xfrm>
          <a:solidFill>
            <a:schemeClr val="accent5">
              <a:lumMod val="60000"/>
              <a:lumOff val="40000"/>
            </a:schemeClr>
          </a:solidFill>
        </p:grpSpPr>
        <p:sp>
          <p:nvSpPr>
            <p:cNvPr id="40"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41"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42"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43" name="TextBox 42"/>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8223377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0-#ppt_h/2"/>
                                          </p:val>
                                        </p:tav>
                                        <p:tav tm="100000">
                                          <p:val>
                                            <p:strVal val="#ppt_y"/>
                                          </p:val>
                                        </p:tav>
                                      </p:tavLst>
                                    </p:anim>
                                  </p:childTnLst>
                                </p:cTn>
                              </p:par>
                              <p:par>
                                <p:cTn id="9" presetID="53" presetClass="entr" presetSubtype="16" fill="hold" nodeType="withEffect">
                                  <p:stCondLst>
                                    <p:cond delay="500"/>
                                  </p:stCondLst>
                                  <p:childTnLst>
                                    <p:set>
                                      <p:cBhvr>
                                        <p:cTn id="10" dur="1" fill="hold">
                                          <p:stCondLst>
                                            <p:cond delay="0"/>
                                          </p:stCondLst>
                                        </p:cTn>
                                        <p:tgtEl>
                                          <p:spTgt spid="39"/>
                                        </p:tgtEl>
                                        <p:attrNameLst>
                                          <p:attrName>style.visibility</p:attrName>
                                        </p:attrNameLst>
                                      </p:cBhvr>
                                      <p:to>
                                        <p:strVal val="visible"/>
                                      </p:to>
                                    </p:set>
                                    <p:anim calcmode="lin" valueType="num">
                                      <p:cBhvr>
                                        <p:cTn id="11" dur="500" fill="hold"/>
                                        <p:tgtEl>
                                          <p:spTgt spid="39"/>
                                        </p:tgtEl>
                                        <p:attrNameLst>
                                          <p:attrName>ppt_w</p:attrName>
                                        </p:attrNameLst>
                                      </p:cBhvr>
                                      <p:tavLst>
                                        <p:tav tm="0">
                                          <p:val>
                                            <p:fltVal val="0"/>
                                          </p:val>
                                        </p:tav>
                                        <p:tav tm="100000">
                                          <p:val>
                                            <p:strVal val="#ppt_w"/>
                                          </p:val>
                                        </p:tav>
                                      </p:tavLst>
                                    </p:anim>
                                    <p:anim calcmode="lin" valueType="num">
                                      <p:cBhvr>
                                        <p:cTn id="12" dur="500" fill="hold"/>
                                        <p:tgtEl>
                                          <p:spTgt spid="39"/>
                                        </p:tgtEl>
                                        <p:attrNameLst>
                                          <p:attrName>ppt_h</p:attrName>
                                        </p:attrNameLst>
                                      </p:cBhvr>
                                      <p:tavLst>
                                        <p:tav tm="0">
                                          <p:val>
                                            <p:fltVal val="0"/>
                                          </p:val>
                                        </p:tav>
                                        <p:tav tm="100000">
                                          <p:val>
                                            <p:strVal val="#ppt_h"/>
                                          </p:val>
                                        </p:tav>
                                      </p:tavLst>
                                    </p:anim>
                                    <p:animEffect transition="in" filter="fade">
                                      <p:cBhvr>
                                        <p:cTn id="13" dur="500"/>
                                        <p:tgtEl>
                                          <p:spTgt spid="39"/>
                                        </p:tgtEl>
                                      </p:cBhvr>
                                    </p:animEffect>
                                  </p:childTnLst>
                                </p:cTn>
                              </p:par>
                            </p:childTnLst>
                          </p:cTn>
                        </p:par>
                        <p:par>
                          <p:cTn id="14" fill="hold">
                            <p:stCondLst>
                              <p:cond delay="1000"/>
                            </p:stCondLst>
                            <p:childTnLst>
                              <p:par>
                                <p:cTn id="15" presetID="9" presetClass="entr" presetSubtype="0" fill="hold" grpId="0" nodeType="after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dissolve">
                                      <p:cBhvr>
                                        <p:cTn id="17" dur="500"/>
                                        <p:tgtEl>
                                          <p:spTgt spid="58"/>
                                        </p:tgtEl>
                                      </p:cBhvr>
                                    </p:animEffect>
                                  </p:childTnLst>
                                </p:cTn>
                              </p:par>
                              <p:par>
                                <p:cTn id="18" presetID="53" presetClass="entr" presetSubtype="16" fill="hold" nodeType="withEffect">
                                  <p:stCondLst>
                                    <p:cond delay="500"/>
                                  </p:stCondLst>
                                  <p:childTnLst>
                                    <p:set>
                                      <p:cBhvr>
                                        <p:cTn id="19" dur="1" fill="hold">
                                          <p:stCondLst>
                                            <p:cond delay="0"/>
                                          </p:stCondLst>
                                        </p:cTn>
                                        <p:tgtEl>
                                          <p:spTgt spid="60"/>
                                        </p:tgtEl>
                                        <p:attrNameLst>
                                          <p:attrName>style.visibility</p:attrName>
                                        </p:attrNameLst>
                                      </p:cBhvr>
                                      <p:to>
                                        <p:strVal val="visible"/>
                                      </p:to>
                                    </p:set>
                                    <p:anim calcmode="lin" valueType="num">
                                      <p:cBhvr>
                                        <p:cTn id="20" dur="500" fill="hold"/>
                                        <p:tgtEl>
                                          <p:spTgt spid="60"/>
                                        </p:tgtEl>
                                        <p:attrNameLst>
                                          <p:attrName>ppt_w</p:attrName>
                                        </p:attrNameLst>
                                      </p:cBhvr>
                                      <p:tavLst>
                                        <p:tav tm="0">
                                          <p:val>
                                            <p:fltVal val="0"/>
                                          </p:val>
                                        </p:tav>
                                        <p:tav tm="100000">
                                          <p:val>
                                            <p:strVal val="#ppt_w"/>
                                          </p:val>
                                        </p:tav>
                                      </p:tavLst>
                                    </p:anim>
                                    <p:anim calcmode="lin" valueType="num">
                                      <p:cBhvr>
                                        <p:cTn id="21" dur="500" fill="hold"/>
                                        <p:tgtEl>
                                          <p:spTgt spid="60"/>
                                        </p:tgtEl>
                                        <p:attrNameLst>
                                          <p:attrName>ppt_h</p:attrName>
                                        </p:attrNameLst>
                                      </p:cBhvr>
                                      <p:tavLst>
                                        <p:tav tm="0">
                                          <p:val>
                                            <p:fltVal val="0"/>
                                          </p:val>
                                        </p:tav>
                                        <p:tav tm="100000">
                                          <p:val>
                                            <p:strVal val="#ppt_h"/>
                                          </p:val>
                                        </p:tav>
                                      </p:tavLst>
                                    </p:anim>
                                    <p:animEffect transition="in" filter="fade">
                                      <p:cBhvr>
                                        <p:cTn id="22" dur="500"/>
                                        <p:tgtEl>
                                          <p:spTgt spid="60"/>
                                        </p:tgtEl>
                                      </p:cBhvr>
                                    </p:animEffect>
                                  </p:childTnLst>
                                </p:cTn>
                              </p:par>
                              <p:par>
                                <p:cTn id="23" presetID="53" presetClass="entr" presetSubtype="16" fill="hold" nodeType="withEffect">
                                  <p:stCondLst>
                                    <p:cond delay="500"/>
                                  </p:stCondLst>
                                  <p:childTnLst>
                                    <p:set>
                                      <p:cBhvr>
                                        <p:cTn id="24" dur="1" fill="hold">
                                          <p:stCondLst>
                                            <p:cond delay="0"/>
                                          </p:stCondLst>
                                        </p:cTn>
                                        <p:tgtEl>
                                          <p:spTgt spid="65"/>
                                        </p:tgtEl>
                                        <p:attrNameLst>
                                          <p:attrName>style.visibility</p:attrName>
                                        </p:attrNameLst>
                                      </p:cBhvr>
                                      <p:to>
                                        <p:strVal val="visible"/>
                                      </p:to>
                                    </p:set>
                                    <p:anim calcmode="lin" valueType="num">
                                      <p:cBhvr>
                                        <p:cTn id="25" dur="500" fill="hold"/>
                                        <p:tgtEl>
                                          <p:spTgt spid="65"/>
                                        </p:tgtEl>
                                        <p:attrNameLst>
                                          <p:attrName>ppt_w</p:attrName>
                                        </p:attrNameLst>
                                      </p:cBhvr>
                                      <p:tavLst>
                                        <p:tav tm="0">
                                          <p:val>
                                            <p:fltVal val="0"/>
                                          </p:val>
                                        </p:tav>
                                        <p:tav tm="100000">
                                          <p:val>
                                            <p:strVal val="#ppt_w"/>
                                          </p:val>
                                        </p:tav>
                                      </p:tavLst>
                                    </p:anim>
                                    <p:anim calcmode="lin" valueType="num">
                                      <p:cBhvr>
                                        <p:cTn id="26" dur="500" fill="hold"/>
                                        <p:tgtEl>
                                          <p:spTgt spid="65"/>
                                        </p:tgtEl>
                                        <p:attrNameLst>
                                          <p:attrName>ppt_h</p:attrName>
                                        </p:attrNameLst>
                                      </p:cBhvr>
                                      <p:tavLst>
                                        <p:tav tm="0">
                                          <p:val>
                                            <p:fltVal val="0"/>
                                          </p:val>
                                        </p:tav>
                                        <p:tav tm="100000">
                                          <p:val>
                                            <p:strVal val="#ppt_h"/>
                                          </p:val>
                                        </p:tav>
                                      </p:tavLst>
                                    </p:anim>
                                    <p:animEffect transition="in" filter="fade">
                                      <p:cBhvr>
                                        <p:cTn id="27" dur="500"/>
                                        <p:tgtEl>
                                          <p:spTgt spid="65"/>
                                        </p:tgtEl>
                                      </p:cBhvr>
                                    </p:animEffect>
                                  </p:childTnLst>
                                </p:cTn>
                              </p:par>
                              <p:par>
                                <p:cTn id="28" presetID="53" presetClass="entr" presetSubtype="16" fill="hold" nodeType="withEffect">
                                  <p:stCondLst>
                                    <p:cond delay="500"/>
                                  </p:stCondLst>
                                  <p:childTnLst>
                                    <p:set>
                                      <p:cBhvr>
                                        <p:cTn id="29" dur="1" fill="hold">
                                          <p:stCondLst>
                                            <p:cond delay="0"/>
                                          </p:stCondLst>
                                        </p:cTn>
                                        <p:tgtEl>
                                          <p:spTgt spid="75"/>
                                        </p:tgtEl>
                                        <p:attrNameLst>
                                          <p:attrName>style.visibility</p:attrName>
                                        </p:attrNameLst>
                                      </p:cBhvr>
                                      <p:to>
                                        <p:strVal val="visible"/>
                                      </p:to>
                                    </p:set>
                                    <p:anim calcmode="lin" valueType="num">
                                      <p:cBhvr>
                                        <p:cTn id="30" dur="500" fill="hold"/>
                                        <p:tgtEl>
                                          <p:spTgt spid="75"/>
                                        </p:tgtEl>
                                        <p:attrNameLst>
                                          <p:attrName>ppt_w</p:attrName>
                                        </p:attrNameLst>
                                      </p:cBhvr>
                                      <p:tavLst>
                                        <p:tav tm="0">
                                          <p:val>
                                            <p:fltVal val="0"/>
                                          </p:val>
                                        </p:tav>
                                        <p:tav tm="100000">
                                          <p:val>
                                            <p:strVal val="#ppt_w"/>
                                          </p:val>
                                        </p:tav>
                                      </p:tavLst>
                                    </p:anim>
                                    <p:anim calcmode="lin" valueType="num">
                                      <p:cBhvr>
                                        <p:cTn id="31" dur="500" fill="hold"/>
                                        <p:tgtEl>
                                          <p:spTgt spid="75"/>
                                        </p:tgtEl>
                                        <p:attrNameLst>
                                          <p:attrName>ppt_h</p:attrName>
                                        </p:attrNameLst>
                                      </p:cBhvr>
                                      <p:tavLst>
                                        <p:tav tm="0">
                                          <p:val>
                                            <p:fltVal val="0"/>
                                          </p:val>
                                        </p:tav>
                                        <p:tav tm="100000">
                                          <p:val>
                                            <p:strVal val="#ppt_h"/>
                                          </p:val>
                                        </p:tav>
                                      </p:tavLst>
                                    </p:anim>
                                    <p:animEffect transition="in" filter="fade">
                                      <p:cBhvr>
                                        <p:cTn id="32" dur="500"/>
                                        <p:tgtEl>
                                          <p:spTgt spid="75"/>
                                        </p:tgtEl>
                                      </p:cBhvr>
                                    </p:animEffect>
                                  </p:childTnLst>
                                </p:cTn>
                              </p:par>
                              <p:par>
                                <p:cTn id="33" presetID="53" presetClass="entr" presetSubtype="16" fill="hold" nodeType="withEffect">
                                  <p:stCondLst>
                                    <p:cond delay="500"/>
                                  </p:stCondLst>
                                  <p:childTnLst>
                                    <p:set>
                                      <p:cBhvr>
                                        <p:cTn id="34" dur="1" fill="hold">
                                          <p:stCondLst>
                                            <p:cond delay="0"/>
                                          </p:stCondLst>
                                        </p:cTn>
                                        <p:tgtEl>
                                          <p:spTgt spid="80"/>
                                        </p:tgtEl>
                                        <p:attrNameLst>
                                          <p:attrName>style.visibility</p:attrName>
                                        </p:attrNameLst>
                                      </p:cBhvr>
                                      <p:to>
                                        <p:strVal val="visible"/>
                                      </p:to>
                                    </p:set>
                                    <p:anim calcmode="lin" valueType="num">
                                      <p:cBhvr>
                                        <p:cTn id="35" dur="500" fill="hold"/>
                                        <p:tgtEl>
                                          <p:spTgt spid="80"/>
                                        </p:tgtEl>
                                        <p:attrNameLst>
                                          <p:attrName>ppt_w</p:attrName>
                                        </p:attrNameLst>
                                      </p:cBhvr>
                                      <p:tavLst>
                                        <p:tav tm="0">
                                          <p:val>
                                            <p:fltVal val="0"/>
                                          </p:val>
                                        </p:tav>
                                        <p:tav tm="100000">
                                          <p:val>
                                            <p:strVal val="#ppt_w"/>
                                          </p:val>
                                        </p:tav>
                                      </p:tavLst>
                                    </p:anim>
                                    <p:anim calcmode="lin" valueType="num">
                                      <p:cBhvr>
                                        <p:cTn id="36" dur="500" fill="hold"/>
                                        <p:tgtEl>
                                          <p:spTgt spid="80"/>
                                        </p:tgtEl>
                                        <p:attrNameLst>
                                          <p:attrName>ppt_h</p:attrName>
                                        </p:attrNameLst>
                                      </p:cBhvr>
                                      <p:tavLst>
                                        <p:tav tm="0">
                                          <p:val>
                                            <p:fltVal val="0"/>
                                          </p:val>
                                        </p:tav>
                                        <p:tav tm="100000">
                                          <p:val>
                                            <p:strVal val="#ppt_h"/>
                                          </p:val>
                                        </p:tav>
                                      </p:tavLst>
                                    </p:anim>
                                    <p:animEffect transition="in" filter="fade">
                                      <p:cBhvr>
                                        <p:cTn id="37" dur="500"/>
                                        <p:tgtEl>
                                          <p:spTgt spid="80"/>
                                        </p:tgtEl>
                                      </p:cBhvr>
                                    </p:animEffect>
                                  </p:childTnLst>
                                </p:cTn>
                              </p:par>
                              <p:par>
                                <p:cTn id="38" presetID="53" presetClass="entr" presetSubtype="16" fill="hold" nodeType="withEffect">
                                  <p:stCondLst>
                                    <p:cond delay="500"/>
                                  </p:stCondLst>
                                  <p:childTnLst>
                                    <p:set>
                                      <p:cBhvr>
                                        <p:cTn id="39" dur="1" fill="hold">
                                          <p:stCondLst>
                                            <p:cond delay="0"/>
                                          </p:stCondLst>
                                        </p:cTn>
                                        <p:tgtEl>
                                          <p:spTgt spid="97"/>
                                        </p:tgtEl>
                                        <p:attrNameLst>
                                          <p:attrName>style.visibility</p:attrName>
                                        </p:attrNameLst>
                                      </p:cBhvr>
                                      <p:to>
                                        <p:strVal val="visible"/>
                                      </p:to>
                                    </p:set>
                                    <p:anim calcmode="lin" valueType="num">
                                      <p:cBhvr>
                                        <p:cTn id="40" dur="500" fill="hold"/>
                                        <p:tgtEl>
                                          <p:spTgt spid="97"/>
                                        </p:tgtEl>
                                        <p:attrNameLst>
                                          <p:attrName>ppt_w</p:attrName>
                                        </p:attrNameLst>
                                      </p:cBhvr>
                                      <p:tavLst>
                                        <p:tav tm="0">
                                          <p:val>
                                            <p:fltVal val="0"/>
                                          </p:val>
                                        </p:tav>
                                        <p:tav tm="100000">
                                          <p:val>
                                            <p:strVal val="#ppt_w"/>
                                          </p:val>
                                        </p:tav>
                                      </p:tavLst>
                                    </p:anim>
                                    <p:anim calcmode="lin" valueType="num">
                                      <p:cBhvr>
                                        <p:cTn id="41" dur="500" fill="hold"/>
                                        <p:tgtEl>
                                          <p:spTgt spid="97"/>
                                        </p:tgtEl>
                                        <p:attrNameLst>
                                          <p:attrName>ppt_h</p:attrName>
                                        </p:attrNameLst>
                                      </p:cBhvr>
                                      <p:tavLst>
                                        <p:tav tm="0">
                                          <p:val>
                                            <p:fltVal val="0"/>
                                          </p:val>
                                        </p:tav>
                                        <p:tav tm="100000">
                                          <p:val>
                                            <p:strVal val="#ppt_h"/>
                                          </p:val>
                                        </p:tav>
                                      </p:tavLst>
                                    </p:anim>
                                    <p:animEffect transition="in" filter="fade">
                                      <p:cBhvr>
                                        <p:cTn id="42" dur="500"/>
                                        <p:tgtEl>
                                          <p:spTgt spid="97"/>
                                        </p:tgtEl>
                                      </p:cBhvr>
                                    </p:animEffect>
                                  </p:childTnLst>
                                </p:cTn>
                              </p:par>
                              <p:par>
                                <p:cTn id="43" presetID="53" presetClass="entr" presetSubtype="16" fill="hold" nodeType="withEffect">
                                  <p:stCondLst>
                                    <p:cond delay="500"/>
                                  </p:stCondLst>
                                  <p:childTnLst>
                                    <p:set>
                                      <p:cBhvr>
                                        <p:cTn id="44" dur="1" fill="hold">
                                          <p:stCondLst>
                                            <p:cond delay="0"/>
                                          </p:stCondLst>
                                        </p:cTn>
                                        <p:tgtEl>
                                          <p:spTgt spid="108"/>
                                        </p:tgtEl>
                                        <p:attrNameLst>
                                          <p:attrName>style.visibility</p:attrName>
                                        </p:attrNameLst>
                                      </p:cBhvr>
                                      <p:to>
                                        <p:strVal val="visible"/>
                                      </p:to>
                                    </p:set>
                                    <p:anim calcmode="lin" valueType="num">
                                      <p:cBhvr>
                                        <p:cTn id="45" dur="500" fill="hold"/>
                                        <p:tgtEl>
                                          <p:spTgt spid="108"/>
                                        </p:tgtEl>
                                        <p:attrNameLst>
                                          <p:attrName>ppt_w</p:attrName>
                                        </p:attrNameLst>
                                      </p:cBhvr>
                                      <p:tavLst>
                                        <p:tav tm="0">
                                          <p:val>
                                            <p:fltVal val="0"/>
                                          </p:val>
                                        </p:tav>
                                        <p:tav tm="100000">
                                          <p:val>
                                            <p:strVal val="#ppt_w"/>
                                          </p:val>
                                        </p:tav>
                                      </p:tavLst>
                                    </p:anim>
                                    <p:anim calcmode="lin" valueType="num">
                                      <p:cBhvr>
                                        <p:cTn id="46" dur="500" fill="hold"/>
                                        <p:tgtEl>
                                          <p:spTgt spid="108"/>
                                        </p:tgtEl>
                                        <p:attrNameLst>
                                          <p:attrName>ppt_h</p:attrName>
                                        </p:attrNameLst>
                                      </p:cBhvr>
                                      <p:tavLst>
                                        <p:tav tm="0">
                                          <p:val>
                                            <p:fltVal val="0"/>
                                          </p:val>
                                        </p:tav>
                                        <p:tav tm="100000">
                                          <p:val>
                                            <p:strVal val="#ppt_h"/>
                                          </p:val>
                                        </p:tav>
                                      </p:tavLst>
                                    </p:anim>
                                    <p:animEffect transition="in" filter="fade">
                                      <p:cBhvr>
                                        <p:cTn id="47" dur="500"/>
                                        <p:tgtEl>
                                          <p:spTgt spid="108"/>
                                        </p:tgtEl>
                                      </p:cBhvr>
                                    </p:animEffect>
                                  </p:childTnLst>
                                </p:cTn>
                              </p:par>
                            </p:childTnLst>
                          </p:cTn>
                        </p:par>
                        <p:par>
                          <p:cTn id="48" fill="hold">
                            <p:stCondLst>
                              <p:cond delay="2000"/>
                            </p:stCondLst>
                            <p:childTnLst>
                              <p:par>
                                <p:cTn id="49" presetID="10" presetClass="entr" presetSubtype="0" fill="hold" grpId="0" nodeType="after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fade">
                                      <p:cBhvr>
                                        <p:cTn id="51" dur="2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8" grpId="0"/>
      <p:bldP spid="4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研究目标</a:t>
            </a:r>
            <a:endParaRPr lang="zh-CN" altLang="en-US" dirty="0">
              <a:solidFill>
                <a:schemeClr val="bg1"/>
              </a:solidFill>
              <a:latin typeface="微软雅黑" pitchFamily="34" charset="-122"/>
              <a:ea typeface="微软雅黑" pitchFamily="34" charset="-122"/>
            </a:endParaRPr>
          </a:p>
        </p:txBody>
      </p:sp>
      <p:grpSp>
        <p:nvGrpSpPr>
          <p:cNvPr id="32" name="组合 31"/>
          <p:cNvGrpSpPr>
            <a:grpSpLocks noChangeAspect="1"/>
          </p:cNvGrpSpPr>
          <p:nvPr/>
        </p:nvGrpSpPr>
        <p:grpSpPr>
          <a:xfrm>
            <a:off x="362213" y="116632"/>
            <a:ext cx="381514" cy="327267"/>
            <a:chOff x="5084763" y="971548"/>
            <a:chExt cx="323865" cy="277813"/>
          </a:xfrm>
          <a:solidFill>
            <a:schemeClr val="accent5">
              <a:lumMod val="60000"/>
              <a:lumOff val="40000"/>
            </a:schemeClr>
          </a:solidFill>
        </p:grpSpPr>
        <p:sp>
          <p:nvSpPr>
            <p:cNvPr id="33"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4"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5"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49" name="任意多边形 48"/>
          <p:cNvSpPr/>
          <p:nvPr/>
        </p:nvSpPr>
        <p:spPr>
          <a:xfrm rot="5400000">
            <a:off x="3741636" y="3130824"/>
            <a:ext cx="1503912" cy="723424"/>
          </a:xfrm>
          <a:custGeom>
            <a:avLst/>
            <a:gdLst>
              <a:gd name="connsiteX0" fmla="*/ 0 w 1503912"/>
              <a:gd name="connsiteY0" fmla="*/ 487471 h 723424"/>
              <a:gd name="connsiteX1" fmla="*/ 546441 w 1503912"/>
              <a:gd name="connsiteY1" fmla="*/ 194123 h 723424"/>
              <a:gd name="connsiteX2" fmla="*/ 622201 w 1503912"/>
              <a:gd name="connsiteY2" fmla="*/ 182561 h 723424"/>
              <a:gd name="connsiteX3" fmla="*/ 759473 w 1503912"/>
              <a:gd name="connsiteY3" fmla="*/ 0 h 723424"/>
              <a:gd name="connsiteX4" fmla="*/ 896982 w 1503912"/>
              <a:gd name="connsiteY4" fmla="*/ 182876 h 723424"/>
              <a:gd name="connsiteX5" fmla="*/ 951826 w 1503912"/>
              <a:gd name="connsiteY5" fmla="*/ 190149 h 723424"/>
              <a:gd name="connsiteX6" fmla="*/ 1503912 w 1503912"/>
              <a:gd name="connsiteY6" fmla="*/ 472727 h 723424"/>
              <a:gd name="connsiteX7" fmla="*/ 1272630 w 1503912"/>
              <a:gd name="connsiteY7" fmla="*/ 713261 h 723424"/>
              <a:gd name="connsiteX8" fmla="*/ 235953 w 1503912"/>
              <a:gd name="connsiteY8" fmla="*/ 723424 h 72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3912" h="723424">
                <a:moveTo>
                  <a:pt x="0" y="487471"/>
                </a:moveTo>
                <a:cubicBezTo>
                  <a:pt x="155116" y="332355"/>
                  <a:pt x="346085" y="234486"/>
                  <a:pt x="546441" y="194123"/>
                </a:cubicBezTo>
                <a:lnTo>
                  <a:pt x="622201" y="182561"/>
                </a:lnTo>
                <a:lnTo>
                  <a:pt x="759473" y="0"/>
                </a:lnTo>
                <a:lnTo>
                  <a:pt x="896982" y="182876"/>
                </a:lnTo>
                <a:lnTo>
                  <a:pt x="951826" y="190149"/>
                </a:lnTo>
                <a:cubicBezTo>
                  <a:pt x="1152934" y="226576"/>
                  <a:pt x="1345785" y="320682"/>
                  <a:pt x="1503912" y="472727"/>
                </a:cubicBezTo>
                <a:lnTo>
                  <a:pt x="1272630" y="713261"/>
                </a:lnTo>
                <a:cubicBezTo>
                  <a:pt x="981963" y="433774"/>
                  <a:pt x="521086" y="438291"/>
                  <a:pt x="235953" y="723424"/>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75000"/>
                  <a:lumOff val="25000"/>
                </a:schemeClr>
              </a:solidFill>
            </a:endParaRPr>
          </a:p>
        </p:txBody>
      </p:sp>
      <p:sp>
        <p:nvSpPr>
          <p:cNvPr id="50" name="任意多边形 49"/>
          <p:cNvSpPr/>
          <p:nvPr/>
        </p:nvSpPr>
        <p:spPr>
          <a:xfrm rot="18900000">
            <a:off x="2202848" y="2950553"/>
            <a:ext cx="1059543" cy="1073851"/>
          </a:xfrm>
          <a:custGeom>
            <a:avLst/>
            <a:gdLst>
              <a:gd name="connsiteX0" fmla="*/ 1053001 w 1059543"/>
              <a:gd name="connsiteY0" fmla="*/ 0 h 1073851"/>
              <a:gd name="connsiteX1" fmla="*/ 1059543 w 1059543"/>
              <a:gd name="connsiteY1" fmla="*/ 333624 h 1073851"/>
              <a:gd name="connsiteX2" fmla="*/ 333688 w 1059543"/>
              <a:gd name="connsiteY2" fmla="*/ 1073851 h 1073851"/>
              <a:gd name="connsiteX3" fmla="*/ 0 w 1059543"/>
              <a:gd name="connsiteY3" fmla="*/ 1073851 h 1073851"/>
              <a:gd name="connsiteX4" fmla="*/ 178963 w 1059543"/>
              <a:gd name="connsiteY4" fmla="*/ 480031 h 1073851"/>
              <a:gd name="connsiteX5" fmla="*/ 224358 w 1059543"/>
              <a:gd name="connsiteY5" fmla="*/ 418287 h 1073851"/>
              <a:gd name="connsiteX6" fmla="*/ 192333 w 1059543"/>
              <a:gd name="connsiteY6" fmla="*/ 192129 h 1073851"/>
              <a:gd name="connsiteX7" fmla="*/ 418880 w 1059543"/>
              <a:gd name="connsiteY7" fmla="*/ 224209 h 1073851"/>
              <a:gd name="connsiteX8" fmla="*/ 462804 w 1059543"/>
              <a:gd name="connsiteY8" fmla="*/ 190570 h 1073851"/>
              <a:gd name="connsiteX9" fmla="*/ 1053001 w 1059543"/>
              <a:gd name="connsiteY9" fmla="*/ 0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9543" h="1073851">
                <a:moveTo>
                  <a:pt x="1053001" y="0"/>
                </a:moveTo>
                <a:lnTo>
                  <a:pt x="1059543" y="333624"/>
                </a:lnTo>
                <a:cubicBezTo>
                  <a:pt x="656383" y="341529"/>
                  <a:pt x="333688" y="670613"/>
                  <a:pt x="333688" y="1073851"/>
                </a:cubicBezTo>
                <a:lnTo>
                  <a:pt x="0" y="1073851"/>
                </a:lnTo>
                <a:cubicBezTo>
                  <a:pt x="0" y="854484"/>
                  <a:pt x="65832" y="650244"/>
                  <a:pt x="178963" y="480031"/>
                </a:cubicBezTo>
                <a:lnTo>
                  <a:pt x="224358" y="418287"/>
                </a:lnTo>
                <a:lnTo>
                  <a:pt x="192333" y="192129"/>
                </a:lnTo>
                <a:lnTo>
                  <a:pt x="418880" y="224209"/>
                </a:lnTo>
                <a:lnTo>
                  <a:pt x="462804" y="190570"/>
                </a:lnTo>
                <a:cubicBezTo>
                  <a:pt x="630767" y="74123"/>
                  <a:pt x="833676" y="4301"/>
                  <a:pt x="1053001"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75000"/>
                  <a:lumOff val="25000"/>
                </a:schemeClr>
              </a:solidFill>
            </a:endParaRPr>
          </a:p>
        </p:txBody>
      </p:sp>
      <p:sp>
        <p:nvSpPr>
          <p:cNvPr id="51" name="任意多边形 50"/>
          <p:cNvSpPr/>
          <p:nvPr/>
        </p:nvSpPr>
        <p:spPr>
          <a:xfrm rot="18900000" flipV="1">
            <a:off x="3029613" y="3776434"/>
            <a:ext cx="1059543" cy="1073851"/>
          </a:xfrm>
          <a:custGeom>
            <a:avLst/>
            <a:gdLst>
              <a:gd name="connsiteX0" fmla="*/ 333688 w 1059543"/>
              <a:gd name="connsiteY0" fmla="*/ 1073851 h 1073851"/>
              <a:gd name="connsiteX1" fmla="*/ 1059543 w 1059543"/>
              <a:gd name="connsiteY1" fmla="*/ 333624 h 1073851"/>
              <a:gd name="connsiteX2" fmla="*/ 1053001 w 1059543"/>
              <a:gd name="connsiteY2" fmla="*/ 0 h 1073851"/>
              <a:gd name="connsiteX3" fmla="*/ 462804 w 1059543"/>
              <a:gd name="connsiteY3" fmla="*/ 190570 h 1073851"/>
              <a:gd name="connsiteX4" fmla="*/ 418881 w 1059543"/>
              <a:gd name="connsiteY4" fmla="*/ 224208 h 1073851"/>
              <a:gd name="connsiteX5" fmla="*/ 192334 w 1059543"/>
              <a:gd name="connsiteY5" fmla="*/ 192128 h 1073851"/>
              <a:gd name="connsiteX6" fmla="*/ 224359 w 1059543"/>
              <a:gd name="connsiteY6" fmla="*/ 418285 h 1073851"/>
              <a:gd name="connsiteX7" fmla="*/ 178964 w 1059543"/>
              <a:gd name="connsiteY7" fmla="*/ 480031 h 1073851"/>
              <a:gd name="connsiteX8" fmla="*/ 0 w 1059543"/>
              <a:gd name="connsiteY8" fmla="*/ 1073851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543" h="1073851">
                <a:moveTo>
                  <a:pt x="333688" y="1073851"/>
                </a:moveTo>
                <a:cubicBezTo>
                  <a:pt x="333688" y="670613"/>
                  <a:pt x="656383" y="341529"/>
                  <a:pt x="1059543" y="333624"/>
                </a:cubicBezTo>
                <a:lnTo>
                  <a:pt x="1053001" y="0"/>
                </a:lnTo>
                <a:cubicBezTo>
                  <a:pt x="833676" y="4300"/>
                  <a:pt x="630767" y="74123"/>
                  <a:pt x="462804" y="190570"/>
                </a:cubicBezTo>
                <a:lnTo>
                  <a:pt x="418881" y="224208"/>
                </a:lnTo>
                <a:lnTo>
                  <a:pt x="192334" y="192128"/>
                </a:lnTo>
                <a:lnTo>
                  <a:pt x="224359" y="418285"/>
                </a:lnTo>
                <a:lnTo>
                  <a:pt x="178964" y="480031"/>
                </a:lnTo>
                <a:cubicBezTo>
                  <a:pt x="65832" y="650245"/>
                  <a:pt x="0" y="854484"/>
                  <a:pt x="0" y="1073851"/>
                </a:cubicBez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75000"/>
                  <a:lumOff val="25000"/>
                </a:schemeClr>
              </a:solidFill>
            </a:endParaRPr>
          </a:p>
        </p:txBody>
      </p:sp>
      <p:sp>
        <p:nvSpPr>
          <p:cNvPr id="52" name="任意多边形 51"/>
          <p:cNvSpPr/>
          <p:nvPr/>
        </p:nvSpPr>
        <p:spPr>
          <a:xfrm rot="2700000">
            <a:off x="3010562" y="2121606"/>
            <a:ext cx="1059543" cy="1073851"/>
          </a:xfrm>
          <a:custGeom>
            <a:avLst/>
            <a:gdLst>
              <a:gd name="connsiteX0" fmla="*/ 219275 w 1059543"/>
              <a:gd name="connsiteY0" fmla="*/ 192128 h 1073851"/>
              <a:gd name="connsiteX1" fmla="*/ 423085 w 1059543"/>
              <a:gd name="connsiteY1" fmla="*/ 220989 h 1073851"/>
              <a:gd name="connsiteX2" fmla="*/ 462804 w 1059543"/>
              <a:gd name="connsiteY2" fmla="*/ 190570 h 1073851"/>
              <a:gd name="connsiteX3" fmla="*/ 1053001 w 1059543"/>
              <a:gd name="connsiteY3" fmla="*/ 0 h 1073851"/>
              <a:gd name="connsiteX4" fmla="*/ 1059543 w 1059543"/>
              <a:gd name="connsiteY4" fmla="*/ 333624 h 1073851"/>
              <a:gd name="connsiteX5" fmla="*/ 333688 w 1059543"/>
              <a:gd name="connsiteY5" fmla="*/ 1073851 h 1073851"/>
              <a:gd name="connsiteX6" fmla="*/ 0 w 1059543"/>
              <a:gd name="connsiteY6" fmla="*/ 1073851 h 1073851"/>
              <a:gd name="connsiteX7" fmla="*/ 239386 w 1059543"/>
              <a:gd name="connsiteY7" fmla="*/ 397847 h 1073851"/>
              <a:gd name="connsiteX8" fmla="*/ 247170 w 1059543"/>
              <a:gd name="connsiteY8" fmla="*/ 389121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543" h="1073851">
                <a:moveTo>
                  <a:pt x="219275" y="192128"/>
                </a:moveTo>
                <a:lnTo>
                  <a:pt x="423085" y="220989"/>
                </a:lnTo>
                <a:lnTo>
                  <a:pt x="462804" y="190570"/>
                </a:lnTo>
                <a:cubicBezTo>
                  <a:pt x="630767" y="74123"/>
                  <a:pt x="833676" y="4301"/>
                  <a:pt x="1053001" y="0"/>
                </a:cubicBezTo>
                <a:lnTo>
                  <a:pt x="1059543" y="333624"/>
                </a:lnTo>
                <a:cubicBezTo>
                  <a:pt x="656383" y="341529"/>
                  <a:pt x="333688" y="670613"/>
                  <a:pt x="333688" y="1073851"/>
                </a:cubicBezTo>
                <a:lnTo>
                  <a:pt x="0" y="1073851"/>
                </a:lnTo>
                <a:cubicBezTo>
                  <a:pt x="0" y="817923"/>
                  <a:pt x="89604" y="582585"/>
                  <a:pt x="239386" y="397847"/>
                </a:cubicBezTo>
                <a:lnTo>
                  <a:pt x="247170" y="389121"/>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75000"/>
                  <a:lumOff val="25000"/>
                </a:schemeClr>
              </a:solidFill>
            </a:endParaRPr>
          </a:p>
        </p:txBody>
      </p:sp>
      <p:sp>
        <p:nvSpPr>
          <p:cNvPr id="53" name="心形 52"/>
          <p:cNvSpPr/>
          <p:nvPr/>
        </p:nvSpPr>
        <p:spPr>
          <a:xfrm>
            <a:off x="3388742" y="1777847"/>
            <a:ext cx="351692" cy="293077"/>
          </a:xfrm>
          <a:prstGeom prst="hear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nvGrpSpPr>
          <p:cNvPr id="54" name="组合 53"/>
          <p:cNvGrpSpPr/>
          <p:nvPr/>
        </p:nvGrpSpPr>
        <p:grpSpPr>
          <a:xfrm>
            <a:off x="5019453" y="3244749"/>
            <a:ext cx="224872" cy="564609"/>
            <a:chOff x="3114596" y="2996938"/>
            <a:chExt cx="224872" cy="564609"/>
          </a:xfrm>
          <a:solidFill>
            <a:schemeClr val="accent5">
              <a:lumMod val="75000"/>
            </a:schemeClr>
          </a:solidFill>
        </p:grpSpPr>
        <p:sp>
          <p:nvSpPr>
            <p:cNvPr id="55" name="椭圆 54"/>
            <p:cNvSpPr/>
            <p:nvPr/>
          </p:nvSpPr>
          <p:spPr>
            <a:xfrm>
              <a:off x="3184508" y="2996938"/>
              <a:ext cx="90487" cy="9048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56" name="同侧圆角矩形 55"/>
            <p:cNvSpPr/>
            <p:nvPr/>
          </p:nvSpPr>
          <p:spPr>
            <a:xfrm>
              <a:off x="3114865" y="3096786"/>
              <a:ext cx="224603" cy="63149"/>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57" name="矩形 56"/>
            <p:cNvSpPr/>
            <p:nvPr/>
          </p:nvSpPr>
          <p:spPr>
            <a:xfrm>
              <a:off x="3170785" y="3159935"/>
              <a:ext cx="112763" cy="154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58" name="同侧圆角矩形 57"/>
            <p:cNvSpPr/>
            <p:nvPr/>
          </p:nvSpPr>
          <p:spPr>
            <a:xfrm rot="10800000">
              <a:off x="3170785" y="3304372"/>
              <a:ext cx="45719" cy="257175"/>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59" name="同侧圆角矩形 58"/>
            <p:cNvSpPr/>
            <p:nvPr/>
          </p:nvSpPr>
          <p:spPr>
            <a:xfrm rot="10800000">
              <a:off x="3237416" y="3304372"/>
              <a:ext cx="45719" cy="257175"/>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60" name="同侧圆角矩形 59"/>
            <p:cNvSpPr/>
            <p:nvPr/>
          </p:nvSpPr>
          <p:spPr>
            <a:xfrm rot="10800000">
              <a:off x="3114596" y="3144503"/>
              <a:ext cx="31089" cy="180000"/>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61" name="同侧圆角矩形 60"/>
            <p:cNvSpPr/>
            <p:nvPr/>
          </p:nvSpPr>
          <p:spPr>
            <a:xfrm rot="10800000">
              <a:off x="3307081" y="3144503"/>
              <a:ext cx="31089" cy="180000"/>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grpSp>
        <p:nvGrpSpPr>
          <p:cNvPr id="62" name="组合 61"/>
          <p:cNvGrpSpPr/>
          <p:nvPr/>
        </p:nvGrpSpPr>
        <p:grpSpPr>
          <a:xfrm>
            <a:off x="1710983" y="3332352"/>
            <a:ext cx="439857" cy="311768"/>
            <a:chOff x="4979939" y="3638125"/>
            <a:chExt cx="439857" cy="311768"/>
          </a:xfrm>
          <a:solidFill>
            <a:schemeClr val="accent5">
              <a:lumMod val="75000"/>
            </a:schemeClr>
          </a:solidFill>
        </p:grpSpPr>
        <p:grpSp>
          <p:nvGrpSpPr>
            <p:cNvPr id="63" name="组合 62"/>
            <p:cNvGrpSpPr/>
            <p:nvPr/>
          </p:nvGrpSpPr>
          <p:grpSpPr>
            <a:xfrm>
              <a:off x="4979939" y="3681386"/>
              <a:ext cx="439857" cy="268507"/>
              <a:chOff x="4975778" y="3669385"/>
              <a:chExt cx="439857" cy="268507"/>
            </a:xfrm>
            <a:grpFill/>
          </p:grpSpPr>
          <p:grpSp>
            <p:nvGrpSpPr>
              <p:cNvPr id="65" name="组合 64"/>
              <p:cNvGrpSpPr/>
              <p:nvPr/>
            </p:nvGrpSpPr>
            <p:grpSpPr>
              <a:xfrm>
                <a:off x="4975778" y="3689944"/>
                <a:ext cx="439857" cy="24689"/>
                <a:chOff x="4902784" y="3688900"/>
                <a:chExt cx="439857" cy="24689"/>
              </a:xfrm>
              <a:grpFill/>
            </p:grpSpPr>
            <p:sp>
              <p:nvSpPr>
                <p:cNvPr id="69" name="矩形 68"/>
                <p:cNvSpPr/>
                <p:nvPr/>
              </p:nvSpPr>
              <p:spPr>
                <a:xfrm rot="19380000">
                  <a:off x="4902784" y="3688900"/>
                  <a:ext cx="252000" cy="24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70" name="矩形 69"/>
                <p:cNvSpPr/>
                <p:nvPr/>
              </p:nvSpPr>
              <p:spPr>
                <a:xfrm rot="2220000" flipH="1">
                  <a:off x="5090641" y="3688901"/>
                  <a:ext cx="252000" cy="24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
            <p:nvSpPr>
              <p:cNvPr id="66" name="等腰三角形 65"/>
              <p:cNvSpPr/>
              <p:nvPr/>
            </p:nvSpPr>
            <p:spPr>
              <a:xfrm>
                <a:off x="5044333" y="3669385"/>
                <a:ext cx="302746" cy="12780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67" name="矩形 66"/>
              <p:cNvSpPr/>
              <p:nvPr/>
            </p:nvSpPr>
            <p:spPr>
              <a:xfrm>
                <a:off x="5043860" y="3797191"/>
                <a:ext cx="106784" cy="1407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68" name="矩形 67"/>
              <p:cNvSpPr/>
              <p:nvPr/>
            </p:nvSpPr>
            <p:spPr>
              <a:xfrm>
                <a:off x="5238624" y="3797191"/>
                <a:ext cx="106784" cy="1407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
          <p:nvSpPr>
            <p:cNvPr id="64" name="剪去单角的矩形 63"/>
            <p:cNvSpPr/>
            <p:nvPr/>
          </p:nvSpPr>
          <p:spPr>
            <a:xfrm flipH="1" flipV="1">
              <a:off x="5266528" y="3638125"/>
              <a:ext cx="45719" cy="88107"/>
            </a:xfrm>
            <a:prstGeom prst="snip1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grpSp>
        <p:nvGrpSpPr>
          <p:cNvPr id="71" name="组合 70"/>
          <p:cNvGrpSpPr/>
          <p:nvPr/>
        </p:nvGrpSpPr>
        <p:grpSpPr>
          <a:xfrm>
            <a:off x="3330653" y="4917812"/>
            <a:ext cx="465358" cy="418456"/>
            <a:chOff x="2928203" y="5369694"/>
            <a:chExt cx="465358" cy="418456"/>
          </a:xfrm>
          <a:solidFill>
            <a:schemeClr val="accent5">
              <a:lumMod val="50000"/>
            </a:schemeClr>
          </a:solidFill>
        </p:grpSpPr>
        <p:grpSp>
          <p:nvGrpSpPr>
            <p:cNvPr id="72" name="组合 71"/>
            <p:cNvGrpSpPr/>
            <p:nvPr/>
          </p:nvGrpSpPr>
          <p:grpSpPr>
            <a:xfrm>
              <a:off x="2928203" y="5369694"/>
              <a:ext cx="460390" cy="418456"/>
              <a:chOff x="10760386" y="4041158"/>
              <a:chExt cx="460390" cy="418456"/>
            </a:xfrm>
            <a:grpFill/>
          </p:grpSpPr>
          <p:sp>
            <p:nvSpPr>
              <p:cNvPr id="75" name="任意多边形 74"/>
              <p:cNvSpPr/>
              <p:nvPr/>
            </p:nvSpPr>
            <p:spPr>
              <a:xfrm>
                <a:off x="10813541" y="4041158"/>
                <a:ext cx="407235" cy="357637"/>
              </a:xfrm>
              <a:custGeom>
                <a:avLst/>
                <a:gdLst>
                  <a:gd name="connsiteX0" fmla="*/ 6665 w 406232"/>
                  <a:gd name="connsiteY0" fmla="*/ 305095 h 348959"/>
                  <a:gd name="connsiteX1" fmla="*/ 6665 w 406232"/>
                  <a:gd name="connsiteY1" fmla="*/ 226514 h 348959"/>
                  <a:gd name="connsiteX2" fmla="*/ 73340 w 406232"/>
                  <a:gd name="connsiteY2" fmla="*/ 128882 h 348959"/>
                  <a:gd name="connsiteX3" fmla="*/ 244790 w 406232"/>
                  <a:gd name="connsiteY3" fmla="*/ 43157 h 348959"/>
                  <a:gd name="connsiteX4" fmla="*/ 401952 w 406232"/>
                  <a:gd name="connsiteY4" fmla="*/ 295 h 348959"/>
                  <a:gd name="connsiteX5" fmla="*/ 359090 w 406232"/>
                  <a:gd name="connsiteY5" fmla="*/ 26489 h 348959"/>
                  <a:gd name="connsiteX6" fmla="*/ 330515 w 406232"/>
                  <a:gd name="connsiteY6" fmla="*/ 69351 h 348959"/>
                  <a:gd name="connsiteX7" fmla="*/ 304321 w 406232"/>
                  <a:gd name="connsiteY7" fmla="*/ 114595 h 348959"/>
                  <a:gd name="connsiteX8" fmla="*/ 278127 w 406232"/>
                  <a:gd name="connsiteY8" fmla="*/ 209845 h 348959"/>
                  <a:gd name="connsiteX9" fmla="*/ 211452 w 406232"/>
                  <a:gd name="connsiteY9" fmla="*/ 305095 h 348959"/>
                  <a:gd name="connsiteX10" fmla="*/ 128108 w 406232"/>
                  <a:gd name="connsiteY10" fmla="*/ 345576 h 348959"/>
                  <a:gd name="connsiteX11" fmla="*/ 44765 w 406232"/>
                  <a:gd name="connsiteY11" fmla="*/ 345576 h 348959"/>
                  <a:gd name="connsiteX12" fmla="*/ 6665 w 406232"/>
                  <a:gd name="connsiteY12" fmla="*/ 305095 h 348959"/>
                  <a:gd name="connsiteX0" fmla="*/ 6665 w 406232"/>
                  <a:gd name="connsiteY0" fmla="*/ 305095 h 348959"/>
                  <a:gd name="connsiteX1" fmla="*/ 6665 w 406232"/>
                  <a:gd name="connsiteY1" fmla="*/ 226514 h 348959"/>
                  <a:gd name="connsiteX2" fmla="*/ 73340 w 406232"/>
                  <a:gd name="connsiteY2" fmla="*/ 128882 h 348959"/>
                  <a:gd name="connsiteX3" fmla="*/ 244790 w 406232"/>
                  <a:gd name="connsiteY3" fmla="*/ 43157 h 348959"/>
                  <a:gd name="connsiteX4" fmla="*/ 401952 w 406232"/>
                  <a:gd name="connsiteY4" fmla="*/ 295 h 348959"/>
                  <a:gd name="connsiteX5" fmla="*/ 359090 w 406232"/>
                  <a:gd name="connsiteY5" fmla="*/ 26489 h 348959"/>
                  <a:gd name="connsiteX6" fmla="*/ 330515 w 406232"/>
                  <a:gd name="connsiteY6" fmla="*/ 69351 h 348959"/>
                  <a:gd name="connsiteX7" fmla="*/ 278127 w 406232"/>
                  <a:gd name="connsiteY7" fmla="*/ 209845 h 348959"/>
                  <a:gd name="connsiteX8" fmla="*/ 211452 w 406232"/>
                  <a:gd name="connsiteY8" fmla="*/ 305095 h 348959"/>
                  <a:gd name="connsiteX9" fmla="*/ 128108 w 406232"/>
                  <a:gd name="connsiteY9" fmla="*/ 345576 h 348959"/>
                  <a:gd name="connsiteX10" fmla="*/ 44765 w 406232"/>
                  <a:gd name="connsiteY10" fmla="*/ 345576 h 348959"/>
                  <a:gd name="connsiteX11" fmla="*/ 6665 w 406232"/>
                  <a:gd name="connsiteY11" fmla="*/ 305095 h 348959"/>
                  <a:gd name="connsiteX0" fmla="*/ 6665 w 406232"/>
                  <a:gd name="connsiteY0" fmla="*/ 305095 h 357637"/>
                  <a:gd name="connsiteX1" fmla="*/ 6665 w 406232"/>
                  <a:gd name="connsiteY1" fmla="*/ 226514 h 357637"/>
                  <a:gd name="connsiteX2" fmla="*/ 73340 w 406232"/>
                  <a:gd name="connsiteY2" fmla="*/ 128882 h 357637"/>
                  <a:gd name="connsiteX3" fmla="*/ 244790 w 406232"/>
                  <a:gd name="connsiteY3" fmla="*/ 43157 h 357637"/>
                  <a:gd name="connsiteX4" fmla="*/ 401952 w 406232"/>
                  <a:gd name="connsiteY4" fmla="*/ 295 h 357637"/>
                  <a:gd name="connsiteX5" fmla="*/ 359090 w 406232"/>
                  <a:gd name="connsiteY5" fmla="*/ 26489 h 357637"/>
                  <a:gd name="connsiteX6" fmla="*/ 330515 w 406232"/>
                  <a:gd name="connsiteY6" fmla="*/ 69351 h 357637"/>
                  <a:gd name="connsiteX7" fmla="*/ 278127 w 406232"/>
                  <a:gd name="connsiteY7" fmla="*/ 209845 h 357637"/>
                  <a:gd name="connsiteX8" fmla="*/ 211452 w 406232"/>
                  <a:gd name="connsiteY8" fmla="*/ 305095 h 357637"/>
                  <a:gd name="connsiteX9" fmla="*/ 120964 w 406232"/>
                  <a:gd name="connsiteY9" fmla="*/ 355101 h 357637"/>
                  <a:gd name="connsiteX10" fmla="*/ 44765 w 406232"/>
                  <a:gd name="connsiteY10" fmla="*/ 345576 h 357637"/>
                  <a:gd name="connsiteX11" fmla="*/ 6665 w 406232"/>
                  <a:gd name="connsiteY11" fmla="*/ 305095 h 357637"/>
                  <a:gd name="connsiteX0" fmla="*/ 6665 w 406232"/>
                  <a:gd name="connsiteY0" fmla="*/ 305095 h 357637"/>
                  <a:gd name="connsiteX1" fmla="*/ 6665 w 406232"/>
                  <a:gd name="connsiteY1" fmla="*/ 226514 h 357637"/>
                  <a:gd name="connsiteX2" fmla="*/ 73340 w 406232"/>
                  <a:gd name="connsiteY2" fmla="*/ 128882 h 357637"/>
                  <a:gd name="connsiteX3" fmla="*/ 244790 w 406232"/>
                  <a:gd name="connsiteY3" fmla="*/ 43157 h 357637"/>
                  <a:gd name="connsiteX4" fmla="*/ 401952 w 406232"/>
                  <a:gd name="connsiteY4" fmla="*/ 295 h 357637"/>
                  <a:gd name="connsiteX5" fmla="*/ 359090 w 406232"/>
                  <a:gd name="connsiteY5" fmla="*/ 26489 h 357637"/>
                  <a:gd name="connsiteX6" fmla="*/ 330515 w 406232"/>
                  <a:gd name="connsiteY6" fmla="*/ 69351 h 357637"/>
                  <a:gd name="connsiteX7" fmla="*/ 278127 w 406232"/>
                  <a:gd name="connsiteY7" fmla="*/ 209845 h 357637"/>
                  <a:gd name="connsiteX8" fmla="*/ 211452 w 406232"/>
                  <a:gd name="connsiteY8" fmla="*/ 305095 h 357637"/>
                  <a:gd name="connsiteX9" fmla="*/ 120964 w 406232"/>
                  <a:gd name="connsiteY9" fmla="*/ 355101 h 357637"/>
                  <a:gd name="connsiteX10" fmla="*/ 44765 w 406232"/>
                  <a:gd name="connsiteY10" fmla="*/ 345576 h 357637"/>
                  <a:gd name="connsiteX11" fmla="*/ 6665 w 406232"/>
                  <a:gd name="connsiteY11" fmla="*/ 305095 h 357637"/>
                  <a:gd name="connsiteX0" fmla="*/ 6665 w 406232"/>
                  <a:gd name="connsiteY0" fmla="*/ 305095 h 357637"/>
                  <a:gd name="connsiteX1" fmla="*/ 6665 w 406232"/>
                  <a:gd name="connsiteY1" fmla="*/ 226514 h 357637"/>
                  <a:gd name="connsiteX2" fmla="*/ 73340 w 406232"/>
                  <a:gd name="connsiteY2" fmla="*/ 128882 h 357637"/>
                  <a:gd name="connsiteX3" fmla="*/ 244790 w 406232"/>
                  <a:gd name="connsiteY3" fmla="*/ 43157 h 357637"/>
                  <a:gd name="connsiteX4" fmla="*/ 401952 w 406232"/>
                  <a:gd name="connsiteY4" fmla="*/ 295 h 357637"/>
                  <a:gd name="connsiteX5" fmla="*/ 359090 w 406232"/>
                  <a:gd name="connsiteY5" fmla="*/ 26489 h 357637"/>
                  <a:gd name="connsiteX6" fmla="*/ 330515 w 406232"/>
                  <a:gd name="connsiteY6" fmla="*/ 69351 h 357637"/>
                  <a:gd name="connsiteX7" fmla="*/ 278127 w 406232"/>
                  <a:gd name="connsiteY7" fmla="*/ 209845 h 357637"/>
                  <a:gd name="connsiteX8" fmla="*/ 211452 w 406232"/>
                  <a:gd name="connsiteY8" fmla="*/ 305095 h 357637"/>
                  <a:gd name="connsiteX9" fmla="*/ 120964 w 406232"/>
                  <a:gd name="connsiteY9" fmla="*/ 355101 h 357637"/>
                  <a:gd name="connsiteX10" fmla="*/ 44765 w 406232"/>
                  <a:gd name="connsiteY10" fmla="*/ 345576 h 357637"/>
                  <a:gd name="connsiteX11" fmla="*/ 6665 w 406232"/>
                  <a:gd name="connsiteY11" fmla="*/ 305095 h 357637"/>
                  <a:gd name="connsiteX0" fmla="*/ 6665 w 406232"/>
                  <a:gd name="connsiteY0" fmla="*/ 305095 h 357637"/>
                  <a:gd name="connsiteX1" fmla="*/ 6665 w 406232"/>
                  <a:gd name="connsiteY1" fmla="*/ 226514 h 357637"/>
                  <a:gd name="connsiteX2" fmla="*/ 73340 w 406232"/>
                  <a:gd name="connsiteY2" fmla="*/ 128882 h 357637"/>
                  <a:gd name="connsiteX3" fmla="*/ 244790 w 406232"/>
                  <a:gd name="connsiteY3" fmla="*/ 43157 h 357637"/>
                  <a:gd name="connsiteX4" fmla="*/ 401952 w 406232"/>
                  <a:gd name="connsiteY4" fmla="*/ 295 h 357637"/>
                  <a:gd name="connsiteX5" fmla="*/ 359090 w 406232"/>
                  <a:gd name="connsiteY5" fmla="*/ 26489 h 357637"/>
                  <a:gd name="connsiteX6" fmla="*/ 330515 w 406232"/>
                  <a:gd name="connsiteY6" fmla="*/ 69351 h 357637"/>
                  <a:gd name="connsiteX7" fmla="*/ 278127 w 406232"/>
                  <a:gd name="connsiteY7" fmla="*/ 209845 h 357637"/>
                  <a:gd name="connsiteX8" fmla="*/ 211452 w 406232"/>
                  <a:gd name="connsiteY8" fmla="*/ 305095 h 357637"/>
                  <a:gd name="connsiteX9" fmla="*/ 120964 w 406232"/>
                  <a:gd name="connsiteY9" fmla="*/ 355101 h 357637"/>
                  <a:gd name="connsiteX10" fmla="*/ 44765 w 406232"/>
                  <a:gd name="connsiteY10" fmla="*/ 345576 h 357637"/>
                  <a:gd name="connsiteX11" fmla="*/ 6665 w 406232"/>
                  <a:gd name="connsiteY11" fmla="*/ 305095 h 357637"/>
                  <a:gd name="connsiteX0" fmla="*/ 7668 w 407235"/>
                  <a:gd name="connsiteY0" fmla="*/ 305095 h 357637"/>
                  <a:gd name="connsiteX1" fmla="*/ 7668 w 407235"/>
                  <a:gd name="connsiteY1" fmla="*/ 226514 h 357637"/>
                  <a:gd name="connsiteX2" fmla="*/ 74343 w 407235"/>
                  <a:gd name="connsiteY2" fmla="*/ 128882 h 357637"/>
                  <a:gd name="connsiteX3" fmla="*/ 245793 w 407235"/>
                  <a:gd name="connsiteY3" fmla="*/ 43157 h 357637"/>
                  <a:gd name="connsiteX4" fmla="*/ 402955 w 407235"/>
                  <a:gd name="connsiteY4" fmla="*/ 295 h 357637"/>
                  <a:gd name="connsiteX5" fmla="*/ 360093 w 407235"/>
                  <a:gd name="connsiteY5" fmla="*/ 26489 h 357637"/>
                  <a:gd name="connsiteX6" fmla="*/ 331518 w 407235"/>
                  <a:gd name="connsiteY6" fmla="*/ 69351 h 357637"/>
                  <a:gd name="connsiteX7" fmla="*/ 279130 w 407235"/>
                  <a:gd name="connsiteY7" fmla="*/ 209845 h 357637"/>
                  <a:gd name="connsiteX8" fmla="*/ 212455 w 407235"/>
                  <a:gd name="connsiteY8" fmla="*/ 305095 h 357637"/>
                  <a:gd name="connsiteX9" fmla="*/ 121967 w 407235"/>
                  <a:gd name="connsiteY9" fmla="*/ 355101 h 357637"/>
                  <a:gd name="connsiteX10" fmla="*/ 45768 w 407235"/>
                  <a:gd name="connsiteY10" fmla="*/ 345576 h 357637"/>
                  <a:gd name="connsiteX11" fmla="*/ 7668 w 407235"/>
                  <a:gd name="connsiteY11" fmla="*/ 305095 h 35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7235" h="357637">
                    <a:moveTo>
                      <a:pt x="7668" y="305095"/>
                    </a:moveTo>
                    <a:cubicBezTo>
                      <a:pt x="1318" y="285251"/>
                      <a:pt x="-5826" y="270170"/>
                      <a:pt x="7668" y="226514"/>
                    </a:cubicBezTo>
                    <a:cubicBezTo>
                      <a:pt x="21162" y="182858"/>
                      <a:pt x="48943" y="149916"/>
                      <a:pt x="74343" y="128882"/>
                    </a:cubicBezTo>
                    <a:cubicBezTo>
                      <a:pt x="99743" y="107848"/>
                      <a:pt x="191024" y="64588"/>
                      <a:pt x="245793" y="43157"/>
                    </a:cubicBezTo>
                    <a:cubicBezTo>
                      <a:pt x="300562" y="21726"/>
                      <a:pt x="383905" y="3073"/>
                      <a:pt x="402955" y="295"/>
                    </a:cubicBezTo>
                    <a:cubicBezTo>
                      <a:pt x="422005" y="-2483"/>
                      <a:pt x="371999" y="14980"/>
                      <a:pt x="360093" y="26489"/>
                    </a:cubicBezTo>
                    <a:cubicBezTo>
                      <a:pt x="348187" y="37998"/>
                      <a:pt x="345012" y="38792"/>
                      <a:pt x="331518" y="69351"/>
                    </a:cubicBezTo>
                    <a:cubicBezTo>
                      <a:pt x="318024" y="99910"/>
                      <a:pt x="298974" y="170554"/>
                      <a:pt x="279130" y="209845"/>
                    </a:cubicBezTo>
                    <a:cubicBezTo>
                      <a:pt x="259286" y="249136"/>
                      <a:pt x="238649" y="280886"/>
                      <a:pt x="212455" y="305095"/>
                    </a:cubicBezTo>
                    <a:cubicBezTo>
                      <a:pt x="186261" y="329304"/>
                      <a:pt x="149748" y="348354"/>
                      <a:pt x="121967" y="355101"/>
                    </a:cubicBezTo>
                    <a:cubicBezTo>
                      <a:pt x="94186" y="361848"/>
                      <a:pt x="64818" y="353910"/>
                      <a:pt x="45768" y="345576"/>
                    </a:cubicBezTo>
                    <a:cubicBezTo>
                      <a:pt x="26718" y="337242"/>
                      <a:pt x="14018" y="324939"/>
                      <a:pt x="7668" y="3050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76" name="任意多边形 75"/>
              <p:cNvSpPr/>
              <p:nvPr/>
            </p:nvSpPr>
            <p:spPr>
              <a:xfrm>
                <a:off x="10760386" y="4337977"/>
                <a:ext cx="95196" cy="121637"/>
              </a:xfrm>
              <a:custGeom>
                <a:avLst/>
                <a:gdLst>
                  <a:gd name="connsiteX0" fmla="*/ 114303 w 114583"/>
                  <a:gd name="connsiteY0" fmla="*/ 621 h 110589"/>
                  <a:gd name="connsiteX1" fmla="*/ 66678 w 114583"/>
                  <a:gd name="connsiteY1" fmla="*/ 60153 h 110589"/>
                  <a:gd name="connsiteX2" fmla="*/ 40484 w 114583"/>
                  <a:gd name="connsiteY2" fmla="*/ 110159 h 110589"/>
                  <a:gd name="connsiteX3" fmla="*/ 3 w 114583"/>
                  <a:gd name="connsiteY3" fmla="*/ 81584 h 110589"/>
                  <a:gd name="connsiteX4" fmla="*/ 42865 w 114583"/>
                  <a:gd name="connsiteY4" fmla="*/ 33959 h 110589"/>
                  <a:gd name="connsiteX5" fmla="*/ 114303 w 114583"/>
                  <a:gd name="connsiteY5" fmla="*/ 621 h 110589"/>
                  <a:gd name="connsiteX0" fmla="*/ 114303 w 114766"/>
                  <a:gd name="connsiteY0" fmla="*/ 7143 h 117111"/>
                  <a:gd name="connsiteX1" fmla="*/ 66678 w 114766"/>
                  <a:gd name="connsiteY1" fmla="*/ 66675 h 117111"/>
                  <a:gd name="connsiteX2" fmla="*/ 40484 w 114766"/>
                  <a:gd name="connsiteY2" fmla="*/ 116681 h 117111"/>
                  <a:gd name="connsiteX3" fmla="*/ 3 w 114766"/>
                  <a:gd name="connsiteY3" fmla="*/ 88106 h 117111"/>
                  <a:gd name="connsiteX4" fmla="*/ 42865 w 114766"/>
                  <a:gd name="connsiteY4" fmla="*/ 40481 h 117111"/>
                  <a:gd name="connsiteX5" fmla="*/ 88109 w 114766"/>
                  <a:gd name="connsiteY5" fmla="*/ 4762 h 117111"/>
                  <a:gd name="connsiteX6" fmla="*/ 114303 w 114766"/>
                  <a:gd name="connsiteY6" fmla="*/ 7143 h 117111"/>
                  <a:gd name="connsiteX0" fmla="*/ 114306 w 114769"/>
                  <a:gd name="connsiteY0" fmla="*/ 7143 h 109586"/>
                  <a:gd name="connsiteX1" fmla="*/ 66681 w 114769"/>
                  <a:gd name="connsiteY1" fmla="*/ 66675 h 109586"/>
                  <a:gd name="connsiteX2" fmla="*/ 29099 w 114769"/>
                  <a:gd name="connsiteY2" fmla="*/ 108934 h 109586"/>
                  <a:gd name="connsiteX3" fmla="*/ 6 w 114769"/>
                  <a:gd name="connsiteY3" fmla="*/ 88106 h 109586"/>
                  <a:gd name="connsiteX4" fmla="*/ 42868 w 114769"/>
                  <a:gd name="connsiteY4" fmla="*/ 40481 h 109586"/>
                  <a:gd name="connsiteX5" fmla="*/ 88112 w 114769"/>
                  <a:gd name="connsiteY5" fmla="*/ 4762 h 109586"/>
                  <a:gd name="connsiteX6" fmla="*/ 114306 w 114769"/>
                  <a:gd name="connsiteY6" fmla="*/ 7143 h 109586"/>
                  <a:gd name="connsiteX0" fmla="*/ 148467 w 148642"/>
                  <a:gd name="connsiteY0" fmla="*/ 2864 h 123382"/>
                  <a:gd name="connsiteX1" fmla="*/ 66681 w 148642"/>
                  <a:gd name="connsiteY1" fmla="*/ 80472 h 123382"/>
                  <a:gd name="connsiteX2" fmla="*/ 29099 w 148642"/>
                  <a:gd name="connsiteY2" fmla="*/ 122731 h 123382"/>
                  <a:gd name="connsiteX3" fmla="*/ 6 w 148642"/>
                  <a:gd name="connsiteY3" fmla="*/ 101903 h 123382"/>
                  <a:gd name="connsiteX4" fmla="*/ 42868 w 148642"/>
                  <a:gd name="connsiteY4" fmla="*/ 54278 h 123382"/>
                  <a:gd name="connsiteX5" fmla="*/ 88112 w 148642"/>
                  <a:gd name="connsiteY5" fmla="*/ 18559 h 123382"/>
                  <a:gd name="connsiteX6" fmla="*/ 148467 w 148642"/>
                  <a:gd name="connsiteY6" fmla="*/ 2864 h 123382"/>
                  <a:gd name="connsiteX0" fmla="*/ 148467 w 151739"/>
                  <a:gd name="connsiteY0" fmla="*/ 11381 h 131899"/>
                  <a:gd name="connsiteX1" fmla="*/ 66681 w 151739"/>
                  <a:gd name="connsiteY1" fmla="*/ 88989 h 131899"/>
                  <a:gd name="connsiteX2" fmla="*/ 29099 w 151739"/>
                  <a:gd name="connsiteY2" fmla="*/ 131248 h 131899"/>
                  <a:gd name="connsiteX3" fmla="*/ 6 w 151739"/>
                  <a:gd name="connsiteY3" fmla="*/ 110420 h 131899"/>
                  <a:gd name="connsiteX4" fmla="*/ 42868 w 151739"/>
                  <a:gd name="connsiteY4" fmla="*/ 62795 h 131899"/>
                  <a:gd name="connsiteX5" fmla="*/ 129865 w 151739"/>
                  <a:gd name="connsiteY5" fmla="*/ 3837 h 131899"/>
                  <a:gd name="connsiteX6" fmla="*/ 148467 w 151739"/>
                  <a:gd name="connsiteY6" fmla="*/ 11381 h 13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739" h="131899">
                    <a:moveTo>
                      <a:pt x="148467" y="11381"/>
                    </a:moveTo>
                    <a:cubicBezTo>
                      <a:pt x="137936" y="25573"/>
                      <a:pt x="86576" y="69011"/>
                      <a:pt x="66681" y="88989"/>
                    </a:cubicBezTo>
                    <a:cubicBezTo>
                      <a:pt x="46786" y="108967"/>
                      <a:pt x="40211" y="127676"/>
                      <a:pt x="29099" y="131248"/>
                    </a:cubicBezTo>
                    <a:cubicBezTo>
                      <a:pt x="17987" y="134820"/>
                      <a:pt x="-391" y="123120"/>
                      <a:pt x="6" y="110420"/>
                    </a:cubicBezTo>
                    <a:cubicBezTo>
                      <a:pt x="403" y="97720"/>
                      <a:pt x="21225" y="80559"/>
                      <a:pt x="42868" y="62795"/>
                    </a:cubicBezTo>
                    <a:cubicBezTo>
                      <a:pt x="64511" y="45031"/>
                      <a:pt x="117959" y="9393"/>
                      <a:pt x="129865" y="3837"/>
                    </a:cubicBezTo>
                    <a:cubicBezTo>
                      <a:pt x="141771" y="-1719"/>
                      <a:pt x="158998" y="-2811"/>
                      <a:pt x="148467" y="113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
          <p:nvSpPr>
            <p:cNvPr id="73" name="任意多边形 72"/>
            <p:cNvSpPr/>
            <p:nvPr/>
          </p:nvSpPr>
          <p:spPr>
            <a:xfrm>
              <a:off x="3070141" y="5369694"/>
              <a:ext cx="323420" cy="355925"/>
            </a:xfrm>
            <a:custGeom>
              <a:avLst/>
              <a:gdLst>
                <a:gd name="connsiteX0" fmla="*/ 319140 w 323420"/>
                <a:gd name="connsiteY0" fmla="*/ 295 h 355925"/>
                <a:gd name="connsiteX1" fmla="*/ 276278 w 323420"/>
                <a:gd name="connsiteY1" fmla="*/ 26489 h 355925"/>
                <a:gd name="connsiteX2" fmla="*/ 247703 w 323420"/>
                <a:gd name="connsiteY2" fmla="*/ 69351 h 355925"/>
                <a:gd name="connsiteX3" fmla="*/ 195315 w 323420"/>
                <a:gd name="connsiteY3" fmla="*/ 209845 h 355925"/>
                <a:gd name="connsiteX4" fmla="*/ 128640 w 323420"/>
                <a:gd name="connsiteY4" fmla="*/ 305095 h 355925"/>
                <a:gd name="connsiteX5" fmla="*/ 84656 w 323420"/>
                <a:gd name="connsiteY5" fmla="*/ 336177 h 355925"/>
                <a:gd name="connsiteX6" fmla="*/ 36710 w 323420"/>
                <a:gd name="connsiteY6" fmla="*/ 355132 h 355925"/>
                <a:gd name="connsiteX7" fmla="*/ 0 w 323420"/>
                <a:gd name="connsiteY7" fmla="*/ 355925 h 355925"/>
                <a:gd name="connsiteX8" fmla="*/ 82794 w 323420"/>
                <a:gd name="connsiteY8" fmla="*/ 77974 h 355925"/>
                <a:gd name="connsiteX9" fmla="*/ 115655 w 323420"/>
                <a:gd name="connsiteY9" fmla="*/ 62635 h 355925"/>
                <a:gd name="connsiteX10" fmla="*/ 161978 w 323420"/>
                <a:gd name="connsiteY10" fmla="*/ 43157 h 355925"/>
                <a:gd name="connsiteX11" fmla="*/ 319140 w 323420"/>
                <a:gd name="connsiteY11" fmla="*/ 295 h 35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3420" h="355925">
                  <a:moveTo>
                    <a:pt x="319140" y="295"/>
                  </a:moveTo>
                  <a:cubicBezTo>
                    <a:pt x="338190" y="-2483"/>
                    <a:pt x="288184" y="14980"/>
                    <a:pt x="276278" y="26489"/>
                  </a:cubicBezTo>
                  <a:cubicBezTo>
                    <a:pt x="264372" y="37998"/>
                    <a:pt x="261197" y="38792"/>
                    <a:pt x="247703" y="69351"/>
                  </a:cubicBezTo>
                  <a:cubicBezTo>
                    <a:pt x="234209" y="99910"/>
                    <a:pt x="215159" y="170554"/>
                    <a:pt x="195315" y="209845"/>
                  </a:cubicBezTo>
                  <a:cubicBezTo>
                    <a:pt x="175471" y="249136"/>
                    <a:pt x="154834" y="280886"/>
                    <a:pt x="128640" y="305095"/>
                  </a:cubicBezTo>
                  <a:lnTo>
                    <a:pt x="84656" y="336177"/>
                  </a:lnTo>
                  <a:lnTo>
                    <a:pt x="36710" y="355132"/>
                  </a:lnTo>
                  <a:lnTo>
                    <a:pt x="0" y="355925"/>
                  </a:lnTo>
                  <a:lnTo>
                    <a:pt x="82794" y="77974"/>
                  </a:lnTo>
                  <a:lnTo>
                    <a:pt x="115655" y="62635"/>
                  </a:lnTo>
                  <a:cubicBezTo>
                    <a:pt x="132312" y="55237"/>
                    <a:pt x="148286" y="48515"/>
                    <a:pt x="161978" y="43157"/>
                  </a:cubicBezTo>
                  <a:cubicBezTo>
                    <a:pt x="216747" y="21726"/>
                    <a:pt x="300090" y="3073"/>
                    <a:pt x="319140" y="2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74" name="任意多边形 73"/>
            <p:cNvSpPr/>
            <p:nvPr/>
          </p:nvSpPr>
          <p:spPr>
            <a:xfrm>
              <a:off x="2996123" y="5505148"/>
              <a:ext cx="181927" cy="183765"/>
            </a:xfrm>
            <a:custGeom>
              <a:avLst/>
              <a:gdLst>
                <a:gd name="connsiteX0" fmla="*/ 975 w 178496"/>
                <a:gd name="connsiteY0" fmla="*/ 166776 h 170879"/>
                <a:gd name="connsiteX1" fmla="*/ 91463 w 178496"/>
                <a:gd name="connsiteY1" fmla="*/ 64383 h 170879"/>
                <a:gd name="connsiteX2" fmla="*/ 177188 w 178496"/>
                <a:gd name="connsiteY2" fmla="*/ 89 h 170879"/>
                <a:gd name="connsiteX3" fmla="*/ 136706 w 178496"/>
                <a:gd name="connsiteY3" fmla="*/ 52476 h 170879"/>
                <a:gd name="connsiteX4" fmla="*/ 48600 w 178496"/>
                <a:gd name="connsiteY4" fmla="*/ 138201 h 170879"/>
                <a:gd name="connsiteX5" fmla="*/ 975 w 178496"/>
                <a:gd name="connsiteY5" fmla="*/ 166776 h 170879"/>
                <a:gd name="connsiteX0" fmla="*/ 3352 w 180873"/>
                <a:gd name="connsiteY0" fmla="*/ 166776 h 173137"/>
                <a:gd name="connsiteX1" fmla="*/ 93840 w 180873"/>
                <a:gd name="connsiteY1" fmla="*/ 64383 h 173137"/>
                <a:gd name="connsiteX2" fmla="*/ 179565 w 180873"/>
                <a:gd name="connsiteY2" fmla="*/ 89 h 173137"/>
                <a:gd name="connsiteX3" fmla="*/ 139083 w 180873"/>
                <a:gd name="connsiteY3" fmla="*/ 52476 h 173137"/>
                <a:gd name="connsiteX4" fmla="*/ 50977 w 180873"/>
                <a:gd name="connsiteY4" fmla="*/ 138201 h 173137"/>
                <a:gd name="connsiteX5" fmla="*/ 22402 w 180873"/>
                <a:gd name="connsiteY5" fmla="*/ 159633 h 173137"/>
                <a:gd name="connsiteX6" fmla="*/ 3352 w 180873"/>
                <a:gd name="connsiteY6" fmla="*/ 166776 h 173137"/>
                <a:gd name="connsiteX0" fmla="*/ 4789 w 182310"/>
                <a:gd name="connsiteY0" fmla="*/ 166776 h 185696"/>
                <a:gd name="connsiteX1" fmla="*/ 95277 w 182310"/>
                <a:gd name="connsiteY1" fmla="*/ 64383 h 185696"/>
                <a:gd name="connsiteX2" fmla="*/ 181002 w 182310"/>
                <a:gd name="connsiteY2" fmla="*/ 89 h 185696"/>
                <a:gd name="connsiteX3" fmla="*/ 140520 w 182310"/>
                <a:gd name="connsiteY3" fmla="*/ 52476 h 185696"/>
                <a:gd name="connsiteX4" fmla="*/ 52414 w 182310"/>
                <a:gd name="connsiteY4" fmla="*/ 138201 h 185696"/>
                <a:gd name="connsiteX5" fmla="*/ 16695 w 182310"/>
                <a:gd name="connsiteY5" fmla="*/ 183445 h 185696"/>
                <a:gd name="connsiteX6" fmla="*/ 4789 w 182310"/>
                <a:gd name="connsiteY6" fmla="*/ 166776 h 185696"/>
                <a:gd name="connsiteX0" fmla="*/ 4789 w 181809"/>
                <a:gd name="connsiteY0" fmla="*/ 166776 h 185696"/>
                <a:gd name="connsiteX1" fmla="*/ 95277 w 181809"/>
                <a:gd name="connsiteY1" fmla="*/ 64383 h 185696"/>
                <a:gd name="connsiteX2" fmla="*/ 181002 w 181809"/>
                <a:gd name="connsiteY2" fmla="*/ 89 h 185696"/>
                <a:gd name="connsiteX3" fmla="*/ 133376 w 181809"/>
                <a:gd name="connsiteY3" fmla="*/ 52476 h 185696"/>
                <a:gd name="connsiteX4" fmla="*/ 52414 w 181809"/>
                <a:gd name="connsiteY4" fmla="*/ 138201 h 185696"/>
                <a:gd name="connsiteX5" fmla="*/ 16695 w 181809"/>
                <a:gd name="connsiteY5" fmla="*/ 183445 h 185696"/>
                <a:gd name="connsiteX6" fmla="*/ 4789 w 181809"/>
                <a:gd name="connsiteY6" fmla="*/ 166776 h 185696"/>
                <a:gd name="connsiteX0" fmla="*/ 4789 w 181809"/>
                <a:gd name="connsiteY0" fmla="*/ 166776 h 185696"/>
                <a:gd name="connsiteX1" fmla="*/ 95277 w 181809"/>
                <a:gd name="connsiteY1" fmla="*/ 64383 h 185696"/>
                <a:gd name="connsiteX2" fmla="*/ 181002 w 181809"/>
                <a:gd name="connsiteY2" fmla="*/ 89 h 185696"/>
                <a:gd name="connsiteX3" fmla="*/ 133376 w 181809"/>
                <a:gd name="connsiteY3" fmla="*/ 52476 h 185696"/>
                <a:gd name="connsiteX4" fmla="*/ 52414 w 181809"/>
                <a:gd name="connsiteY4" fmla="*/ 133439 h 185696"/>
                <a:gd name="connsiteX5" fmla="*/ 16695 w 181809"/>
                <a:gd name="connsiteY5" fmla="*/ 183445 h 185696"/>
                <a:gd name="connsiteX6" fmla="*/ 4789 w 181809"/>
                <a:gd name="connsiteY6" fmla="*/ 166776 h 185696"/>
                <a:gd name="connsiteX0" fmla="*/ 6892 w 183912"/>
                <a:gd name="connsiteY0" fmla="*/ 166776 h 183799"/>
                <a:gd name="connsiteX1" fmla="*/ 97380 w 183912"/>
                <a:gd name="connsiteY1" fmla="*/ 64383 h 183799"/>
                <a:gd name="connsiteX2" fmla="*/ 183105 w 183912"/>
                <a:gd name="connsiteY2" fmla="*/ 89 h 183799"/>
                <a:gd name="connsiteX3" fmla="*/ 135479 w 183912"/>
                <a:gd name="connsiteY3" fmla="*/ 52476 h 183799"/>
                <a:gd name="connsiteX4" fmla="*/ 54517 w 183912"/>
                <a:gd name="connsiteY4" fmla="*/ 133439 h 183799"/>
                <a:gd name="connsiteX5" fmla="*/ 11655 w 183912"/>
                <a:gd name="connsiteY5" fmla="*/ 181064 h 183799"/>
                <a:gd name="connsiteX6" fmla="*/ 6892 w 183912"/>
                <a:gd name="connsiteY6" fmla="*/ 166776 h 183799"/>
                <a:gd name="connsiteX0" fmla="*/ 6892 w 183575"/>
                <a:gd name="connsiteY0" fmla="*/ 166823 h 183846"/>
                <a:gd name="connsiteX1" fmla="*/ 97380 w 183575"/>
                <a:gd name="connsiteY1" fmla="*/ 64430 h 183846"/>
                <a:gd name="connsiteX2" fmla="*/ 183105 w 183575"/>
                <a:gd name="connsiteY2" fmla="*/ 136 h 183846"/>
                <a:gd name="connsiteX3" fmla="*/ 128336 w 183575"/>
                <a:gd name="connsiteY3" fmla="*/ 50142 h 183846"/>
                <a:gd name="connsiteX4" fmla="*/ 54517 w 183575"/>
                <a:gd name="connsiteY4" fmla="*/ 133486 h 183846"/>
                <a:gd name="connsiteX5" fmla="*/ 11655 w 183575"/>
                <a:gd name="connsiteY5" fmla="*/ 181111 h 183846"/>
                <a:gd name="connsiteX6" fmla="*/ 6892 w 183575"/>
                <a:gd name="connsiteY6" fmla="*/ 166823 h 183846"/>
                <a:gd name="connsiteX0" fmla="*/ 6892 w 183417"/>
                <a:gd name="connsiteY0" fmla="*/ 166742 h 183765"/>
                <a:gd name="connsiteX1" fmla="*/ 97380 w 183417"/>
                <a:gd name="connsiteY1" fmla="*/ 64349 h 183765"/>
                <a:gd name="connsiteX2" fmla="*/ 183105 w 183417"/>
                <a:gd name="connsiteY2" fmla="*/ 55 h 183765"/>
                <a:gd name="connsiteX3" fmla="*/ 123574 w 183417"/>
                <a:gd name="connsiteY3" fmla="*/ 54824 h 183765"/>
                <a:gd name="connsiteX4" fmla="*/ 54517 w 183417"/>
                <a:gd name="connsiteY4" fmla="*/ 133405 h 183765"/>
                <a:gd name="connsiteX5" fmla="*/ 11655 w 183417"/>
                <a:gd name="connsiteY5" fmla="*/ 181030 h 183765"/>
                <a:gd name="connsiteX6" fmla="*/ 6892 w 183417"/>
                <a:gd name="connsiteY6" fmla="*/ 166742 h 183765"/>
                <a:gd name="connsiteX0" fmla="*/ 5402 w 181927"/>
                <a:gd name="connsiteY0" fmla="*/ 166742 h 183765"/>
                <a:gd name="connsiteX1" fmla="*/ 95890 w 181927"/>
                <a:gd name="connsiteY1" fmla="*/ 64349 h 183765"/>
                <a:gd name="connsiteX2" fmla="*/ 181615 w 181927"/>
                <a:gd name="connsiteY2" fmla="*/ 55 h 183765"/>
                <a:gd name="connsiteX3" fmla="*/ 122084 w 181927"/>
                <a:gd name="connsiteY3" fmla="*/ 54824 h 183765"/>
                <a:gd name="connsiteX4" fmla="*/ 53027 w 181927"/>
                <a:gd name="connsiteY4" fmla="*/ 133405 h 183765"/>
                <a:gd name="connsiteX5" fmla="*/ 14927 w 181927"/>
                <a:gd name="connsiteY5" fmla="*/ 181030 h 183765"/>
                <a:gd name="connsiteX6" fmla="*/ 5402 w 181927"/>
                <a:gd name="connsiteY6" fmla="*/ 166742 h 18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927" h="183765">
                  <a:moveTo>
                    <a:pt x="5402" y="166742"/>
                  </a:moveTo>
                  <a:cubicBezTo>
                    <a:pt x="18896" y="147295"/>
                    <a:pt x="66521" y="92130"/>
                    <a:pt x="95890" y="64349"/>
                  </a:cubicBezTo>
                  <a:cubicBezTo>
                    <a:pt x="125259" y="36568"/>
                    <a:pt x="177249" y="1642"/>
                    <a:pt x="181615" y="55"/>
                  </a:cubicBezTo>
                  <a:cubicBezTo>
                    <a:pt x="185981" y="-1532"/>
                    <a:pt x="143515" y="31805"/>
                    <a:pt x="122084" y="54824"/>
                  </a:cubicBezTo>
                  <a:cubicBezTo>
                    <a:pt x="100653" y="77843"/>
                    <a:pt x="70886" y="112371"/>
                    <a:pt x="53027" y="133405"/>
                  </a:cubicBezTo>
                  <a:cubicBezTo>
                    <a:pt x="35168" y="154439"/>
                    <a:pt x="22865" y="176268"/>
                    <a:pt x="14927" y="181030"/>
                  </a:cubicBezTo>
                  <a:cubicBezTo>
                    <a:pt x="6990" y="185793"/>
                    <a:pt x="-8092" y="186189"/>
                    <a:pt x="5402" y="1667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
        <p:nvSpPr>
          <p:cNvPr id="77" name="矩形 76"/>
          <p:cNvSpPr/>
          <p:nvPr/>
        </p:nvSpPr>
        <p:spPr>
          <a:xfrm>
            <a:off x="5845675" y="2008752"/>
            <a:ext cx="1107977" cy="369324"/>
          </a:xfrm>
          <a:prstGeom prst="rect">
            <a:avLst/>
          </a:prstGeom>
        </p:spPr>
        <p:txBody>
          <a:bodyPr wrap="none" lIns="91431" tIns="45716" rIns="91431" bIns="45716">
            <a:spAutoFit/>
          </a:bodyPr>
          <a:lstStyle/>
          <a:p>
            <a:r>
              <a:rPr lang="zh-CN" altLang="en-US" b="1" dirty="0">
                <a:solidFill>
                  <a:schemeClr val="accent5">
                    <a:lumMod val="75000"/>
                  </a:schemeClr>
                </a:solidFill>
                <a:latin typeface="微软雅黑" pitchFamily="34" charset="-122"/>
                <a:ea typeface="微软雅黑" pitchFamily="34" charset="-122"/>
              </a:rPr>
              <a:t>添加标题</a:t>
            </a:r>
            <a:endParaRPr lang="en-US" altLang="zh-CN" b="1" dirty="0">
              <a:solidFill>
                <a:schemeClr val="accent5">
                  <a:lumMod val="75000"/>
                </a:schemeClr>
              </a:solidFill>
              <a:latin typeface="微软雅黑" pitchFamily="34" charset="-122"/>
              <a:ea typeface="微软雅黑" pitchFamily="34" charset="-122"/>
            </a:endParaRPr>
          </a:p>
        </p:txBody>
      </p:sp>
      <p:sp>
        <p:nvSpPr>
          <p:cNvPr id="78" name="矩形 47"/>
          <p:cNvSpPr>
            <a:spLocks noChangeArrowheads="1"/>
          </p:cNvSpPr>
          <p:nvPr/>
        </p:nvSpPr>
        <p:spPr bwMode="auto">
          <a:xfrm>
            <a:off x="5845675" y="2392498"/>
            <a:ext cx="2248868" cy="9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a:solidFill>
                  <a:schemeClr val="tx1">
                    <a:lumMod val="65000"/>
                    <a:lumOff val="35000"/>
                  </a:schemeClr>
                </a:solidFill>
                <a:sym typeface="微软雅黑" pitchFamily="34" charset="-122"/>
              </a:rPr>
              <a:t>在此录入上述图表</a:t>
            </a:r>
            <a:r>
              <a:rPr lang="zh-CN" altLang="en-US" sz="1400" dirty="0" smtClean="0">
                <a:solidFill>
                  <a:schemeClr val="tx1">
                    <a:lumMod val="65000"/>
                    <a:lumOff val="35000"/>
                  </a:schemeClr>
                </a:solidFill>
                <a:sym typeface="微软雅黑" pitchFamily="34" charset="-122"/>
              </a:rPr>
              <a:t>的综</a:t>
            </a:r>
            <a:r>
              <a:rPr lang="zh-CN" altLang="en-US" sz="1400" dirty="0">
                <a:solidFill>
                  <a:schemeClr val="tx1">
                    <a:lumMod val="65000"/>
                    <a:lumOff val="35000"/>
                  </a:schemeClr>
                </a:solidFill>
                <a:sym typeface="微软雅黑" pitchFamily="34" charset="-122"/>
              </a:rPr>
              <a:t>合</a:t>
            </a:r>
            <a:r>
              <a:rPr lang="zh-CN" altLang="en-US" sz="1400" dirty="0" smtClean="0">
                <a:solidFill>
                  <a:schemeClr val="tx1">
                    <a:lumMod val="65000"/>
                    <a:lumOff val="35000"/>
                  </a:schemeClr>
                </a:solidFill>
                <a:sym typeface="微软雅黑" pitchFamily="34" charset="-122"/>
              </a:rPr>
              <a:t>描述</a:t>
            </a:r>
            <a:r>
              <a:rPr lang="zh-CN" altLang="en-US" sz="1400" dirty="0">
                <a:solidFill>
                  <a:schemeClr val="tx1">
                    <a:lumMod val="65000"/>
                    <a:lumOff val="35000"/>
                  </a:schemeClr>
                </a:solidFill>
                <a:sym typeface="微软雅黑" pitchFamily="34" charset="-122"/>
              </a:rPr>
              <a:t>说明，在此录入上述图表</a:t>
            </a:r>
            <a:r>
              <a:rPr lang="zh-CN" altLang="en-US" sz="1400" dirty="0" smtClean="0">
                <a:solidFill>
                  <a:schemeClr val="tx1">
                    <a:lumMod val="65000"/>
                    <a:lumOff val="35000"/>
                  </a:schemeClr>
                </a:solidFill>
                <a:sym typeface="微软雅黑" pitchFamily="34" charset="-122"/>
              </a:rPr>
              <a:t>的综合描述说明。</a:t>
            </a:r>
            <a:endParaRPr lang="zh-CN" altLang="en-US" sz="1400" dirty="0">
              <a:solidFill>
                <a:schemeClr val="tx1">
                  <a:lumMod val="65000"/>
                  <a:lumOff val="35000"/>
                </a:schemeClr>
              </a:solidFill>
              <a:sym typeface="微软雅黑" pitchFamily="34" charset="-122"/>
            </a:endParaRPr>
          </a:p>
        </p:txBody>
      </p:sp>
      <p:sp>
        <p:nvSpPr>
          <p:cNvPr id="79" name="矩形 78"/>
          <p:cNvSpPr/>
          <p:nvPr/>
        </p:nvSpPr>
        <p:spPr>
          <a:xfrm>
            <a:off x="8410493" y="2008752"/>
            <a:ext cx="1107977" cy="369324"/>
          </a:xfrm>
          <a:prstGeom prst="rect">
            <a:avLst/>
          </a:prstGeom>
        </p:spPr>
        <p:txBody>
          <a:bodyPr wrap="none" lIns="91431" tIns="45716" rIns="91431" bIns="45716">
            <a:spAutoFit/>
          </a:bodyPr>
          <a:lstStyle/>
          <a:p>
            <a:r>
              <a:rPr lang="zh-CN" altLang="en-US" b="1" dirty="0">
                <a:solidFill>
                  <a:schemeClr val="accent5">
                    <a:lumMod val="75000"/>
                  </a:schemeClr>
                </a:solidFill>
                <a:latin typeface="微软雅黑" pitchFamily="34" charset="-122"/>
                <a:ea typeface="微软雅黑" pitchFamily="34" charset="-122"/>
              </a:rPr>
              <a:t>添加标题</a:t>
            </a:r>
            <a:endParaRPr lang="en-US" altLang="zh-CN" b="1" dirty="0">
              <a:solidFill>
                <a:schemeClr val="accent5">
                  <a:lumMod val="75000"/>
                </a:schemeClr>
              </a:solidFill>
              <a:latin typeface="微软雅黑" pitchFamily="34" charset="-122"/>
              <a:ea typeface="微软雅黑" pitchFamily="34" charset="-122"/>
            </a:endParaRPr>
          </a:p>
        </p:txBody>
      </p:sp>
      <p:sp>
        <p:nvSpPr>
          <p:cNvPr id="80" name="矩形 47"/>
          <p:cNvSpPr>
            <a:spLocks noChangeArrowheads="1"/>
          </p:cNvSpPr>
          <p:nvPr/>
        </p:nvSpPr>
        <p:spPr bwMode="auto">
          <a:xfrm>
            <a:off x="8410492" y="2392498"/>
            <a:ext cx="2233608" cy="9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a:solidFill>
                  <a:schemeClr val="tx1">
                    <a:lumMod val="65000"/>
                    <a:lumOff val="35000"/>
                  </a:schemeClr>
                </a:solidFill>
                <a:sym typeface="微软雅黑" pitchFamily="34" charset="-122"/>
              </a:rPr>
              <a:t>在此录入上述图表</a:t>
            </a:r>
            <a:r>
              <a:rPr lang="zh-CN" altLang="en-US" sz="1400" dirty="0" smtClean="0">
                <a:solidFill>
                  <a:schemeClr val="tx1">
                    <a:lumMod val="65000"/>
                    <a:lumOff val="35000"/>
                  </a:schemeClr>
                </a:solidFill>
                <a:sym typeface="微软雅黑" pitchFamily="34" charset="-122"/>
              </a:rPr>
              <a:t>的综</a:t>
            </a:r>
            <a:r>
              <a:rPr lang="zh-CN" altLang="en-US" sz="1400" dirty="0">
                <a:solidFill>
                  <a:schemeClr val="tx1">
                    <a:lumMod val="65000"/>
                    <a:lumOff val="35000"/>
                  </a:schemeClr>
                </a:solidFill>
                <a:sym typeface="微软雅黑" pitchFamily="34" charset="-122"/>
              </a:rPr>
              <a:t>合</a:t>
            </a:r>
            <a:r>
              <a:rPr lang="zh-CN" altLang="en-US" sz="1400" dirty="0" smtClean="0">
                <a:solidFill>
                  <a:schemeClr val="tx1">
                    <a:lumMod val="65000"/>
                    <a:lumOff val="35000"/>
                  </a:schemeClr>
                </a:solidFill>
                <a:sym typeface="微软雅黑" pitchFamily="34" charset="-122"/>
              </a:rPr>
              <a:t>描述</a:t>
            </a:r>
            <a:r>
              <a:rPr lang="zh-CN" altLang="en-US" sz="1400" dirty="0">
                <a:solidFill>
                  <a:schemeClr val="tx1">
                    <a:lumMod val="65000"/>
                    <a:lumOff val="35000"/>
                  </a:schemeClr>
                </a:solidFill>
                <a:sym typeface="微软雅黑" pitchFamily="34" charset="-122"/>
              </a:rPr>
              <a:t>说明，在此录入上述图表</a:t>
            </a:r>
            <a:r>
              <a:rPr lang="zh-CN" altLang="en-US" sz="1400" dirty="0" smtClean="0">
                <a:solidFill>
                  <a:schemeClr val="tx1">
                    <a:lumMod val="65000"/>
                    <a:lumOff val="35000"/>
                  </a:schemeClr>
                </a:solidFill>
                <a:sym typeface="微软雅黑" pitchFamily="34" charset="-122"/>
              </a:rPr>
              <a:t>的综合描述说明。</a:t>
            </a:r>
            <a:endParaRPr lang="zh-CN" altLang="en-US" sz="1400" dirty="0">
              <a:solidFill>
                <a:schemeClr val="tx1">
                  <a:lumMod val="65000"/>
                  <a:lumOff val="35000"/>
                </a:schemeClr>
              </a:solidFill>
              <a:sym typeface="微软雅黑" pitchFamily="34" charset="-122"/>
            </a:endParaRPr>
          </a:p>
        </p:txBody>
      </p:sp>
      <p:sp>
        <p:nvSpPr>
          <p:cNvPr id="81" name="矩形 80"/>
          <p:cNvSpPr/>
          <p:nvPr/>
        </p:nvSpPr>
        <p:spPr>
          <a:xfrm>
            <a:off x="5845675" y="4067788"/>
            <a:ext cx="1107977" cy="369324"/>
          </a:xfrm>
          <a:prstGeom prst="rect">
            <a:avLst/>
          </a:prstGeom>
        </p:spPr>
        <p:txBody>
          <a:bodyPr wrap="none" lIns="91431" tIns="45716" rIns="91431" bIns="45716">
            <a:spAutoFit/>
          </a:bodyPr>
          <a:lstStyle/>
          <a:p>
            <a:r>
              <a:rPr lang="zh-CN" altLang="en-US" b="1" dirty="0">
                <a:solidFill>
                  <a:schemeClr val="accent5">
                    <a:lumMod val="75000"/>
                  </a:schemeClr>
                </a:solidFill>
                <a:latin typeface="微软雅黑" pitchFamily="34" charset="-122"/>
                <a:ea typeface="微软雅黑" pitchFamily="34" charset="-122"/>
              </a:rPr>
              <a:t>添加标题</a:t>
            </a:r>
            <a:endParaRPr lang="en-US" altLang="zh-CN" b="1" dirty="0">
              <a:solidFill>
                <a:schemeClr val="accent5">
                  <a:lumMod val="75000"/>
                </a:schemeClr>
              </a:solidFill>
              <a:latin typeface="微软雅黑" pitchFamily="34" charset="-122"/>
              <a:ea typeface="微软雅黑" pitchFamily="34" charset="-122"/>
            </a:endParaRPr>
          </a:p>
        </p:txBody>
      </p:sp>
      <p:sp>
        <p:nvSpPr>
          <p:cNvPr id="82" name="矩形 47"/>
          <p:cNvSpPr>
            <a:spLocks noChangeArrowheads="1"/>
          </p:cNvSpPr>
          <p:nvPr/>
        </p:nvSpPr>
        <p:spPr bwMode="auto">
          <a:xfrm>
            <a:off x="5845675" y="4451534"/>
            <a:ext cx="2248868" cy="9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a:solidFill>
                  <a:schemeClr val="tx1">
                    <a:lumMod val="65000"/>
                    <a:lumOff val="35000"/>
                  </a:schemeClr>
                </a:solidFill>
                <a:sym typeface="微软雅黑" pitchFamily="34" charset="-122"/>
              </a:rPr>
              <a:t>在此录入上述图表</a:t>
            </a:r>
            <a:r>
              <a:rPr lang="zh-CN" altLang="en-US" sz="1400" dirty="0" smtClean="0">
                <a:solidFill>
                  <a:schemeClr val="tx1">
                    <a:lumMod val="65000"/>
                    <a:lumOff val="35000"/>
                  </a:schemeClr>
                </a:solidFill>
                <a:sym typeface="微软雅黑" pitchFamily="34" charset="-122"/>
              </a:rPr>
              <a:t>的综</a:t>
            </a:r>
            <a:r>
              <a:rPr lang="zh-CN" altLang="en-US" sz="1400" dirty="0">
                <a:solidFill>
                  <a:schemeClr val="tx1">
                    <a:lumMod val="65000"/>
                    <a:lumOff val="35000"/>
                  </a:schemeClr>
                </a:solidFill>
                <a:sym typeface="微软雅黑" pitchFamily="34" charset="-122"/>
              </a:rPr>
              <a:t>合</a:t>
            </a:r>
            <a:r>
              <a:rPr lang="zh-CN" altLang="en-US" sz="1400" dirty="0" smtClean="0">
                <a:solidFill>
                  <a:schemeClr val="tx1">
                    <a:lumMod val="65000"/>
                    <a:lumOff val="35000"/>
                  </a:schemeClr>
                </a:solidFill>
                <a:sym typeface="微软雅黑" pitchFamily="34" charset="-122"/>
              </a:rPr>
              <a:t>描述</a:t>
            </a:r>
            <a:r>
              <a:rPr lang="zh-CN" altLang="en-US" sz="1400" dirty="0">
                <a:solidFill>
                  <a:schemeClr val="tx1">
                    <a:lumMod val="65000"/>
                    <a:lumOff val="35000"/>
                  </a:schemeClr>
                </a:solidFill>
                <a:sym typeface="微软雅黑" pitchFamily="34" charset="-122"/>
              </a:rPr>
              <a:t>说明，在此录入上述图表</a:t>
            </a:r>
            <a:r>
              <a:rPr lang="zh-CN" altLang="en-US" sz="1400" dirty="0" smtClean="0">
                <a:solidFill>
                  <a:schemeClr val="tx1">
                    <a:lumMod val="65000"/>
                    <a:lumOff val="35000"/>
                  </a:schemeClr>
                </a:solidFill>
                <a:sym typeface="微软雅黑" pitchFamily="34" charset="-122"/>
              </a:rPr>
              <a:t>的综合描述说明。</a:t>
            </a:r>
            <a:endParaRPr lang="zh-CN" altLang="en-US" sz="1400" dirty="0">
              <a:solidFill>
                <a:schemeClr val="tx1">
                  <a:lumMod val="65000"/>
                  <a:lumOff val="35000"/>
                </a:schemeClr>
              </a:solidFill>
              <a:sym typeface="微软雅黑" pitchFamily="34" charset="-122"/>
            </a:endParaRPr>
          </a:p>
        </p:txBody>
      </p:sp>
      <p:sp>
        <p:nvSpPr>
          <p:cNvPr id="83" name="矩形 82"/>
          <p:cNvSpPr/>
          <p:nvPr/>
        </p:nvSpPr>
        <p:spPr>
          <a:xfrm>
            <a:off x="8410493" y="4067788"/>
            <a:ext cx="1107977" cy="369324"/>
          </a:xfrm>
          <a:prstGeom prst="rect">
            <a:avLst/>
          </a:prstGeom>
        </p:spPr>
        <p:txBody>
          <a:bodyPr wrap="none" lIns="91431" tIns="45716" rIns="91431" bIns="45716">
            <a:spAutoFit/>
          </a:bodyPr>
          <a:lstStyle/>
          <a:p>
            <a:r>
              <a:rPr lang="zh-CN" altLang="en-US" b="1" dirty="0">
                <a:solidFill>
                  <a:schemeClr val="accent5">
                    <a:lumMod val="75000"/>
                  </a:schemeClr>
                </a:solidFill>
                <a:latin typeface="微软雅黑" pitchFamily="34" charset="-122"/>
                <a:ea typeface="微软雅黑" pitchFamily="34" charset="-122"/>
              </a:rPr>
              <a:t>添加标题</a:t>
            </a:r>
            <a:endParaRPr lang="en-US" altLang="zh-CN" b="1" dirty="0">
              <a:solidFill>
                <a:schemeClr val="accent5">
                  <a:lumMod val="75000"/>
                </a:schemeClr>
              </a:solidFill>
              <a:latin typeface="微软雅黑" pitchFamily="34" charset="-122"/>
              <a:ea typeface="微软雅黑" pitchFamily="34" charset="-122"/>
            </a:endParaRPr>
          </a:p>
        </p:txBody>
      </p:sp>
      <p:sp>
        <p:nvSpPr>
          <p:cNvPr id="84" name="矩形 47"/>
          <p:cNvSpPr>
            <a:spLocks noChangeArrowheads="1"/>
          </p:cNvSpPr>
          <p:nvPr/>
        </p:nvSpPr>
        <p:spPr bwMode="auto">
          <a:xfrm>
            <a:off x="8410492" y="4451534"/>
            <a:ext cx="2233608" cy="9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a:solidFill>
                  <a:schemeClr val="tx1">
                    <a:lumMod val="65000"/>
                    <a:lumOff val="35000"/>
                  </a:schemeClr>
                </a:solidFill>
                <a:sym typeface="微软雅黑" pitchFamily="34" charset="-122"/>
              </a:rPr>
              <a:t>在此录入上述图表</a:t>
            </a:r>
            <a:r>
              <a:rPr lang="zh-CN" altLang="en-US" sz="1400" dirty="0" smtClean="0">
                <a:solidFill>
                  <a:schemeClr val="tx1">
                    <a:lumMod val="65000"/>
                    <a:lumOff val="35000"/>
                  </a:schemeClr>
                </a:solidFill>
                <a:sym typeface="微软雅黑" pitchFamily="34" charset="-122"/>
              </a:rPr>
              <a:t>的综</a:t>
            </a:r>
            <a:r>
              <a:rPr lang="zh-CN" altLang="en-US" sz="1400" dirty="0">
                <a:solidFill>
                  <a:schemeClr val="tx1">
                    <a:lumMod val="65000"/>
                    <a:lumOff val="35000"/>
                  </a:schemeClr>
                </a:solidFill>
                <a:sym typeface="微软雅黑" pitchFamily="34" charset="-122"/>
              </a:rPr>
              <a:t>合</a:t>
            </a:r>
            <a:r>
              <a:rPr lang="zh-CN" altLang="en-US" sz="1400" dirty="0" smtClean="0">
                <a:solidFill>
                  <a:schemeClr val="tx1">
                    <a:lumMod val="65000"/>
                    <a:lumOff val="35000"/>
                  </a:schemeClr>
                </a:solidFill>
                <a:sym typeface="微软雅黑" pitchFamily="34" charset="-122"/>
              </a:rPr>
              <a:t>描述</a:t>
            </a:r>
            <a:r>
              <a:rPr lang="zh-CN" altLang="en-US" sz="1400" dirty="0">
                <a:solidFill>
                  <a:schemeClr val="tx1">
                    <a:lumMod val="65000"/>
                    <a:lumOff val="35000"/>
                  </a:schemeClr>
                </a:solidFill>
                <a:sym typeface="微软雅黑" pitchFamily="34" charset="-122"/>
              </a:rPr>
              <a:t>说明，在此录入上述图表</a:t>
            </a:r>
            <a:r>
              <a:rPr lang="zh-CN" altLang="en-US" sz="1400" dirty="0" smtClean="0">
                <a:solidFill>
                  <a:schemeClr val="tx1">
                    <a:lumMod val="65000"/>
                    <a:lumOff val="35000"/>
                  </a:schemeClr>
                </a:solidFill>
                <a:sym typeface="微软雅黑" pitchFamily="34" charset="-122"/>
              </a:rPr>
              <a:t>的综合描述说明。</a:t>
            </a:r>
            <a:endParaRPr lang="zh-CN" altLang="en-US" sz="1400" dirty="0">
              <a:solidFill>
                <a:schemeClr val="tx1">
                  <a:lumMod val="65000"/>
                  <a:lumOff val="35000"/>
                </a:schemeClr>
              </a:solidFill>
              <a:sym typeface="微软雅黑" pitchFamily="34" charset="-122"/>
            </a:endParaRPr>
          </a:p>
        </p:txBody>
      </p:sp>
      <p:sp>
        <p:nvSpPr>
          <p:cNvPr id="48" name="TextBox 47"/>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3123864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500" fill="hold"/>
                                        <p:tgtEl>
                                          <p:spTgt spid="52"/>
                                        </p:tgtEl>
                                        <p:attrNameLst>
                                          <p:attrName>ppt_w</p:attrName>
                                        </p:attrNameLst>
                                      </p:cBhvr>
                                      <p:tavLst>
                                        <p:tav tm="0">
                                          <p:val>
                                            <p:fltVal val="0"/>
                                          </p:val>
                                        </p:tav>
                                        <p:tav tm="100000">
                                          <p:val>
                                            <p:strVal val="#ppt_w"/>
                                          </p:val>
                                        </p:tav>
                                      </p:tavLst>
                                    </p:anim>
                                    <p:anim calcmode="lin" valueType="num">
                                      <p:cBhvr>
                                        <p:cTn id="8" dur="500" fill="hold"/>
                                        <p:tgtEl>
                                          <p:spTgt spid="52"/>
                                        </p:tgtEl>
                                        <p:attrNameLst>
                                          <p:attrName>ppt_h</p:attrName>
                                        </p:attrNameLst>
                                      </p:cBhvr>
                                      <p:tavLst>
                                        <p:tav tm="0">
                                          <p:val>
                                            <p:fltVal val="0"/>
                                          </p:val>
                                        </p:tav>
                                        <p:tav tm="100000">
                                          <p:val>
                                            <p:strVal val="#ppt_h"/>
                                          </p:val>
                                        </p:tav>
                                      </p:tavLst>
                                    </p:anim>
                                    <p:animEffect transition="in" filter="fade">
                                      <p:cBhvr>
                                        <p:cTn id="9" dur="500"/>
                                        <p:tgtEl>
                                          <p:spTgt spid="5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0"/>
                                        </p:tgtEl>
                                        <p:attrNameLst>
                                          <p:attrName>style.visibility</p:attrName>
                                        </p:attrNameLst>
                                      </p:cBhvr>
                                      <p:to>
                                        <p:strVal val="visible"/>
                                      </p:to>
                                    </p:set>
                                    <p:anim calcmode="lin" valueType="num">
                                      <p:cBhvr>
                                        <p:cTn id="12" dur="500" fill="hold"/>
                                        <p:tgtEl>
                                          <p:spTgt spid="50"/>
                                        </p:tgtEl>
                                        <p:attrNameLst>
                                          <p:attrName>ppt_w</p:attrName>
                                        </p:attrNameLst>
                                      </p:cBhvr>
                                      <p:tavLst>
                                        <p:tav tm="0">
                                          <p:val>
                                            <p:fltVal val="0"/>
                                          </p:val>
                                        </p:tav>
                                        <p:tav tm="100000">
                                          <p:val>
                                            <p:strVal val="#ppt_w"/>
                                          </p:val>
                                        </p:tav>
                                      </p:tavLst>
                                    </p:anim>
                                    <p:anim calcmode="lin" valueType="num">
                                      <p:cBhvr>
                                        <p:cTn id="13" dur="500" fill="hold"/>
                                        <p:tgtEl>
                                          <p:spTgt spid="50"/>
                                        </p:tgtEl>
                                        <p:attrNameLst>
                                          <p:attrName>ppt_h</p:attrName>
                                        </p:attrNameLst>
                                      </p:cBhvr>
                                      <p:tavLst>
                                        <p:tav tm="0">
                                          <p:val>
                                            <p:fltVal val="0"/>
                                          </p:val>
                                        </p:tav>
                                        <p:tav tm="100000">
                                          <p:val>
                                            <p:strVal val="#ppt_h"/>
                                          </p:val>
                                        </p:tav>
                                      </p:tavLst>
                                    </p:anim>
                                    <p:animEffect transition="in" filter="fade">
                                      <p:cBhvr>
                                        <p:cTn id="14" dur="500"/>
                                        <p:tgtEl>
                                          <p:spTgt spid="5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 calcmode="lin" valueType="num">
                                      <p:cBhvr>
                                        <p:cTn id="17" dur="500" fill="hold"/>
                                        <p:tgtEl>
                                          <p:spTgt spid="49"/>
                                        </p:tgtEl>
                                        <p:attrNameLst>
                                          <p:attrName>ppt_w</p:attrName>
                                        </p:attrNameLst>
                                      </p:cBhvr>
                                      <p:tavLst>
                                        <p:tav tm="0">
                                          <p:val>
                                            <p:fltVal val="0"/>
                                          </p:val>
                                        </p:tav>
                                        <p:tav tm="100000">
                                          <p:val>
                                            <p:strVal val="#ppt_w"/>
                                          </p:val>
                                        </p:tav>
                                      </p:tavLst>
                                    </p:anim>
                                    <p:anim calcmode="lin" valueType="num">
                                      <p:cBhvr>
                                        <p:cTn id="18" dur="500" fill="hold"/>
                                        <p:tgtEl>
                                          <p:spTgt spid="49"/>
                                        </p:tgtEl>
                                        <p:attrNameLst>
                                          <p:attrName>ppt_h</p:attrName>
                                        </p:attrNameLst>
                                      </p:cBhvr>
                                      <p:tavLst>
                                        <p:tav tm="0">
                                          <p:val>
                                            <p:fltVal val="0"/>
                                          </p:val>
                                        </p:tav>
                                        <p:tav tm="100000">
                                          <p:val>
                                            <p:strVal val="#ppt_h"/>
                                          </p:val>
                                        </p:tav>
                                      </p:tavLst>
                                    </p:anim>
                                    <p:animEffect transition="in" filter="fade">
                                      <p:cBhvr>
                                        <p:cTn id="19" dur="500"/>
                                        <p:tgtEl>
                                          <p:spTgt spid="49"/>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1"/>
                                        </p:tgtEl>
                                        <p:attrNameLst>
                                          <p:attrName>style.visibility</p:attrName>
                                        </p:attrNameLst>
                                      </p:cBhvr>
                                      <p:to>
                                        <p:strVal val="visible"/>
                                      </p:to>
                                    </p:set>
                                    <p:anim calcmode="lin" valueType="num">
                                      <p:cBhvr>
                                        <p:cTn id="22" dur="500" fill="hold"/>
                                        <p:tgtEl>
                                          <p:spTgt spid="51"/>
                                        </p:tgtEl>
                                        <p:attrNameLst>
                                          <p:attrName>ppt_w</p:attrName>
                                        </p:attrNameLst>
                                      </p:cBhvr>
                                      <p:tavLst>
                                        <p:tav tm="0">
                                          <p:val>
                                            <p:fltVal val="0"/>
                                          </p:val>
                                        </p:tav>
                                        <p:tav tm="100000">
                                          <p:val>
                                            <p:strVal val="#ppt_w"/>
                                          </p:val>
                                        </p:tav>
                                      </p:tavLst>
                                    </p:anim>
                                    <p:anim calcmode="lin" valueType="num">
                                      <p:cBhvr>
                                        <p:cTn id="23" dur="500" fill="hold"/>
                                        <p:tgtEl>
                                          <p:spTgt spid="51"/>
                                        </p:tgtEl>
                                        <p:attrNameLst>
                                          <p:attrName>ppt_h</p:attrName>
                                        </p:attrNameLst>
                                      </p:cBhvr>
                                      <p:tavLst>
                                        <p:tav tm="0">
                                          <p:val>
                                            <p:fltVal val="0"/>
                                          </p:val>
                                        </p:tav>
                                        <p:tav tm="100000">
                                          <p:val>
                                            <p:strVal val="#ppt_h"/>
                                          </p:val>
                                        </p:tav>
                                      </p:tavLst>
                                    </p:anim>
                                    <p:animEffect transition="in" filter="fade">
                                      <p:cBhvr>
                                        <p:cTn id="24" dur="500"/>
                                        <p:tgtEl>
                                          <p:spTgt spid="51"/>
                                        </p:tgtEl>
                                      </p:cBhvr>
                                    </p:animEffect>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53"/>
                                        </p:tgtEl>
                                        <p:attrNameLst>
                                          <p:attrName>style.visibility</p:attrName>
                                        </p:attrNameLst>
                                      </p:cBhvr>
                                      <p:to>
                                        <p:strVal val="visible"/>
                                      </p:to>
                                    </p:set>
                                    <p:anim calcmode="lin" valueType="num">
                                      <p:cBhvr>
                                        <p:cTn id="28" dur="500" fill="hold"/>
                                        <p:tgtEl>
                                          <p:spTgt spid="53"/>
                                        </p:tgtEl>
                                        <p:attrNameLst>
                                          <p:attrName>ppt_w</p:attrName>
                                        </p:attrNameLst>
                                      </p:cBhvr>
                                      <p:tavLst>
                                        <p:tav tm="0">
                                          <p:val>
                                            <p:fltVal val="0"/>
                                          </p:val>
                                        </p:tav>
                                        <p:tav tm="100000">
                                          <p:val>
                                            <p:strVal val="#ppt_w"/>
                                          </p:val>
                                        </p:tav>
                                      </p:tavLst>
                                    </p:anim>
                                    <p:anim calcmode="lin" valueType="num">
                                      <p:cBhvr>
                                        <p:cTn id="29" dur="500" fill="hold"/>
                                        <p:tgtEl>
                                          <p:spTgt spid="53"/>
                                        </p:tgtEl>
                                        <p:attrNameLst>
                                          <p:attrName>ppt_h</p:attrName>
                                        </p:attrNameLst>
                                      </p:cBhvr>
                                      <p:tavLst>
                                        <p:tav tm="0">
                                          <p:val>
                                            <p:fltVal val="0"/>
                                          </p:val>
                                        </p:tav>
                                        <p:tav tm="100000">
                                          <p:val>
                                            <p:strVal val="#ppt_h"/>
                                          </p:val>
                                        </p:tav>
                                      </p:tavLst>
                                    </p:anim>
                                    <p:animEffect transition="in" filter="fade">
                                      <p:cBhvr>
                                        <p:cTn id="30" dur="500"/>
                                        <p:tgtEl>
                                          <p:spTgt spid="53"/>
                                        </p:tgtEl>
                                      </p:cBhvr>
                                    </p:animEffect>
                                  </p:childTnLst>
                                </p:cTn>
                              </p:par>
                              <p:par>
                                <p:cTn id="31" presetID="53" presetClass="entr" presetSubtype="16" fill="hold" nodeType="withEffect">
                                  <p:stCondLst>
                                    <p:cond delay="0"/>
                                  </p:stCondLst>
                                  <p:childTnLst>
                                    <p:set>
                                      <p:cBhvr>
                                        <p:cTn id="32" dur="1" fill="hold">
                                          <p:stCondLst>
                                            <p:cond delay="0"/>
                                          </p:stCondLst>
                                        </p:cTn>
                                        <p:tgtEl>
                                          <p:spTgt spid="54"/>
                                        </p:tgtEl>
                                        <p:attrNameLst>
                                          <p:attrName>style.visibility</p:attrName>
                                        </p:attrNameLst>
                                      </p:cBhvr>
                                      <p:to>
                                        <p:strVal val="visible"/>
                                      </p:to>
                                    </p:set>
                                    <p:anim calcmode="lin" valueType="num">
                                      <p:cBhvr>
                                        <p:cTn id="33" dur="500" fill="hold"/>
                                        <p:tgtEl>
                                          <p:spTgt spid="54"/>
                                        </p:tgtEl>
                                        <p:attrNameLst>
                                          <p:attrName>ppt_w</p:attrName>
                                        </p:attrNameLst>
                                      </p:cBhvr>
                                      <p:tavLst>
                                        <p:tav tm="0">
                                          <p:val>
                                            <p:fltVal val="0"/>
                                          </p:val>
                                        </p:tav>
                                        <p:tav tm="100000">
                                          <p:val>
                                            <p:strVal val="#ppt_w"/>
                                          </p:val>
                                        </p:tav>
                                      </p:tavLst>
                                    </p:anim>
                                    <p:anim calcmode="lin" valueType="num">
                                      <p:cBhvr>
                                        <p:cTn id="34" dur="500" fill="hold"/>
                                        <p:tgtEl>
                                          <p:spTgt spid="54"/>
                                        </p:tgtEl>
                                        <p:attrNameLst>
                                          <p:attrName>ppt_h</p:attrName>
                                        </p:attrNameLst>
                                      </p:cBhvr>
                                      <p:tavLst>
                                        <p:tav tm="0">
                                          <p:val>
                                            <p:fltVal val="0"/>
                                          </p:val>
                                        </p:tav>
                                        <p:tav tm="100000">
                                          <p:val>
                                            <p:strVal val="#ppt_h"/>
                                          </p:val>
                                        </p:tav>
                                      </p:tavLst>
                                    </p:anim>
                                    <p:animEffect transition="in" filter="fade">
                                      <p:cBhvr>
                                        <p:cTn id="35" dur="500"/>
                                        <p:tgtEl>
                                          <p:spTgt spid="54"/>
                                        </p:tgtEl>
                                      </p:cBhvr>
                                    </p:animEffect>
                                  </p:childTnLst>
                                </p:cTn>
                              </p:par>
                              <p:par>
                                <p:cTn id="36" presetID="53" presetClass="entr" presetSubtype="16" fill="hold" nodeType="withEffect">
                                  <p:stCondLst>
                                    <p:cond delay="0"/>
                                  </p:stCondLst>
                                  <p:childTnLst>
                                    <p:set>
                                      <p:cBhvr>
                                        <p:cTn id="37" dur="1" fill="hold">
                                          <p:stCondLst>
                                            <p:cond delay="0"/>
                                          </p:stCondLst>
                                        </p:cTn>
                                        <p:tgtEl>
                                          <p:spTgt spid="62"/>
                                        </p:tgtEl>
                                        <p:attrNameLst>
                                          <p:attrName>style.visibility</p:attrName>
                                        </p:attrNameLst>
                                      </p:cBhvr>
                                      <p:to>
                                        <p:strVal val="visible"/>
                                      </p:to>
                                    </p:set>
                                    <p:anim calcmode="lin" valueType="num">
                                      <p:cBhvr>
                                        <p:cTn id="38" dur="500" fill="hold"/>
                                        <p:tgtEl>
                                          <p:spTgt spid="62"/>
                                        </p:tgtEl>
                                        <p:attrNameLst>
                                          <p:attrName>ppt_w</p:attrName>
                                        </p:attrNameLst>
                                      </p:cBhvr>
                                      <p:tavLst>
                                        <p:tav tm="0">
                                          <p:val>
                                            <p:fltVal val="0"/>
                                          </p:val>
                                        </p:tav>
                                        <p:tav tm="100000">
                                          <p:val>
                                            <p:strVal val="#ppt_w"/>
                                          </p:val>
                                        </p:tav>
                                      </p:tavLst>
                                    </p:anim>
                                    <p:anim calcmode="lin" valueType="num">
                                      <p:cBhvr>
                                        <p:cTn id="39" dur="500" fill="hold"/>
                                        <p:tgtEl>
                                          <p:spTgt spid="62"/>
                                        </p:tgtEl>
                                        <p:attrNameLst>
                                          <p:attrName>ppt_h</p:attrName>
                                        </p:attrNameLst>
                                      </p:cBhvr>
                                      <p:tavLst>
                                        <p:tav tm="0">
                                          <p:val>
                                            <p:fltVal val="0"/>
                                          </p:val>
                                        </p:tav>
                                        <p:tav tm="100000">
                                          <p:val>
                                            <p:strVal val="#ppt_h"/>
                                          </p:val>
                                        </p:tav>
                                      </p:tavLst>
                                    </p:anim>
                                    <p:animEffect transition="in" filter="fade">
                                      <p:cBhvr>
                                        <p:cTn id="40" dur="500"/>
                                        <p:tgtEl>
                                          <p:spTgt spid="62"/>
                                        </p:tgtEl>
                                      </p:cBhvr>
                                    </p:animEffect>
                                  </p:childTnLst>
                                </p:cTn>
                              </p:par>
                              <p:par>
                                <p:cTn id="41" presetID="53" presetClass="entr" presetSubtype="16" fill="hold" nodeType="withEffect">
                                  <p:stCondLst>
                                    <p:cond delay="0"/>
                                  </p:stCondLst>
                                  <p:childTnLst>
                                    <p:set>
                                      <p:cBhvr>
                                        <p:cTn id="42" dur="1" fill="hold">
                                          <p:stCondLst>
                                            <p:cond delay="0"/>
                                          </p:stCondLst>
                                        </p:cTn>
                                        <p:tgtEl>
                                          <p:spTgt spid="71"/>
                                        </p:tgtEl>
                                        <p:attrNameLst>
                                          <p:attrName>style.visibility</p:attrName>
                                        </p:attrNameLst>
                                      </p:cBhvr>
                                      <p:to>
                                        <p:strVal val="visible"/>
                                      </p:to>
                                    </p:set>
                                    <p:anim calcmode="lin" valueType="num">
                                      <p:cBhvr>
                                        <p:cTn id="43" dur="500" fill="hold"/>
                                        <p:tgtEl>
                                          <p:spTgt spid="71"/>
                                        </p:tgtEl>
                                        <p:attrNameLst>
                                          <p:attrName>ppt_w</p:attrName>
                                        </p:attrNameLst>
                                      </p:cBhvr>
                                      <p:tavLst>
                                        <p:tav tm="0">
                                          <p:val>
                                            <p:fltVal val="0"/>
                                          </p:val>
                                        </p:tav>
                                        <p:tav tm="100000">
                                          <p:val>
                                            <p:strVal val="#ppt_w"/>
                                          </p:val>
                                        </p:tav>
                                      </p:tavLst>
                                    </p:anim>
                                    <p:anim calcmode="lin" valueType="num">
                                      <p:cBhvr>
                                        <p:cTn id="44" dur="500" fill="hold"/>
                                        <p:tgtEl>
                                          <p:spTgt spid="71"/>
                                        </p:tgtEl>
                                        <p:attrNameLst>
                                          <p:attrName>ppt_h</p:attrName>
                                        </p:attrNameLst>
                                      </p:cBhvr>
                                      <p:tavLst>
                                        <p:tav tm="0">
                                          <p:val>
                                            <p:fltVal val="0"/>
                                          </p:val>
                                        </p:tav>
                                        <p:tav tm="100000">
                                          <p:val>
                                            <p:strVal val="#ppt_h"/>
                                          </p:val>
                                        </p:tav>
                                      </p:tavLst>
                                    </p:anim>
                                    <p:animEffect transition="in" filter="fade">
                                      <p:cBhvr>
                                        <p:cTn id="45" dur="500"/>
                                        <p:tgtEl>
                                          <p:spTgt spid="71"/>
                                        </p:tgtEl>
                                      </p:cBhvr>
                                    </p:animEffect>
                                  </p:childTnLst>
                                </p:cTn>
                              </p:par>
                            </p:childTnLst>
                          </p:cTn>
                        </p:par>
                        <p:par>
                          <p:cTn id="46" fill="hold">
                            <p:stCondLst>
                              <p:cond delay="1000"/>
                            </p:stCondLst>
                            <p:childTnLst>
                              <p:par>
                                <p:cTn id="47" presetID="14" presetClass="entr" presetSubtype="10" fill="hold" grpId="0" nodeType="afterEffect">
                                  <p:stCondLst>
                                    <p:cond delay="0"/>
                                  </p:stCondLst>
                                  <p:childTnLst>
                                    <p:set>
                                      <p:cBhvr>
                                        <p:cTn id="48" dur="1" fill="hold">
                                          <p:stCondLst>
                                            <p:cond delay="0"/>
                                          </p:stCondLst>
                                        </p:cTn>
                                        <p:tgtEl>
                                          <p:spTgt spid="77"/>
                                        </p:tgtEl>
                                        <p:attrNameLst>
                                          <p:attrName>style.visibility</p:attrName>
                                        </p:attrNameLst>
                                      </p:cBhvr>
                                      <p:to>
                                        <p:strVal val="visible"/>
                                      </p:to>
                                    </p:set>
                                    <p:animEffect transition="in" filter="randombar(horizontal)">
                                      <p:cBhvr>
                                        <p:cTn id="49" dur="400"/>
                                        <p:tgtEl>
                                          <p:spTgt spid="77"/>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78"/>
                                        </p:tgtEl>
                                        <p:attrNameLst>
                                          <p:attrName>style.visibility</p:attrName>
                                        </p:attrNameLst>
                                      </p:cBhvr>
                                      <p:to>
                                        <p:strVal val="visible"/>
                                      </p:to>
                                    </p:set>
                                    <p:animEffect transition="in" filter="randombar(horizontal)">
                                      <p:cBhvr>
                                        <p:cTn id="52" dur="400"/>
                                        <p:tgtEl>
                                          <p:spTgt spid="78"/>
                                        </p:tgtEl>
                                      </p:cBhvr>
                                    </p:animEffect>
                                  </p:childTnLst>
                                </p:cTn>
                              </p:par>
                            </p:childTnLst>
                          </p:cTn>
                        </p:par>
                        <p:par>
                          <p:cTn id="53" fill="hold">
                            <p:stCondLst>
                              <p:cond delay="1400"/>
                            </p:stCondLst>
                            <p:childTnLst>
                              <p:par>
                                <p:cTn id="54" presetID="14" presetClass="entr" presetSubtype="10" fill="hold" grpId="0" nodeType="afterEffect">
                                  <p:stCondLst>
                                    <p:cond delay="100"/>
                                  </p:stCondLst>
                                  <p:childTnLst>
                                    <p:set>
                                      <p:cBhvr>
                                        <p:cTn id="55" dur="1" fill="hold">
                                          <p:stCondLst>
                                            <p:cond delay="0"/>
                                          </p:stCondLst>
                                        </p:cTn>
                                        <p:tgtEl>
                                          <p:spTgt spid="79"/>
                                        </p:tgtEl>
                                        <p:attrNameLst>
                                          <p:attrName>style.visibility</p:attrName>
                                        </p:attrNameLst>
                                      </p:cBhvr>
                                      <p:to>
                                        <p:strVal val="visible"/>
                                      </p:to>
                                    </p:set>
                                    <p:animEffect transition="in" filter="randombar(horizontal)">
                                      <p:cBhvr>
                                        <p:cTn id="56" dur="400"/>
                                        <p:tgtEl>
                                          <p:spTgt spid="79"/>
                                        </p:tgtEl>
                                      </p:cBhvr>
                                    </p:animEffect>
                                  </p:childTnLst>
                                </p:cTn>
                              </p:par>
                              <p:par>
                                <p:cTn id="57" presetID="14" presetClass="entr" presetSubtype="10" fill="hold" grpId="0" nodeType="withEffect">
                                  <p:stCondLst>
                                    <p:cond delay="100"/>
                                  </p:stCondLst>
                                  <p:childTnLst>
                                    <p:set>
                                      <p:cBhvr>
                                        <p:cTn id="58" dur="1" fill="hold">
                                          <p:stCondLst>
                                            <p:cond delay="0"/>
                                          </p:stCondLst>
                                        </p:cTn>
                                        <p:tgtEl>
                                          <p:spTgt spid="80"/>
                                        </p:tgtEl>
                                        <p:attrNameLst>
                                          <p:attrName>style.visibility</p:attrName>
                                        </p:attrNameLst>
                                      </p:cBhvr>
                                      <p:to>
                                        <p:strVal val="visible"/>
                                      </p:to>
                                    </p:set>
                                    <p:animEffect transition="in" filter="randombar(horizontal)">
                                      <p:cBhvr>
                                        <p:cTn id="59" dur="400"/>
                                        <p:tgtEl>
                                          <p:spTgt spid="80"/>
                                        </p:tgtEl>
                                      </p:cBhvr>
                                    </p:animEffect>
                                  </p:childTnLst>
                                </p:cTn>
                              </p:par>
                            </p:childTnLst>
                          </p:cTn>
                        </p:par>
                        <p:par>
                          <p:cTn id="60" fill="hold">
                            <p:stCondLst>
                              <p:cond delay="1900"/>
                            </p:stCondLst>
                            <p:childTnLst>
                              <p:par>
                                <p:cTn id="61" presetID="14" presetClass="entr" presetSubtype="10" fill="hold" grpId="0" nodeType="afterEffect">
                                  <p:stCondLst>
                                    <p:cond delay="100"/>
                                  </p:stCondLst>
                                  <p:childTnLst>
                                    <p:set>
                                      <p:cBhvr>
                                        <p:cTn id="62" dur="1" fill="hold">
                                          <p:stCondLst>
                                            <p:cond delay="0"/>
                                          </p:stCondLst>
                                        </p:cTn>
                                        <p:tgtEl>
                                          <p:spTgt spid="81"/>
                                        </p:tgtEl>
                                        <p:attrNameLst>
                                          <p:attrName>style.visibility</p:attrName>
                                        </p:attrNameLst>
                                      </p:cBhvr>
                                      <p:to>
                                        <p:strVal val="visible"/>
                                      </p:to>
                                    </p:set>
                                    <p:animEffect transition="in" filter="randombar(horizontal)">
                                      <p:cBhvr>
                                        <p:cTn id="63" dur="400"/>
                                        <p:tgtEl>
                                          <p:spTgt spid="81"/>
                                        </p:tgtEl>
                                      </p:cBhvr>
                                    </p:animEffect>
                                  </p:childTnLst>
                                </p:cTn>
                              </p:par>
                              <p:par>
                                <p:cTn id="64" presetID="14" presetClass="entr" presetSubtype="10" fill="hold" grpId="0" nodeType="withEffect">
                                  <p:stCondLst>
                                    <p:cond delay="100"/>
                                  </p:stCondLst>
                                  <p:childTnLst>
                                    <p:set>
                                      <p:cBhvr>
                                        <p:cTn id="65" dur="1" fill="hold">
                                          <p:stCondLst>
                                            <p:cond delay="0"/>
                                          </p:stCondLst>
                                        </p:cTn>
                                        <p:tgtEl>
                                          <p:spTgt spid="82"/>
                                        </p:tgtEl>
                                        <p:attrNameLst>
                                          <p:attrName>style.visibility</p:attrName>
                                        </p:attrNameLst>
                                      </p:cBhvr>
                                      <p:to>
                                        <p:strVal val="visible"/>
                                      </p:to>
                                    </p:set>
                                    <p:animEffect transition="in" filter="randombar(horizontal)">
                                      <p:cBhvr>
                                        <p:cTn id="66" dur="400"/>
                                        <p:tgtEl>
                                          <p:spTgt spid="82"/>
                                        </p:tgtEl>
                                      </p:cBhvr>
                                    </p:animEffect>
                                  </p:childTnLst>
                                </p:cTn>
                              </p:par>
                            </p:childTnLst>
                          </p:cTn>
                        </p:par>
                        <p:par>
                          <p:cTn id="67" fill="hold">
                            <p:stCondLst>
                              <p:cond delay="2400"/>
                            </p:stCondLst>
                            <p:childTnLst>
                              <p:par>
                                <p:cTn id="68" presetID="14" presetClass="entr" presetSubtype="10" fill="hold" grpId="0" nodeType="afterEffect">
                                  <p:stCondLst>
                                    <p:cond delay="100"/>
                                  </p:stCondLst>
                                  <p:childTnLst>
                                    <p:set>
                                      <p:cBhvr>
                                        <p:cTn id="69" dur="1" fill="hold">
                                          <p:stCondLst>
                                            <p:cond delay="0"/>
                                          </p:stCondLst>
                                        </p:cTn>
                                        <p:tgtEl>
                                          <p:spTgt spid="83"/>
                                        </p:tgtEl>
                                        <p:attrNameLst>
                                          <p:attrName>style.visibility</p:attrName>
                                        </p:attrNameLst>
                                      </p:cBhvr>
                                      <p:to>
                                        <p:strVal val="visible"/>
                                      </p:to>
                                    </p:set>
                                    <p:animEffect transition="in" filter="randombar(horizontal)">
                                      <p:cBhvr>
                                        <p:cTn id="70" dur="400"/>
                                        <p:tgtEl>
                                          <p:spTgt spid="83"/>
                                        </p:tgtEl>
                                      </p:cBhvr>
                                    </p:animEffect>
                                  </p:childTnLst>
                                </p:cTn>
                              </p:par>
                              <p:par>
                                <p:cTn id="71" presetID="14" presetClass="entr" presetSubtype="10" fill="hold" grpId="0" nodeType="withEffect">
                                  <p:stCondLst>
                                    <p:cond delay="100"/>
                                  </p:stCondLst>
                                  <p:childTnLst>
                                    <p:set>
                                      <p:cBhvr>
                                        <p:cTn id="72" dur="1" fill="hold">
                                          <p:stCondLst>
                                            <p:cond delay="0"/>
                                          </p:stCondLst>
                                        </p:cTn>
                                        <p:tgtEl>
                                          <p:spTgt spid="84"/>
                                        </p:tgtEl>
                                        <p:attrNameLst>
                                          <p:attrName>style.visibility</p:attrName>
                                        </p:attrNameLst>
                                      </p:cBhvr>
                                      <p:to>
                                        <p:strVal val="visible"/>
                                      </p:to>
                                    </p:set>
                                    <p:animEffect transition="in" filter="randombar(horizontal)">
                                      <p:cBhvr>
                                        <p:cTn id="73" dur="400"/>
                                        <p:tgtEl>
                                          <p:spTgt spid="84"/>
                                        </p:tgtEl>
                                      </p:cBhvr>
                                    </p:animEffect>
                                  </p:childTnLst>
                                </p:cTn>
                              </p:par>
                            </p:childTnLst>
                          </p:cTn>
                        </p:par>
                        <p:par>
                          <p:cTn id="74" fill="hold">
                            <p:stCondLst>
                              <p:cond delay="2900"/>
                            </p:stCondLst>
                            <p:childTnLst>
                              <p:par>
                                <p:cTn id="75" presetID="10" presetClass="entr" presetSubtype="0" fill="hold" grpId="0" nodeType="afterEffect">
                                  <p:stCondLst>
                                    <p:cond delay="0"/>
                                  </p:stCondLst>
                                  <p:childTnLst>
                                    <p:set>
                                      <p:cBhvr>
                                        <p:cTn id="76" dur="1" fill="hold">
                                          <p:stCondLst>
                                            <p:cond delay="0"/>
                                          </p:stCondLst>
                                        </p:cTn>
                                        <p:tgtEl>
                                          <p:spTgt spid="48"/>
                                        </p:tgtEl>
                                        <p:attrNameLst>
                                          <p:attrName>style.visibility</p:attrName>
                                        </p:attrNameLst>
                                      </p:cBhvr>
                                      <p:to>
                                        <p:strVal val="visible"/>
                                      </p:to>
                                    </p:set>
                                    <p:animEffect transition="in" filter="fade">
                                      <p:cBhvr>
                                        <p:cTn id="77" dur="2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animBg="1"/>
      <p:bldP spid="52" grpId="0" animBg="1"/>
      <p:bldP spid="53" grpId="0" animBg="1"/>
      <p:bldP spid="77" grpId="0"/>
      <p:bldP spid="78" grpId="0"/>
      <p:bldP spid="79" grpId="0"/>
      <p:bldP spid="80" grpId="0"/>
      <p:bldP spid="81" grpId="0"/>
      <p:bldP spid="82" grpId="0"/>
      <p:bldP spid="83" grpId="0"/>
      <p:bldP spid="84" grpId="0"/>
      <p:bldP spid="4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研究思路</a:t>
            </a:r>
            <a:endParaRPr lang="zh-CN" altLang="en-US" dirty="0">
              <a:solidFill>
                <a:schemeClr val="bg1"/>
              </a:solidFill>
              <a:latin typeface="微软雅黑" pitchFamily="34" charset="-122"/>
              <a:ea typeface="微软雅黑" pitchFamily="34" charset="-122"/>
            </a:endParaRPr>
          </a:p>
        </p:txBody>
      </p:sp>
      <p:grpSp>
        <p:nvGrpSpPr>
          <p:cNvPr id="32" name="组合 31"/>
          <p:cNvGrpSpPr>
            <a:grpSpLocks noChangeAspect="1"/>
          </p:cNvGrpSpPr>
          <p:nvPr/>
        </p:nvGrpSpPr>
        <p:grpSpPr>
          <a:xfrm>
            <a:off x="362213" y="116632"/>
            <a:ext cx="381514" cy="327267"/>
            <a:chOff x="5084763" y="971548"/>
            <a:chExt cx="323865" cy="277813"/>
          </a:xfrm>
          <a:solidFill>
            <a:schemeClr val="accent5">
              <a:lumMod val="60000"/>
              <a:lumOff val="40000"/>
            </a:schemeClr>
          </a:solidFill>
        </p:grpSpPr>
        <p:sp>
          <p:nvSpPr>
            <p:cNvPr id="33"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4"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5"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11" name="Freeform 14"/>
          <p:cNvSpPr>
            <a:spLocks/>
          </p:cNvSpPr>
          <p:nvPr/>
        </p:nvSpPr>
        <p:spPr bwMode="auto">
          <a:xfrm rot="13500000">
            <a:off x="3465941" y="2402448"/>
            <a:ext cx="1159156" cy="1929618"/>
          </a:xfrm>
          <a:custGeom>
            <a:avLst/>
            <a:gdLst>
              <a:gd name="T0" fmla="*/ 329 w 486"/>
              <a:gd name="T1" fmla="*/ 0 h 799"/>
              <a:gd name="T2" fmla="*/ 378 w 486"/>
              <a:gd name="T3" fmla="*/ 1 h 799"/>
              <a:gd name="T4" fmla="*/ 430 w 486"/>
              <a:gd name="T5" fmla="*/ 7 h 799"/>
              <a:gd name="T6" fmla="*/ 486 w 486"/>
              <a:gd name="T7" fmla="*/ 19 h 799"/>
              <a:gd name="T8" fmla="*/ 483 w 486"/>
              <a:gd name="T9" fmla="*/ 30 h 799"/>
              <a:gd name="T10" fmla="*/ 428 w 486"/>
              <a:gd name="T11" fmla="*/ 19 h 799"/>
              <a:gd name="T12" fmla="*/ 376 w 486"/>
              <a:gd name="T13" fmla="*/ 13 h 799"/>
              <a:gd name="T14" fmla="*/ 329 w 486"/>
              <a:gd name="T15" fmla="*/ 12 h 799"/>
              <a:gd name="T16" fmla="*/ 278 w 486"/>
              <a:gd name="T17" fmla="*/ 15 h 799"/>
              <a:gd name="T18" fmla="*/ 231 w 486"/>
              <a:gd name="T19" fmla="*/ 22 h 799"/>
              <a:gd name="T20" fmla="*/ 191 w 486"/>
              <a:gd name="T21" fmla="*/ 36 h 799"/>
              <a:gd name="T22" fmla="*/ 153 w 486"/>
              <a:gd name="T23" fmla="*/ 53 h 799"/>
              <a:gd name="T24" fmla="*/ 122 w 486"/>
              <a:gd name="T25" fmla="*/ 74 h 799"/>
              <a:gd name="T26" fmla="*/ 94 w 486"/>
              <a:gd name="T27" fmla="*/ 101 h 799"/>
              <a:gd name="T28" fmla="*/ 72 w 486"/>
              <a:gd name="T29" fmla="*/ 129 h 799"/>
              <a:gd name="T30" fmla="*/ 52 w 486"/>
              <a:gd name="T31" fmla="*/ 162 h 799"/>
              <a:gd name="T32" fmla="*/ 38 w 486"/>
              <a:gd name="T33" fmla="*/ 198 h 799"/>
              <a:gd name="T34" fmla="*/ 27 w 486"/>
              <a:gd name="T35" fmla="*/ 235 h 799"/>
              <a:gd name="T36" fmla="*/ 18 w 486"/>
              <a:gd name="T37" fmla="*/ 275 h 799"/>
              <a:gd name="T38" fmla="*/ 14 w 486"/>
              <a:gd name="T39" fmla="*/ 317 h 799"/>
              <a:gd name="T40" fmla="*/ 12 w 486"/>
              <a:gd name="T41" fmla="*/ 361 h 799"/>
              <a:gd name="T42" fmla="*/ 17 w 486"/>
              <a:gd name="T43" fmla="*/ 434 h 799"/>
              <a:gd name="T44" fmla="*/ 27 w 486"/>
              <a:gd name="T45" fmla="*/ 510 h 799"/>
              <a:gd name="T46" fmla="*/ 45 w 486"/>
              <a:gd name="T47" fmla="*/ 584 h 799"/>
              <a:gd name="T48" fmla="*/ 67 w 486"/>
              <a:gd name="T49" fmla="*/ 657 h 799"/>
              <a:gd name="T50" fmla="*/ 95 w 486"/>
              <a:gd name="T51" fmla="*/ 727 h 799"/>
              <a:gd name="T52" fmla="*/ 127 w 486"/>
              <a:gd name="T53" fmla="*/ 793 h 799"/>
              <a:gd name="T54" fmla="*/ 127 w 486"/>
              <a:gd name="T55" fmla="*/ 793 h 799"/>
              <a:gd name="T56" fmla="*/ 115 w 486"/>
              <a:gd name="T57" fmla="*/ 799 h 799"/>
              <a:gd name="T58" fmla="*/ 84 w 486"/>
              <a:gd name="T59" fmla="*/ 733 h 799"/>
              <a:gd name="T60" fmla="*/ 55 w 486"/>
              <a:gd name="T61" fmla="*/ 662 h 799"/>
              <a:gd name="T62" fmla="*/ 33 w 486"/>
              <a:gd name="T63" fmla="*/ 587 h 799"/>
              <a:gd name="T64" fmla="*/ 15 w 486"/>
              <a:gd name="T65" fmla="*/ 512 h 799"/>
              <a:gd name="T66" fmla="*/ 5 w 486"/>
              <a:gd name="T67" fmla="*/ 436 h 799"/>
              <a:gd name="T68" fmla="*/ 0 w 486"/>
              <a:gd name="T69" fmla="*/ 361 h 799"/>
              <a:gd name="T70" fmla="*/ 2 w 486"/>
              <a:gd name="T71" fmla="*/ 312 h 799"/>
              <a:gd name="T72" fmla="*/ 8 w 486"/>
              <a:gd name="T73" fmla="*/ 266 h 799"/>
              <a:gd name="T74" fmla="*/ 17 w 486"/>
              <a:gd name="T75" fmla="*/ 222 h 799"/>
              <a:gd name="T76" fmla="*/ 32 w 486"/>
              <a:gd name="T77" fmla="*/ 180 h 799"/>
              <a:gd name="T78" fmla="*/ 49 w 486"/>
              <a:gd name="T79" fmla="*/ 143 h 799"/>
              <a:gd name="T80" fmla="*/ 73 w 486"/>
              <a:gd name="T81" fmla="*/ 107 h 799"/>
              <a:gd name="T82" fmla="*/ 97 w 486"/>
              <a:gd name="T83" fmla="*/ 80 h 799"/>
              <a:gd name="T84" fmla="*/ 125 w 486"/>
              <a:gd name="T85" fmla="*/ 56 h 799"/>
              <a:gd name="T86" fmla="*/ 158 w 486"/>
              <a:gd name="T87" fmla="*/ 37 h 799"/>
              <a:gd name="T88" fmla="*/ 194 w 486"/>
              <a:gd name="T89" fmla="*/ 21 h 799"/>
              <a:gd name="T90" fmla="*/ 235 w 486"/>
              <a:gd name="T91" fmla="*/ 9 h 799"/>
              <a:gd name="T92" fmla="*/ 280 w 486"/>
              <a:gd name="T93" fmla="*/ 1 h 799"/>
              <a:gd name="T94" fmla="*/ 329 w 486"/>
              <a:gd name="T95" fmla="*/ 0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6" h="799">
                <a:moveTo>
                  <a:pt x="329" y="0"/>
                </a:moveTo>
                <a:lnTo>
                  <a:pt x="378" y="1"/>
                </a:lnTo>
                <a:lnTo>
                  <a:pt x="430" y="7"/>
                </a:lnTo>
                <a:lnTo>
                  <a:pt x="486" y="19"/>
                </a:lnTo>
                <a:lnTo>
                  <a:pt x="483" y="30"/>
                </a:lnTo>
                <a:lnTo>
                  <a:pt x="428" y="19"/>
                </a:lnTo>
                <a:lnTo>
                  <a:pt x="376" y="13"/>
                </a:lnTo>
                <a:lnTo>
                  <a:pt x="329" y="12"/>
                </a:lnTo>
                <a:lnTo>
                  <a:pt x="278" y="15"/>
                </a:lnTo>
                <a:lnTo>
                  <a:pt x="231" y="22"/>
                </a:lnTo>
                <a:lnTo>
                  <a:pt x="191" y="36"/>
                </a:lnTo>
                <a:lnTo>
                  <a:pt x="153" y="53"/>
                </a:lnTo>
                <a:lnTo>
                  <a:pt x="122" y="74"/>
                </a:lnTo>
                <a:lnTo>
                  <a:pt x="94" y="101"/>
                </a:lnTo>
                <a:lnTo>
                  <a:pt x="72" y="129"/>
                </a:lnTo>
                <a:lnTo>
                  <a:pt x="52" y="162"/>
                </a:lnTo>
                <a:lnTo>
                  <a:pt x="38" y="198"/>
                </a:lnTo>
                <a:lnTo>
                  <a:pt x="27" y="235"/>
                </a:lnTo>
                <a:lnTo>
                  <a:pt x="18" y="275"/>
                </a:lnTo>
                <a:lnTo>
                  <a:pt x="14" y="317"/>
                </a:lnTo>
                <a:lnTo>
                  <a:pt x="12" y="361"/>
                </a:lnTo>
                <a:lnTo>
                  <a:pt x="17" y="434"/>
                </a:lnTo>
                <a:lnTo>
                  <a:pt x="27" y="510"/>
                </a:lnTo>
                <a:lnTo>
                  <a:pt x="45" y="584"/>
                </a:lnTo>
                <a:lnTo>
                  <a:pt x="67" y="657"/>
                </a:lnTo>
                <a:lnTo>
                  <a:pt x="95" y="727"/>
                </a:lnTo>
                <a:lnTo>
                  <a:pt x="127" y="793"/>
                </a:lnTo>
                <a:lnTo>
                  <a:pt x="127" y="793"/>
                </a:lnTo>
                <a:lnTo>
                  <a:pt x="115" y="799"/>
                </a:lnTo>
                <a:lnTo>
                  <a:pt x="84" y="733"/>
                </a:lnTo>
                <a:lnTo>
                  <a:pt x="55" y="662"/>
                </a:lnTo>
                <a:lnTo>
                  <a:pt x="33" y="587"/>
                </a:lnTo>
                <a:lnTo>
                  <a:pt x="15" y="512"/>
                </a:lnTo>
                <a:lnTo>
                  <a:pt x="5" y="436"/>
                </a:lnTo>
                <a:lnTo>
                  <a:pt x="0" y="361"/>
                </a:lnTo>
                <a:lnTo>
                  <a:pt x="2" y="312"/>
                </a:lnTo>
                <a:lnTo>
                  <a:pt x="8" y="266"/>
                </a:lnTo>
                <a:lnTo>
                  <a:pt x="17" y="222"/>
                </a:lnTo>
                <a:lnTo>
                  <a:pt x="32" y="180"/>
                </a:lnTo>
                <a:lnTo>
                  <a:pt x="49" y="143"/>
                </a:lnTo>
                <a:lnTo>
                  <a:pt x="73" y="107"/>
                </a:lnTo>
                <a:lnTo>
                  <a:pt x="97" y="80"/>
                </a:lnTo>
                <a:lnTo>
                  <a:pt x="125" y="56"/>
                </a:lnTo>
                <a:lnTo>
                  <a:pt x="158" y="37"/>
                </a:lnTo>
                <a:lnTo>
                  <a:pt x="194" y="21"/>
                </a:lnTo>
                <a:lnTo>
                  <a:pt x="235" y="9"/>
                </a:lnTo>
                <a:lnTo>
                  <a:pt x="280" y="1"/>
                </a:lnTo>
                <a:lnTo>
                  <a:pt x="329" y="0"/>
                </a:lnTo>
                <a:close/>
              </a:path>
            </a:pathLst>
          </a:custGeom>
          <a:solidFill>
            <a:schemeClr val="accent5">
              <a:lumMod val="75000"/>
            </a:schemeClr>
          </a:solidFill>
          <a:ln w="0">
            <a:solidFill>
              <a:schemeClr val="accent5">
                <a:lumMod val="75000"/>
              </a:schemeClr>
            </a:solidFill>
            <a:prstDash val="solid"/>
            <a:round/>
            <a:headEnd/>
            <a:tailEnd/>
          </a:ln>
          <a:effectLst>
            <a:outerShdw algn="tl" rotWithShape="0">
              <a:srgbClr val="FFFFFF"/>
            </a:outerShdw>
          </a:effectLst>
        </p:spPr>
        <p:txBody>
          <a:bodyPr vert="horz" wrap="square" lIns="123718" tIns="61859" rIns="123718" bIns="61859"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sp>
        <p:nvSpPr>
          <p:cNvPr id="12" name="Freeform 6"/>
          <p:cNvSpPr>
            <a:spLocks/>
          </p:cNvSpPr>
          <p:nvPr/>
        </p:nvSpPr>
        <p:spPr bwMode="auto">
          <a:xfrm>
            <a:off x="-28818" y="2204864"/>
            <a:ext cx="11838527" cy="3103010"/>
          </a:xfrm>
          <a:custGeom>
            <a:avLst/>
            <a:gdLst>
              <a:gd name="T0" fmla="*/ 4415 w 4902"/>
              <a:gd name="T1" fmla="*/ 13 h 1301"/>
              <a:gd name="T2" fmla="*/ 4658 w 4902"/>
              <a:gd name="T3" fmla="*/ 87 h 1301"/>
              <a:gd name="T4" fmla="*/ 4902 w 4902"/>
              <a:gd name="T5" fmla="*/ 238 h 1301"/>
              <a:gd name="T6" fmla="*/ 4734 w 4902"/>
              <a:gd name="T7" fmla="*/ 139 h 1301"/>
              <a:gd name="T8" fmla="*/ 4492 w 4902"/>
              <a:gd name="T9" fmla="*/ 41 h 1301"/>
              <a:gd name="T10" fmla="*/ 4253 w 4902"/>
              <a:gd name="T11" fmla="*/ 11 h 1301"/>
              <a:gd name="T12" fmla="*/ 3954 w 4902"/>
              <a:gd name="T13" fmla="*/ 55 h 1301"/>
              <a:gd name="T14" fmla="*/ 3670 w 4902"/>
              <a:gd name="T15" fmla="*/ 165 h 1301"/>
              <a:gd name="T16" fmla="*/ 3409 w 4902"/>
              <a:gd name="T17" fmla="*/ 321 h 1301"/>
              <a:gd name="T18" fmla="*/ 3177 w 4902"/>
              <a:gd name="T19" fmla="*/ 495 h 1301"/>
              <a:gd name="T20" fmla="*/ 2982 w 4902"/>
              <a:gd name="T21" fmla="*/ 664 h 1301"/>
              <a:gd name="T22" fmla="*/ 2820 w 4902"/>
              <a:gd name="T23" fmla="*/ 812 h 1301"/>
              <a:gd name="T24" fmla="*/ 2635 w 4902"/>
              <a:gd name="T25" fmla="*/ 977 h 1301"/>
              <a:gd name="T26" fmla="*/ 2426 w 4902"/>
              <a:gd name="T27" fmla="*/ 1134 h 1301"/>
              <a:gd name="T28" fmla="*/ 2204 w 4902"/>
              <a:gd name="T29" fmla="*/ 1255 h 1301"/>
              <a:gd name="T30" fmla="*/ 1973 w 4902"/>
              <a:gd name="T31" fmla="*/ 1301 h 1301"/>
              <a:gd name="T32" fmla="*/ 1822 w 4902"/>
              <a:gd name="T33" fmla="*/ 1277 h 1301"/>
              <a:gd name="T34" fmla="*/ 1675 w 4902"/>
              <a:gd name="T35" fmla="*/ 1198 h 1301"/>
              <a:gd name="T36" fmla="*/ 1532 w 4902"/>
              <a:gd name="T37" fmla="*/ 1056 h 1301"/>
              <a:gd name="T38" fmla="*/ 1397 w 4902"/>
              <a:gd name="T39" fmla="*/ 841 h 1301"/>
              <a:gd name="T40" fmla="*/ 1242 w 4902"/>
              <a:gd name="T41" fmla="*/ 586 h 1301"/>
              <a:gd name="T42" fmla="*/ 1083 w 4902"/>
              <a:gd name="T43" fmla="*/ 409 h 1301"/>
              <a:gd name="T44" fmla="*/ 923 w 4902"/>
              <a:gd name="T45" fmla="*/ 301 h 1301"/>
              <a:gd name="T46" fmla="*/ 762 w 4902"/>
              <a:gd name="T47" fmla="*/ 257 h 1301"/>
              <a:gd name="T48" fmla="*/ 559 w 4902"/>
              <a:gd name="T49" fmla="*/ 275 h 1301"/>
              <a:gd name="T50" fmla="*/ 342 w 4902"/>
              <a:gd name="T51" fmla="*/ 379 h 1301"/>
              <a:gd name="T52" fmla="*/ 137 w 4902"/>
              <a:gd name="T53" fmla="*/ 547 h 1301"/>
              <a:gd name="T54" fmla="*/ 0 w 4902"/>
              <a:gd name="T55" fmla="*/ 676 h 1301"/>
              <a:gd name="T56" fmla="*/ 177 w 4902"/>
              <a:gd name="T57" fmla="*/ 492 h 1301"/>
              <a:gd name="T58" fmla="*/ 367 w 4902"/>
              <a:gd name="T59" fmla="*/ 348 h 1301"/>
              <a:gd name="T60" fmla="*/ 569 w 4902"/>
              <a:gd name="T61" fmla="*/ 260 h 1301"/>
              <a:gd name="T62" fmla="*/ 764 w 4902"/>
              <a:gd name="T63" fmla="*/ 245 h 1301"/>
              <a:gd name="T64" fmla="*/ 927 w 4902"/>
              <a:gd name="T65" fmla="*/ 291 h 1301"/>
              <a:gd name="T66" fmla="*/ 1091 w 4902"/>
              <a:gd name="T67" fmla="*/ 400 h 1301"/>
              <a:gd name="T68" fmla="*/ 1251 w 4902"/>
              <a:gd name="T69" fmla="*/ 578 h 1301"/>
              <a:gd name="T70" fmla="*/ 1407 w 4902"/>
              <a:gd name="T71" fmla="*/ 835 h 1301"/>
              <a:gd name="T72" fmla="*/ 1541 w 4902"/>
              <a:gd name="T73" fmla="*/ 1048 h 1301"/>
              <a:gd name="T74" fmla="*/ 1682 w 4902"/>
              <a:gd name="T75" fmla="*/ 1188 h 1301"/>
              <a:gd name="T76" fmla="*/ 1826 w 4902"/>
              <a:gd name="T77" fmla="*/ 1265 h 1301"/>
              <a:gd name="T78" fmla="*/ 1973 w 4902"/>
              <a:gd name="T79" fmla="*/ 1289 h 1301"/>
              <a:gd name="T80" fmla="*/ 2199 w 4902"/>
              <a:gd name="T81" fmla="*/ 1243 h 1301"/>
              <a:gd name="T82" fmla="*/ 2421 w 4902"/>
              <a:gd name="T83" fmla="*/ 1125 h 1301"/>
              <a:gd name="T84" fmla="*/ 2627 w 4902"/>
              <a:gd name="T85" fmla="*/ 968 h 1301"/>
              <a:gd name="T86" fmla="*/ 2811 w 4902"/>
              <a:gd name="T87" fmla="*/ 803 h 1301"/>
              <a:gd name="T88" fmla="*/ 2975 w 4902"/>
              <a:gd name="T89" fmla="*/ 655 h 1301"/>
              <a:gd name="T90" fmla="*/ 3169 w 4902"/>
              <a:gd name="T91" fmla="*/ 486 h 1301"/>
              <a:gd name="T92" fmla="*/ 3403 w 4902"/>
              <a:gd name="T93" fmla="*/ 310 h 1301"/>
              <a:gd name="T94" fmla="*/ 3664 w 4902"/>
              <a:gd name="T95" fmla="*/ 154 h 1301"/>
              <a:gd name="T96" fmla="*/ 3951 w 4902"/>
              <a:gd name="T97" fmla="*/ 43 h 1301"/>
              <a:gd name="T98" fmla="*/ 4253 w 4902"/>
              <a:gd name="T99" fmla="*/ 0 h 1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02" h="1301">
                <a:moveTo>
                  <a:pt x="4253" y="0"/>
                </a:moveTo>
                <a:lnTo>
                  <a:pt x="4333" y="3"/>
                </a:lnTo>
                <a:lnTo>
                  <a:pt x="4415" y="13"/>
                </a:lnTo>
                <a:lnTo>
                  <a:pt x="4495" y="29"/>
                </a:lnTo>
                <a:lnTo>
                  <a:pt x="4577" y="55"/>
                </a:lnTo>
                <a:lnTo>
                  <a:pt x="4658" y="87"/>
                </a:lnTo>
                <a:lnTo>
                  <a:pt x="4740" y="129"/>
                </a:lnTo>
                <a:lnTo>
                  <a:pt x="4822" y="178"/>
                </a:lnTo>
                <a:lnTo>
                  <a:pt x="4902" y="238"/>
                </a:lnTo>
                <a:lnTo>
                  <a:pt x="4895" y="246"/>
                </a:lnTo>
                <a:lnTo>
                  <a:pt x="4814" y="188"/>
                </a:lnTo>
                <a:lnTo>
                  <a:pt x="4734" y="139"/>
                </a:lnTo>
                <a:lnTo>
                  <a:pt x="4654" y="98"/>
                </a:lnTo>
                <a:lnTo>
                  <a:pt x="4572" y="66"/>
                </a:lnTo>
                <a:lnTo>
                  <a:pt x="4492" y="41"/>
                </a:lnTo>
                <a:lnTo>
                  <a:pt x="4412" y="25"/>
                </a:lnTo>
                <a:lnTo>
                  <a:pt x="4333" y="14"/>
                </a:lnTo>
                <a:lnTo>
                  <a:pt x="4253" y="11"/>
                </a:lnTo>
                <a:lnTo>
                  <a:pt x="4152" y="16"/>
                </a:lnTo>
                <a:lnTo>
                  <a:pt x="4052" y="31"/>
                </a:lnTo>
                <a:lnTo>
                  <a:pt x="3954" y="55"/>
                </a:lnTo>
                <a:lnTo>
                  <a:pt x="3857" y="84"/>
                </a:lnTo>
                <a:lnTo>
                  <a:pt x="3762" y="121"/>
                </a:lnTo>
                <a:lnTo>
                  <a:pt x="3670" y="165"/>
                </a:lnTo>
                <a:lnTo>
                  <a:pt x="3580" y="214"/>
                </a:lnTo>
                <a:lnTo>
                  <a:pt x="3493" y="266"/>
                </a:lnTo>
                <a:lnTo>
                  <a:pt x="3409" y="321"/>
                </a:lnTo>
                <a:lnTo>
                  <a:pt x="3328" y="377"/>
                </a:lnTo>
                <a:lnTo>
                  <a:pt x="3251" y="437"/>
                </a:lnTo>
                <a:lnTo>
                  <a:pt x="3177" y="495"/>
                </a:lnTo>
                <a:lnTo>
                  <a:pt x="3109" y="553"/>
                </a:lnTo>
                <a:lnTo>
                  <a:pt x="3043" y="609"/>
                </a:lnTo>
                <a:lnTo>
                  <a:pt x="2982" y="664"/>
                </a:lnTo>
                <a:lnTo>
                  <a:pt x="2926" y="715"/>
                </a:lnTo>
                <a:lnTo>
                  <a:pt x="2875" y="761"/>
                </a:lnTo>
                <a:lnTo>
                  <a:pt x="2820" y="812"/>
                </a:lnTo>
                <a:lnTo>
                  <a:pt x="2761" y="865"/>
                </a:lnTo>
                <a:lnTo>
                  <a:pt x="2700" y="920"/>
                </a:lnTo>
                <a:lnTo>
                  <a:pt x="2635" y="977"/>
                </a:lnTo>
                <a:lnTo>
                  <a:pt x="2568" y="1032"/>
                </a:lnTo>
                <a:lnTo>
                  <a:pt x="2498" y="1085"/>
                </a:lnTo>
                <a:lnTo>
                  <a:pt x="2426" y="1134"/>
                </a:lnTo>
                <a:lnTo>
                  <a:pt x="2354" y="1181"/>
                </a:lnTo>
                <a:lnTo>
                  <a:pt x="2279" y="1221"/>
                </a:lnTo>
                <a:lnTo>
                  <a:pt x="2204" y="1255"/>
                </a:lnTo>
                <a:lnTo>
                  <a:pt x="2128" y="1280"/>
                </a:lnTo>
                <a:lnTo>
                  <a:pt x="2051" y="1297"/>
                </a:lnTo>
                <a:lnTo>
                  <a:pt x="1973" y="1301"/>
                </a:lnTo>
                <a:lnTo>
                  <a:pt x="1923" y="1300"/>
                </a:lnTo>
                <a:lnTo>
                  <a:pt x="1872" y="1291"/>
                </a:lnTo>
                <a:lnTo>
                  <a:pt x="1822" y="1277"/>
                </a:lnTo>
                <a:lnTo>
                  <a:pt x="1773" y="1258"/>
                </a:lnTo>
                <a:lnTo>
                  <a:pt x="1724" y="1231"/>
                </a:lnTo>
                <a:lnTo>
                  <a:pt x="1675" y="1198"/>
                </a:lnTo>
                <a:lnTo>
                  <a:pt x="1626" y="1158"/>
                </a:lnTo>
                <a:lnTo>
                  <a:pt x="1578" y="1111"/>
                </a:lnTo>
                <a:lnTo>
                  <a:pt x="1532" y="1056"/>
                </a:lnTo>
                <a:lnTo>
                  <a:pt x="1486" y="993"/>
                </a:lnTo>
                <a:lnTo>
                  <a:pt x="1441" y="922"/>
                </a:lnTo>
                <a:lnTo>
                  <a:pt x="1397" y="841"/>
                </a:lnTo>
                <a:lnTo>
                  <a:pt x="1346" y="746"/>
                </a:lnTo>
                <a:lnTo>
                  <a:pt x="1294" y="661"/>
                </a:lnTo>
                <a:lnTo>
                  <a:pt x="1242" y="586"/>
                </a:lnTo>
                <a:lnTo>
                  <a:pt x="1189" y="519"/>
                </a:lnTo>
                <a:lnTo>
                  <a:pt x="1137" y="461"/>
                </a:lnTo>
                <a:lnTo>
                  <a:pt x="1083" y="409"/>
                </a:lnTo>
                <a:lnTo>
                  <a:pt x="1030" y="365"/>
                </a:lnTo>
                <a:lnTo>
                  <a:pt x="976" y="331"/>
                </a:lnTo>
                <a:lnTo>
                  <a:pt x="923" y="301"/>
                </a:lnTo>
                <a:lnTo>
                  <a:pt x="869" y="281"/>
                </a:lnTo>
                <a:lnTo>
                  <a:pt x="816" y="266"/>
                </a:lnTo>
                <a:lnTo>
                  <a:pt x="762" y="257"/>
                </a:lnTo>
                <a:lnTo>
                  <a:pt x="709" y="254"/>
                </a:lnTo>
                <a:lnTo>
                  <a:pt x="633" y="260"/>
                </a:lnTo>
                <a:lnTo>
                  <a:pt x="559" y="275"/>
                </a:lnTo>
                <a:lnTo>
                  <a:pt x="486" y="301"/>
                </a:lnTo>
                <a:lnTo>
                  <a:pt x="413" y="336"/>
                </a:lnTo>
                <a:lnTo>
                  <a:pt x="342" y="379"/>
                </a:lnTo>
                <a:lnTo>
                  <a:pt x="272" y="428"/>
                </a:lnTo>
                <a:lnTo>
                  <a:pt x="202" y="484"/>
                </a:lnTo>
                <a:lnTo>
                  <a:pt x="137" y="547"/>
                </a:lnTo>
                <a:lnTo>
                  <a:pt x="71" y="612"/>
                </a:lnTo>
                <a:lnTo>
                  <a:pt x="9" y="684"/>
                </a:lnTo>
                <a:lnTo>
                  <a:pt x="0" y="676"/>
                </a:lnTo>
                <a:lnTo>
                  <a:pt x="56" y="611"/>
                </a:lnTo>
                <a:lnTo>
                  <a:pt x="116" y="550"/>
                </a:lnTo>
                <a:lnTo>
                  <a:pt x="177" y="492"/>
                </a:lnTo>
                <a:lnTo>
                  <a:pt x="239" y="438"/>
                </a:lnTo>
                <a:lnTo>
                  <a:pt x="303" y="391"/>
                </a:lnTo>
                <a:lnTo>
                  <a:pt x="367" y="348"/>
                </a:lnTo>
                <a:lnTo>
                  <a:pt x="434" y="312"/>
                </a:lnTo>
                <a:lnTo>
                  <a:pt x="501" y="282"/>
                </a:lnTo>
                <a:lnTo>
                  <a:pt x="569" y="260"/>
                </a:lnTo>
                <a:lnTo>
                  <a:pt x="639" y="246"/>
                </a:lnTo>
                <a:lnTo>
                  <a:pt x="709" y="242"/>
                </a:lnTo>
                <a:lnTo>
                  <a:pt x="764" y="245"/>
                </a:lnTo>
                <a:lnTo>
                  <a:pt x="819" y="254"/>
                </a:lnTo>
                <a:lnTo>
                  <a:pt x="872" y="269"/>
                </a:lnTo>
                <a:lnTo>
                  <a:pt x="927" y="291"/>
                </a:lnTo>
                <a:lnTo>
                  <a:pt x="982" y="321"/>
                </a:lnTo>
                <a:lnTo>
                  <a:pt x="1037" y="357"/>
                </a:lnTo>
                <a:lnTo>
                  <a:pt x="1091" y="400"/>
                </a:lnTo>
                <a:lnTo>
                  <a:pt x="1146" y="452"/>
                </a:lnTo>
                <a:lnTo>
                  <a:pt x="1199" y="511"/>
                </a:lnTo>
                <a:lnTo>
                  <a:pt x="1251" y="578"/>
                </a:lnTo>
                <a:lnTo>
                  <a:pt x="1305" y="655"/>
                </a:lnTo>
                <a:lnTo>
                  <a:pt x="1357" y="740"/>
                </a:lnTo>
                <a:lnTo>
                  <a:pt x="1407" y="835"/>
                </a:lnTo>
                <a:lnTo>
                  <a:pt x="1452" y="914"/>
                </a:lnTo>
                <a:lnTo>
                  <a:pt x="1496" y="986"/>
                </a:lnTo>
                <a:lnTo>
                  <a:pt x="1541" y="1048"/>
                </a:lnTo>
                <a:lnTo>
                  <a:pt x="1587" y="1103"/>
                </a:lnTo>
                <a:lnTo>
                  <a:pt x="1634" y="1149"/>
                </a:lnTo>
                <a:lnTo>
                  <a:pt x="1682" y="1188"/>
                </a:lnTo>
                <a:lnTo>
                  <a:pt x="1730" y="1221"/>
                </a:lnTo>
                <a:lnTo>
                  <a:pt x="1777" y="1246"/>
                </a:lnTo>
                <a:lnTo>
                  <a:pt x="1826" y="1265"/>
                </a:lnTo>
                <a:lnTo>
                  <a:pt x="1875" y="1279"/>
                </a:lnTo>
                <a:lnTo>
                  <a:pt x="1924" y="1288"/>
                </a:lnTo>
                <a:lnTo>
                  <a:pt x="1973" y="1289"/>
                </a:lnTo>
                <a:lnTo>
                  <a:pt x="2049" y="1285"/>
                </a:lnTo>
                <a:lnTo>
                  <a:pt x="2125" y="1268"/>
                </a:lnTo>
                <a:lnTo>
                  <a:pt x="2199" y="1243"/>
                </a:lnTo>
                <a:lnTo>
                  <a:pt x="2273" y="1210"/>
                </a:lnTo>
                <a:lnTo>
                  <a:pt x="2348" y="1170"/>
                </a:lnTo>
                <a:lnTo>
                  <a:pt x="2421" y="1125"/>
                </a:lnTo>
                <a:lnTo>
                  <a:pt x="2490" y="1075"/>
                </a:lnTo>
                <a:lnTo>
                  <a:pt x="2560" y="1023"/>
                </a:lnTo>
                <a:lnTo>
                  <a:pt x="2627" y="968"/>
                </a:lnTo>
                <a:lnTo>
                  <a:pt x="2691" y="911"/>
                </a:lnTo>
                <a:lnTo>
                  <a:pt x="2753" y="856"/>
                </a:lnTo>
                <a:lnTo>
                  <a:pt x="2811" y="803"/>
                </a:lnTo>
                <a:lnTo>
                  <a:pt x="2868" y="752"/>
                </a:lnTo>
                <a:lnTo>
                  <a:pt x="2918" y="706"/>
                </a:lnTo>
                <a:lnTo>
                  <a:pt x="2975" y="655"/>
                </a:lnTo>
                <a:lnTo>
                  <a:pt x="3034" y="600"/>
                </a:lnTo>
                <a:lnTo>
                  <a:pt x="3100" y="544"/>
                </a:lnTo>
                <a:lnTo>
                  <a:pt x="3169" y="486"/>
                </a:lnTo>
                <a:lnTo>
                  <a:pt x="3244" y="426"/>
                </a:lnTo>
                <a:lnTo>
                  <a:pt x="3321" y="368"/>
                </a:lnTo>
                <a:lnTo>
                  <a:pt x="3403" y="310"/>
                </a:lnTo>
                <a:lnTo>
                  <a:pt x="3486" y="255"/>
                </a:lnTo>
                <a:lnTo>
                  <a:pt x="3574" y="203"/>
                </a:lnTo>
                <a:lnTo>
                  <a:pt x="3664" y="154"/>
                </a:lnTo>
                <a:lnTo>
                  <a:pt x="3758" y="111"/>
                </a:lnTo>
                <a:lnTo>
                  <a:pt x="3853" y="74"/>
                </a:lnTo>
                <a:lnTo>
                  <a:pt x="3951" y="43"/>
                </a:lnTo>
                <a:lnTo>
                  <a:pt x="4049" y="19"/>
                </a:lnTo>
                <a:lnTo>
                  <a:pt x="4150" y="4"/>
                </a:lnTo>
                <a:lnTo>
                  <a:pt x="4253" y="0"/>
                </a:lnTo>
                <a:close/>
              </a:path>
            </a:pathLst>
          </a:custGeom>
          <a:solidFill>
            <a:schemeClr val="accent5">
              <a:lumMod val="75000"/>
            </a:schemeClr>
          </a:solidFill>
          <a:ln w="0">
            <a:solidFill>
              <a:schemeClr val="accent5">
                <a:lumMod val="75000"/>
              </a:schemeClr>
            </a:solidFill>
            <a:prstDash val="solid"/>
            <a:round/>
            <a:headEnd/>
            <a:tailEnd/>
          </a:ln>
          <a:effectLst>
            <a:outerShdw algn="tl" rotWithShape="0">
              <a:srgbClr val="FFFFFF"/>
            </a:outerShdw>
          </a:effectLst>
        </p:spPr>
        <p:txBody>
          <a:bodyPr vert="horz" wrap="square" lIns="123718" tIns="61859" rIns="123718" bIns="61859"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sp>
        <p:nvSpPr>
          <p:cNvPr id="13" name="Freeform 13"/>
          <p:cNvSpPr>
            <a:spLocks/>
          </p:cNvSpPr>
          <p:nvPr/>
        </p:nvSpPr>
        <p:spPr bwMode="auto">
          <a:xfrm>
            <a:off x="6990216" y="3570726"/>
            <a:ext cx="1715087" cy="436473"/>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accent5">
              <a:lumMod val="75000"/>
            </a:schemeClr>
          </a:solidFill>
          <a:ln w="0">
            <a:solidFill>
              <a:schemeClr val="accent5">
                <a:lumMod val="75000"/>
              </a:schemeClr>
            </a:solidFill>
            <a:prstDash val="solid"/>
            <a:round/>
            <a:headEnd/>
            <a:tailEnd/>
          </a:ln>
          <a:effectLst>
            <a:outerShdw algn="tl" rotWithShape="0">
              <a:srgbClr val="FFFFFF"/>
            </a:outerShdw>
          </a:effectLst>
        </p:spPr>
        <p:txBody>
          <a:bodyPr vert="horz" wrap="square" lIns="123718" tIns="61859" rIns="123718" bIns="61859"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nvGrpSpPr>
          <p:cNvPr id="14" name="Group 19"/>
          <p:cNvGrpSpPr/>
          <p:nvPr/>
        </p:nvGrpSpPr>
        <p:grpSpPr>
          <a:xfrm>
            <a:off x="704663" y="3350979"/>
            <a:ext cx="1912572" cy="1207702"/>
            <a:chOff x="552376" y="2667382"/>
            <a:chExt cx="1499240" cy="958587"/>
          </a:xfrm>
        </p:grpSpPr>
        <p:sp>
          <p:nvSpPr>
            <p:cNvPr id="15" name="Rectangle 26"/>
            <p:cNvSpPr>
              <a:spLocks/>
            </p:cNvSpPr>
            <p:nvPr/>
          </p:nvSpPr>
          <p:spPr bwMode="auto">
            <a:xfrm>
              <a:off x="552376" y="2880550"/>
              <a:ext cx="1499240" cy="745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14000"/>
                </a:lnSpc>
                <a:spcBef>
                  <a:spcPct val="0"/>
                </a:spcBef>
                <a:spcAft>
                  <a:spcPct val="0"/>
                </a:spcAft>
              </a:pPr>
              <a:r>
                <a:rPr lang="zh-CN" altLang="en-US" sz="1400" dirty="0">
                  <a:solidFill>
                    <a:srgbClr val="595959"/>
                  </a:solidFill>
                  <a:latin typeface="微软雅黑"/>
                  <a:ea typeface="微软雅黑"/>
                  <a:cs typeface="Lato Light" charset="0"/>
                  <a:sym typeface="Lato Light" charset="0"/>
                </a:rPr>
                <a:t>此处添加详细文本描述，建议与标题相关并符合整体语言风格，语言描述尽量简洁生动</a:t>
              </a:r>
              <a:r>
                <a:rPr lang="zh-CN" altLang="en-US" sz="1400" dirty="0" smtClean="0">
                  <a:solidFill>
                    <a:srgbClr val="595959"/>
                  </a:solidFill>
                  <a:latin typeface="微软雅黑"/>
                  <a:ea typeface="微软雅黑"/>
                  <a:cs typeface="Lato Light" charset="0"/>
                  <a:sym typeface="Lato Light" charset="0"/>
                </a:rPr>
                <a:t>。</a:t>
              </a:r>
              <a:endParaRPr lang="en-US" sz="1400" dirty="0">
                <a:solidFill>
                  <a:srgbClr val="595959"/>
                </a:solidFill>
                <a:latin typeface="微软雅黑"/>
                <a:ea typeface="微软雅黑"/>
                <a:cs typeface="Lato Light" charset="0"/>
                <a:sym typeface="Lato Light" charset="0"/>
              </a:endParaRPr>
            </a:p>
          </p:txBody>
        </p:sp>
        <p:sp>
          <p:nvSpPr>
            <p:cNvPr id="16" name="Rectangle 27"/>
            <p:cNvSpPr>
              <a:spLocks/>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80000"/>
                </a:lnSpc>
                <a:spcBef>
                  <a:spcPct val="0"/>
                </a:spcBef>
                <a:spcAft>
                  <a:spcPct val="0"/>
                </a:spcAft>
              </a:pPr>
              <a:r>
                <a:rPr lang="zh-CN" altLang="en-US" b="1" dirty="0">
                  <a:solidFill>
                    <a:srgbClr val="31859C"/>
                  </a:solidFill>
                  <a:latin typeface="微软雅黑"/>
                  <a:ea typeface="微软雅黑"/>
                  <a:cs typeface="Bebas Neue" charset="0"/>
                  <a:sym typeface="Bebas Neue" charset="0"/>
                </a:rPr>
                <a:t>添加标题</a:t>
              </a:r>
              <a:endParaRPr lang="en-US" altLang="zh-CN" b="1" dirty="0">
                <a:solidFill>
                  <a:srgbClr val="31859C"/>
                </a:solidFill>
                <a:latin typeface="微软雅黑"/>
                <a:ea typeface="微软雅黑"/>
                <a:cs typeface="Bebas Neue" charset="0"/>
                <a:sym typeface="Bebas Neue" charset="0"/>
              </a:endParaRPr>
            </a:p>
          </p:txBody>
        </p:sp>
      </p:grpSp>
      <p:sp>
        <p:nvSpPr>
          <p:cNvPr id="17" name="Freeform 13"/>
          <p:cNvSpPr>
            <a:spLocks/>
          </p:cNvSpPr>
          <p:nvPr/>
        </p:nvSpPr>
        <p:spPr bwMode="auto">
          <a:xfrm rot="5910658">
            <a:off x="7740032" y="2210945"/>
            <a:ext cx="1298814" cy="441953"/>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accent5">
              <a:lumMod val="75000"/>
            </a:schemeClr>
          </a:solidFill>
          <a:ln w="0">
            <a:solidFill>
              <a:schemeClr val="accent5">
                <a:lumMod val="75000"/>
              </a:schemeClr>
            </a:solidFill>
            <a:prstDash val="solid"/>
            <a:round/>
            <a:headEnd/>
            <a:tailEnd/>
          </a:ln>
          <a:effectLst>
            <a:outerShdw algn="tl" rotWithShape="0">
              <a:srgbClr val="FFFFFF"/>
            </a:outerShdw>
          </a:effectLst>
        </p:spPr>
        <p:txBody>
          <a:bodyPr vert="horz" wrap="square" lIns="123718" tIns="61859" rIns="123718" bIns="61859"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nvGrpSpPr>
          <p:cNvPr id="21" name="Group 129"/>
          <p:cNvGrpSpPr/>
          <p:nvPr/>
        </p:nvGrpSpPr>
        <p:grpSpPr>
          <a:xfrm>
            <a:off x="2785219" y="2135941"/>
            <a:ext cx="1738701" cy="1073857"/>
            <a:chOff x="696724" y="2667382"/>
            <a:chExt cx="1362945" cy="852351"/>
          </a:xfrm>
        </p:grpSpPr>
        <p:sp>
          <p:nvSpPr>
            <p:cNvPr id="23" name="Rectangle 26"/>
            <p:cNvSpPr>
              <a:spLocks/>
            </p:cNvSpPr>
            <p:nvPr/>
          </p:nvSpPr>
          <p:spPr bwMode="auto">
            <a:xfrm>
              <a:off x="696724" y="2920895"/>
              <a:ext cx="1354892" cy="5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114000"/>
                </a:lnSpc>
                <a:spcBef>
                  <a:spcPct val="0"/>
                </a:spcBef>
                <a:spcAft>
                  <a:spcPct val="0"/>
                </a:spcAft>
              </a:pPr>
              <a:r>
                <a:rPr lang="zh-CN" altLang="en-US" sz="1400" dirty="0">
                  <a:solidFill>
                    <a:srgbClr val="595959"/>
                  </a:solidFill>
                  <a:latin typeface="微软雅黑"/>
                  <a:ea typeface="微软雅黑"/>
                  <a:cs typeface="Lato Light" charset="0"/>
                  <a:sym typeface="Lato Light" charset="0"/>
                </a:rPr>
                <a:t>此处添加详细文本描述，建议与标题相关并符合整体语言风格</a:t>
              </a:r>
              <a:endParaRPr lang="en-US" sz="1400" dirty="0">
                <a:solidFill>
                  <a:srgbClr val="595959"/>
                </a:solidFill>
                <a:latin typeface="微软雅黑"/>
                <a:ea typeface="微软雅黑"/>
                <a:cs typeface="Lato Light" charset="0"/>
                <a:sym typeface="Lato Light" charset="0"/>
              </a:endParaRPr>
            </a:p>
          </p:txBody>
        </p:sp>
        <p:sp>
          <p:nvSpPr>
            <p:cNvPr id="24" name="Rectangle 27"/>
            <p:cNvSpPr>
              <a:spLocks/>
            </p:cNvSpPr>
            <p:nvPr/>
          </p:nvSpPr>
          <p:spPr bwMode="auto">
            <a:xfrm>
              <a:off x="6967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80000"/>
                </a:lnSpc>
                <a:spcBef>
                  <a:spcPct val="0"/>
                </a:spcBef>
                <a:spcAft>
                  <a:spcPct val="0"/>
                </a:spcAft>
              </a:pPr>
              <a:r>
                <a:rPr lang="zh-CN" altLang="en-US" b="1" dirty="0">
                  <a:solidFill>
                    <a:srgbClr val="31859C"/>
                  </a:solidFill>
                  <a:latin typeface="微软雅黑"/>
                  <a:ea typeface="微软雅黑"/>
                  <a:cs typeface="Bebas Neue" charset="0"/>
                  <a:sym typeface="Bebas Neue" charset="0"/>
                </a:rPr>
                <a:t>添加标题</a:t>
              </a:r>
              <a:endParaRPr lang="en-US" altLang="zh-CN" b="1" dirty="0">
                <a:solidFill>
                  <a:srgbClr val="31859C"/>
                </a:solidFill>
                <a:latin typeface="微软雅黑"/>
                <a:ea typeface="微软雅黑"/>
                <a:cs typeface="Bebas Neue" charset="0"/>
                <a:sym typeface="Bebas Neue" charset="0"/>
              </a:endParaRPr>
            </a:p>
          </p:txBody>
        </p:sp>
      </p:grpSp>
      <p:grpSp>
        <p:nvGrpSpPr>
          <p:cNvPr id="25" name="Group 132"/>
          <p:cNvGrpSpPr/>
          <p:nvPr/>
        </p:nvGrpSpPr>
        <p:grpSpPr>
          <a:xfrm>
            <a:off x="6197931" y="1590684"/>
            <a:ext cx="1738701" cy="1092757"/>
            <a:chOff x="696724" y="2667382"/>
            <a:chExt cx="1362945" cy="867353"/>
          </a:xfrm>
        </p:grpSpPr>
        <p:sp>
          <p:nvSpPr>
            <p:cNvPr id="26" name="Rectangle 26"/>
            <p:cNvSpPr>
              <a:spLocks/>
            </p:cNvSpPr>
            <p:nvPr/>
          </p:nvSpPr>
          <p:spPr bwMode="auto">
            <a:xfrm>
              <a:off x="696724" y="2935897"/>
              <a:ext cx="1354892" cy="5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114000"/>
                </a:lnSpc>
                <a:spcBef>
                  <a:spcPct val="0"/>
                </a:spcBef>
                <a:spcAft>
                  <a:spcPct val="0"/>
                </a:spcAft>
              </a:pPr>
              <a:r>
                <a:rPr lang="zh-CN" altLang="en-US" sz="1400" dirty="0">
                  <a:solidFill>
                    <a:srgbClr val="595959"/>
                  </a:solidFill>
                  <a:latin typeface="微软雅黑"/>
                  <a:ea typeface="微软雅黑"/>
                  <a:cs typeface="Lato Light" charset="0"/>
                  <a:sym typeface="Lato Light" charset="0"/>
                </a:rPr>
                <a:t>此处添加详细文本描述，建议与标题相关并符合整体语言风格</a:t>
              </a:r>
              <a:endParaRPr lang="en-US" sz="1400" dirty="0">
                <a:solidFill>
                  <a:srgbClr val="595959"/>
                </a:solidFill>
                <a:latin typeface="微软雅黑"/>
                <a:ea typeface="微软雅黑"/>
                <a:cs typeface="Lato Light" charset="0"/>
                <a:sym typeface="Lato Light" charset="0"/>
              </a:endParaRPr>
            </a:p>
          </p:txBody>
        </p:sp>
        <p:sp>
          <p:nvSpPr>
            <p:cNvPr id="27" name="Rectangle 27"/>
            <p:cNvSpPr>
              <a:spLocks/>
            </p:cNvSpPr>
            <p:nvPr/>
          </p:nvSpPr>
          <p:spPr bwMode="auto">
            <a:xfrm>
              <a:off x="6967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80000"/>
                </a:lnSpc>
                <a:spcBef>
                  <a:spcPct val="0"/>
                </a:spcBef>
                <a:spcAft>
                  <a:spcPct val="0"/>
                </a:spcAft>
              </a:pPr>
              <a:r>
                <a:rPr lang="zh-CN" altLang="en-US" b="1" dirty="0">
                  <a:solidFill>
                    <a:srgbClr val="31859C"/>
                  </a:solidFill>
                  <a:latin typeface="微软雅黑"/>
                  <a:ea typeface="微软雅黑"/>
                  <a:cs typeface="Bebas Neue" charset="0"/>
                  <a:sym typeface="Bebas Neue" charset="0"/>
                </a:rPr>
                <a:t>添加标题</a:t>
              </a:r>
              <a:endParaRPr lang="en-US" altLang="zh-CN" b="1" dirty="0">
                <a:solidFill>
                  <a:srgbClr val="31859C"/>
                </a:solidFill>
                <a:latin typeface="微软雅黑"/>
                <a:ea typeface="微软雅黑"/>
                <a:cs typeface="Bebas Neue" charset="0"/>
                <a:sym typeface="Bebas Neue" charset="0"/>
              </a:endParaRPr>
            </a:p>
          </p:txBody>
        </p:sp>
      </p:grpSp>
      <p:grpSp>
        <p:nvGrpSpPr>
          <p:cNvPr id="28" name="Group 135"/>
          <p:cNvGrpSpPr/>
          <p:nvPr/>
        </p:nvGrpSpPr>
        <p:grpSpPr>
          <a:xfrm>
            <a:off x="5560098" y="5093389"/>
            <a:ext cx="1912572" cy="1046435"/>
            <a:chOff x="552376" y="2667382"/>
            <a:chExt cx="1499240" cy="830586"/>
          </a:xfrm>
        </p:grpSpPr>
        <p:sp>
          <p:nvSpPr>
            <p:cNvPr id="29" name="Rectangle 26"/>
            <p:cNvSpPr>
              <a:spLocks/>
            </p:cNvSpPr>
            <p:nvPr/>
          </p:nvSpPr>
          <p:spPr bwMode="auto">
            <a:xfrm>
              <a:off x="552376" y="2907455"/>
              <a:ext cx="1499240" cy="5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14000"/>
                </a:lnSpc>
                <a:spcBef>
                  <a:spcPct val="0"/>
                </a:spcBef>
                <a:spcAft>
                  <a:spcPct val="0"/>
                </a:spcAft>
              </a:pPr>
              <a:r>
                <a:rPr lang="zh-CN" altLang="en-US" sz="1400" dirty="0">
                  <a:solidFill>
                    <a:srgbClr val="595959"/>
                  </a:solidFill>
                  <a:latin typeface="微软雅黑"/>
                  <a:ea typeface="微软雅黑"/>
                  <a:cs typeface="Lato Light" charset="0"/>
                  <a:sym typeface="Lato Light" charset="0"/>
                </a:rPr>
                <a:t>此处添加详细文本描述，建议与标题相关并符合整体语言风格，语言描述尽量简洁生动。</a:t>
              </a:r>
              <a:endParaRPr lang="en-US" sz="1400" dirty="0">
                <a:solidFill>
                  <a:srgbClr val="595959"/>
                </a:solidFill>
                <a:latin typeface="微软雅黑"/>
                <a:ea typeface="微软雅黑"/>
                <a:cs typeface="Lato Light" charset="0"/>
                <a:sym typeface="Lato Light" charset="0"/>
              </a:endParaRPr>
            </a:p>
          </p:txBody>
        </p:sp>
        <p:sp>
          <p:nvSpPr>
            <p:cNvPr id="30" name="Rectangle 27"/>
            <p:cNvSpPr>
              <a:spLocks/>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80000"/>
                </a:lnSpc>
                <a:spcBef>
                  <a:spcPct val="0"/>
                </a:spcBef>
                <a:spcAft>
                  <a:spcPct val="0"/>
                </a:spcAft>
              </a:pPr>
              <a:r>
                <a:rPr lang="zh-CN" altLang="en-US" b="1" dirty="0">
                  <a:solidFill>
                    <a:srgbClr val="31859C"/>
                  </a:solidFill>
                  <a:latin typeface="微软雅黑"/>
                  <a:ea typeface="微软雅黑"/>
                  <a:cs typeface="Bebas Neue" charset="0"/>
                  <a:sym typeface="Bebas Neue" charset="0"/>
                </a:rPr>
                <a:t>添加标题</a:t>
              </a:r>
              <a:endParaRPr lang="en-US" altLang="zh-CN" b="1" dirty="0">
                <a:solidFill>
                  <a:srgbClr val="31859C"/>
                </a:solidFill>
                <a:latin typeface="微软雅黑"/>
                <a:ea typeface="微软雅黑"/>
                <a:cs typeface="Bebas Neue" charset="0"/>
                <a:sym typeface="Bebas Neue" charset="0"/>
              </a:endParaRPr>
            </a:p>
          </p:txBody>
        </p:sp>
      </p:grpSp>
      <p:grpSp>
        <p:nvGrpSpPr>
          <p:cNvPr id="31" name="Group 138"/>
          <p:cNvGrpSpPr/>
          <p:nvPr/>
        </p:nvGrpSpPr>
        <p:grpSpPr>
          <a:xfrm>
            <a:off x="7832682" y="4515510"/>
            <a:ext cx="1912572" cy="1048249"/>
            <a:chOff x="552376" y="2667382"/>
            <a:chExt cx="1499240" cy="832026"/>
          </a:xfrm>
        </p:grpSpPr>
        <p:sp>
          <p:nvSpPr>
            <p:cNvPr id="36" name="Rectangle 26"/>
            <p:cNvSpPr>
              <a:spLocks/>
            </p:cNvSpPr>
            <p:nvPr/>
          </p:nvSpPr>
          <p:spPr bwMode="auto">
            <a:xfrm>
              <a:off x="552376" y="2908895"/>
              <a:ext cx="1499240" cy="5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14000"/>
                </a:lnSpc>
                <a:spcBef>
                  <a:spcPct val="0"/>
                </a:spcBef>
                <a:spcAft>
                  <a:spcPct val="0"/>
                </a:spcAft>
              </a:pPr>
              <a:r>
                <a:rPr lang="zh-CN" altLang="en-US" sz="1400" dirty="0">
                  <a:solidFill>
                    <a:srgbClr val="595959"/>
                  </a:solidFill>
                  <a:latin typeface="微软雅黑"/>
                  <a:ea typeface="微软雅黑"/>
                  <a:cs typeface="Lato Light" charset="0"/>
                  <a:sym typeface="Lato Light" charset="0"/>
                </a:rPr>
                <a:t>此处添加详细文本描述，建议与标题相关并符合整体语言风格，语言描述尽量简洁生动。</a:t>
              </a:r>
              <a:endParaRPr lang="en-US" sz="1400" dirty="0">
                <a:solidFill>
                  <a:srgbClr val="595959"/>
                </a:solidFill>
                <a:latin typeface="微软雅黑"/>
                <a:ea typeface="微软雅黑"/>
                <a:cs typeface="Lato Light" charset="0"/>
                <a:sym typeface="Lato Light" charset="0"/>
              </a:endParaRPr>
            </a:p>
          </p:txBody>
        </p:sp>
        <p:sp>
          <p:nvSpPr>
            <p:cNvPr id="37" name="Rectangle 27"/>
            <p:cNvSpPr>
              <a:spLocks/>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80000"/>
                </a:lnSpc>
                <a:spcBef>
                  <a:spcPct val="0"/>
                </a:spcBef>
                <a:spcAft>
                  <a:spcPct val="0"/>
                </a:spcAft>
              </a:pPr>
              <a:r>
                <a:rPr lang="zh-CN" altLang="en-US" b="1" dirty="0">
                  <a:solidFill>
                    <a:srgbClr val="31859C"/>
                  </a:solidFill>
                  <a:latin typeface="微软雅黑"/>
                  <a:ea typeface="微软雅黑"/>
                  <a:cs typeface="Bebas Neue" charset="0"/>
                  <a:sym typeface="Bebas Neue" charset="0"/>
                </a:rPr>
                <a:t>添加标题</a:t>
              </a:r>
              <a:endParaRPr lang="en-US" altLang="zh-CN" b="1" dirty="0">
                <a:solidFill>
                  <a:srgbClr val="31859C"/>
                </a:solidFill>
                <a:latin typeface="微软雅黑"/>
                <a:ea typeface="微软雅黑"/>
                <a:cs typeface="Bebas Neue" charset="0"/>
                <a:sym typeface="Bebas Neue" charset="0"/>
              </a:endParaRPr>
            </a:p>
          </p:txBody>
        </p:sp>
      </p:grpSp>
      <p:grpSp>
        <p:nvGrpSpPr>
          <p:cNvPr id="38" name="Group 141"/>
          <p:cNvGrpSpPr/>
          <p:nvPr/>
        </p:nvGrpSpPr>
        <p:grpSpPr>
          <a:xfrm>
            <a:off x="9260900" y="2779372"/>
            <a:ext cx="1912572" cy="1056195"/>
            <a:chOff x="552376" y="2667382"/>
            <a:chExt cx="1499240" cy="838333"/>
          </a:xfrm>
        </p:grpSpPr>
        <p:sp>
          <p:nvSpPr>
            <p:cNvPr id="39" name="Rectangle 26"/>
            <p:cNvSpPr>
              <a:spLocks/>
            </p:cNvSpPr>
            <p:nvPr/>
          </p:nvSpPr>
          <p:spPr bwMode="auto">
            <a:xfrm>
              <a:off x="552376" y="2915202"/>
              <a:ext cx="1499240" cy="5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14000"/>
                </a:lnSpc>
                <a:spcBef>
                  <a:spcPct val="0"/>
                </a:spcBef>
                <a:spcAft>
                  <a:spcPct val="0"/>
                </a:spcAft>
              </a:pPr>
              <a:r>
                <a:rPr lang="zh-CN" altLang="en-US" sz="1400" dirty="0">
                  <a:solidFill>
                    <a:srgbClr val="595959"/>
                  </a:solidFill>
                  <a:latin typeface="微软雅黑"/>
                  <a:ea typeface="微软雅黑"/>
                  <a:cs typeface="Lato Light" charset="0"/>
                  <a:sym typeface="Lato Light" charset="0"/>
                </a:rPr>
                <a:t>此处添加详细文本描述，建议与标题相关并符合整体语言风格，语言描述尽量简洁生动。</a:t>
              </a:r>
              <a:endParaRPr lang="en-US" sz="1400" dirty="0">
                <a:solidFill>
                  <a:srgbClr val="595959"/>
                </a:solidFill>
                <a:latin typeface="微软雅黑"/>
                <a:ea typeface="微软雅黑"/>
                <a:cs typeface="Lato Light" charset="0"/>
                <a:sym typeface="Lato Light" charset="0"/>
              </a:endParaRPr>
            </a:p>
          </p:txBody>
        </p:sp>
        <p:sp>
          <p:nvSpPr>
            <p:cNvPr id="40" name="Rectangle 27"/>
            <p:cNvSpPr>
              <a:spLocks/>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80000"/>
                </a:lnSpc>
                <a:spcBef>
                  <a:spcPct val="0"/>
                </a:spcBef>
                <a:spcAft>
                  <a:spcPct val="0"/>
                </a:spcAft>
              </a:pPr>
              <a:r>
                <a:rPr lang="zh-CN" altLang="en-US" b="1" dirty="0">
                  <a:solidFill>
                    <a:srgbClr val="31859C"/>
                  </a:solidFill>
                  <a:latin typeface="微软雅黑"/>
                  <a:ea typeface="微软雅黑"/>
                  <a:cs typeface="Bebas Neue" charset="0"/>
                  <a:sym typeface="Bebas Neue" charset="0"/>
                </a:rPr>
                <a:t>添加标题</a:t>
              </a:r>
              <a:endParaRPr lang="en-US" altLang="zh-CN" b="1" dirty="0">
                <a:solidFill>
                  <a:srgbClr val="31859C"/>
                </a:solidFill>
                <a:latin typeface="微软雅黑"/>
                <a:ea typeface="微软雅黑"/>
                <a:cs typeface="Bebas Neue" charset="0"/>
                <a:sym typeface="Bebas Neue" charset="0"/>
              </a:endParaRPr>
            </a:p>
          </p:txBody>
        </p:sp>
      </p:grpSp>
      <p:grpSp>
        <p:nvGrpSpPr>
          <p:cNvPr id="41" name="Group 15"/>
          <p:cNvGrpSpPr/>
          <p:nvPr/>
        </p:nvGrpSpPr>
        <p:grpSpPr>
          <a:xfrm>
            <a:off x="8464040" y="3708111"/>
            <a:ext cx="596129" cy="588738"/>
            <a:chOff x="6590322" y="2740893"/>
            <a:chExt cx="467298" cy="467298"/>
          </a:xfrm>
        </p:grpSpPr>
        <p:sp>
          <p:nvSpPr>
            <p:cNvPr id="42" name="Freeform 11"/>
            <p:cNvSpPr>
              <a:spLocks/>
            </p:cNvSpPr>
            <p:nvPr/>
          </p:nvSpPr>
          <p:spPr bwMode="auto">
            <a:xfrm>
              <a:off x="6590322" y="2740893"/>
              <a:ext cx="467298" cy="467298"/>
            </a:xfrm>
            <a:custGeom>
              <a:avLst/>
              <a:gdLst>
                <a:gd name="T0" fmla="*/ 103 w 204"/>
                <a:gd name="T1" fmla="*/ 0 h 204"/>
                <a:gd name="T2" fmla="*/ 130 w 204"/>
                <a:gd name="T3" fmla="*/ 3 h 204"/>
                <a:gd name="T4" fmla="*/ 153 w 204"/>
                <a:gd name="T5" fmla="*/ 13 h 204"/>
                <a:gd name="T6" fmla="*/ 174 w 204"/>
                <a:gd name="T7" fmla="*/ 30 h 204"/>
                <a:gd name="T8" fmla="*/ 191 w 204"/>
                <a:gd name="T9" fmla="*/ 51 h 204"/>
                <a:gd name="T10" fmla="*/ 201 w 204"/>
                <a:gd name="T11" fmla="*/ 74 h 204"/>
                <a:gd name="T12" fmla="*/ 204 w 204"/>
                <a:gd name="T13" fmla="*/ 101 h 204"/>
                <a:gd name="T14" fmla="*/ 201 w 204"/>
                <a:gd name="T15" fmla="*/ 128 h 204"/>
                <a:gd name="T16" fmla="*/ 191 w 204"/>
                <a:gd name="T17" fmla="*/ 153 h 204"/>
                <a:gd name="T18" fmla="*/ 174 w 204"/>
                <a:gd name="T19" fmla="*/ 174 h 204"/>
                <a:gd name="T20" fmla="*/ 153 w 204"/>
                <a:gd name="T21" fmla="*/ 189 h 204"/>
                <a:gd name="T22" fmla="*/ 130 w 204"/>
                <a:gd name="T23" fmla="*/ 199 h 204"/>
                <a:gd name="T24" fmla="*/ 103 w 204"/>
                <a:gd name="T25" fmla="*/ 204 h 204"/>
                <a:gd name="T26" fmla="*/ 76 w 204"/>
                <a:gd name="T27" fmla="*/ 199 h 204"/>
                <a:gd name="T28" fmla="*/ 51 w 204"/>
                <a:gd name="T29" fmla="*/ 189 h 204"/>
                <a:gd name="T30" fmla="*/ 30 w 204"/>
                <a:gd name="T31" fmla="*/ 174 h 204"/>
                <a:gd name="T32" fmla="*/ 15 w 204"/>
                <a:gd name="T33" fmla="*/ 153 h 204"/>
                <a:gd name="T34" fmla="*/ 5 w 204"/>
                <a:gd name="T35" fmla="*/ 128 h 204"/>
                <a:gd name="T36" fmla="*/ 0 w 204"/>
                <a:gd name="T37" fmla="*/ 101 h 204"/>
                <a:gd name="T38" fmla="*/ 5 w 204"/>
                <a:gd name="T39" fmla="*/ 74 h 204"/>
                <a:gd name="T40" fmla="*/ 15 w 204"/>
                <a:gd name="T41" fmla="*/ 51 h 204"/>
                <a:gd name="T42" fmla="*/ 30 w 204"/>
                <a:gd name="T43" fmla="*/ 30 h 204"/>
                <a:gd name="T44" fmla="*/ 51 w 204"/>
                <a:gd name="T45" fmla="*/ 13 h 204"/>
                <a:gd name="T46" fmla="*/ 76 w 204"/>
                <a:gd name="T47" fmla="*/ 3 h 204"/>
                <a:gd name="T48" fmla="*/ 103 w 204"/>
                <a:gd name="T4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204">
                  <a:moveTo>
                    <a:pt x="103" y="0"/>
                  </a:moveTo>
                  <a:lnTo>
                    <a:pt x="130" y="3"/>
                  </a:lnTo>
                  <a:lnTo>
                    <a:pt x="153" y="13"/>
                  </a:lnTo>
                  <a:lnTo>
                    <a:pt x="174" y="30"/>
                  </a:lnTo>
                  <a:lnTo>
                    <a:pt x="191" y="51"/>
                  </a:lnTo>
                  <a:lnTo>
                    <a:pt x="201" y="74"/>
                  </a:lnTo>
                  <a:lnTo>
                    <a:pt x="204" y="101"/>
                  </a:lnTo>
                  <a:lnTo>
                    <a:pt x="201" y="128"/>
                  </a:lnTo>
                  <a:lnTo>
                    <a:pt x="191" y="153"/>
                  </a:lnTo>
                  <a:lnTo>
                    <a:pt x="174" y="174"/>
                  </a:lnTo>
                  <a:lnTo>
                    <a:pt x="153" y="189"/>
                  </a:lnTo>
                  <a:lnTo>
                    <a:pt x="130" y="199"/>
                  </a:lnTo>
                  <a:lnTo>
                    <a:pt x="103" y="204"/>
                  </a:lnTo>
                  <a:lnTo>
                    <a:pt x="76" y="199"/>
                  </a:lnTo>
                  <a:lnTo>
                    <a:pt x="51" y="189"/>
                  </a:lnTo>
                  <a:lnTo>
                    <a:pt x="30" y="174"/>
                  </a:lnTo>
                  <a:lnTo>
                    <a:pt x="15" y="153"/>
                  </a:lnTo>
                  <a:lnTo>
                    <a:pt x="5" y="128"/>
                  </a:lnTo>
                  <a:lnTo>
                    <a:pt x="0" y="101"/>
                  </a:lnTo>
                  <a:lnTo>
                    <a:pt x="5" y="74"/>
                  </a:lnTo>
                  <a:lnTo>
                    <a:pt x="15" y="51"/>
                  </a:lnTo>
                  <a:lnTo>
                    <a:pt x="30" y="30"/>
                  </a:lnTo>
                  <a:lnTo>
                    <a:pt x="51" y="13"/>
                  </a:lnTo>
                  <a:lnTo>
                    <a:pt x="76" y="3"/>
                  </a:lnTo>
                  <a:lnTo>
                    <a:pt x="103" y="0"/>
                  </a:lnTo>
                  <a:close/>
                </a:path>
              </a:pathLst>
            </a:custGeom>
            <a:solidFill>
              <a:schemeClr val="accent5">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sp>
          <p:nvSpPr>
            <p:cNvPr id="43" name="Freeform 6"/>
            <p:cNvSpPr>
              <a:spLocks noEditPoints="1"/>
            </p:cNvSpPr>
            <p:nvPr/>
          </p:nvSpPr>
          <p:spPr bwMode="auto">
            <a:xfrm>
              <a:off x="6661500" y="2865381"/>
              <a:ext cx="318518" cy="211972"/>
            </a:xfrm>
            <a:custGeom>
              <a:avLst/>
              <a:gdLst>
                <a:gd name="T0" fmla="*/ 176 w 176"/>
                <a:gd name="T1" fmla="*/ 99 h 117"/>
                <a:gd name="T2" fmla="*/ 176 w 176"/>
                <a:gd name="T3" fmla="*/ 108 h 117"/>
                <a:gd name="T4" fmla="*/ 161 w 176"/>
                <a:gd name="T5" fmla="*/ 117 h 117"/>
                <a:gd name="T6" fmla="*/ 15 w 176"/>
                <a:gd name="T7" fmla="*/ 117 h 117"/>
                <a:gd name="T8" fmla="*/ 0 w 176"/>
                <a:gd name="T9" fmla="*/ 108 h 117"/>
                <a:gd name="T10" fmla="*/ 0 w 176"/>
                <a:gd name="T11" fmla="*/ 99 h 117"/>
                <a:gd name="T12" fmla="*/ 15 w 176"/>
                <a:gd name="T13" fmla="*/ 99 h 117"/>
                <a:gd name="T14" fmla="*/ 161 w 176"/>
                <a:gd name="T15" fmla="*/ 99 h 117"/>
                <a:gd name="T16" fmla="*/ 176 w 176"/>
                <a:gd name="T17" fmla="*/ 99 h 117"/>
                <a:gd name="T18" fmla="*/ 24 w 176"/>
                <a:gd name="T19" fmla="*/ 79 h 117"/>
                <a:gd name="T20" fmla="*/ 24 w 176"/>
                <a:gd name="T21" fmla="*/ 14 h 117"/>
                <a:gd name="T22" fmla="*/ 38 w 176"/>
                <a:gd name="T23" fmla="*/ 0 h 117"/>
                <a:gd name="T24" fmla="*/ 138 w 176"/>
                <a:gd name="T25" fmla="*/ 0 h 117"/>
                <a:gd name="T26" fmla="*/ 152 w 176"/>
                <a:gd name="T27" fmla="*/ 14 h 117"/>
                <a:gd name="T28" fmla="*/ 152 w 176"/>
                <a:gd name="T29" fmla="*/ 79 h 117"/>
                <a:gd name="T30" fmla="*/ 138 w 176"/>
                <a:gd name="T31" fmla="*/ 93 h 117"/>
                <a:gd name="T32" fmla="*/ 38 w 176"/>
                <a:gd name="T33" fmla="*/ 93 h 117"/>
                <a:gd name="T34" fmla="*/ 24 w 176"/>
                <a:gd name="T35" fmla="*/ 79 h 117"/>
                <a:gd name="T36" fmla="*/ 35 w 176"/>
                <a:gd name="T37" fmla="*/ 79 h 117"/>
                <a:gd name="T38" fmla="*/ 38 w 176"/>
                <a:gd name="T39" fmla="*/ 82 h 117"/>
                <a:gd name="T40" fmla="*/ 138 w 176"/>
                <a:gd name="T41" fmla="*/ 82 h 117"/>
                <a:gd name="T42" fmla="*/ 141 w 176"/>
                <a:gd name="T43" fmla="*/ 79 h 117"/>
                <a:gd name="T44" fmla="*/ 141 w 176"/>
                <a:gd name="T45" fmla="*/ 14 h 117"/>
                <a:gd name="T46" fmla="*/ 138 w 176"/>
                <a:gd name="T47" fmla="*/ 11 h 117"/>
                <a:gd name="T48" fmla="*/ 38 w 176"/>
                <a:gd name="T49" fmla="*/ 11 h 117"/>
                <a:gd name="T50" fmla="*/ 35 w 176"/>
                <a:gd name="T51" fmla="*/ 14 h 117"/>
                <a:gd name="T52" fmla="*/ 35 w 176"/>
                <a:gd name="T53" fmla="*/ 79 h 117"/>
                <a:gd name="T54" fmla="*/ 97 w 176"/>
                <a:gd name="T55" fmla="*/ 107 h 117"/>
                <a:gd name="T56" fmla="*/ 95 w 176"/>
                <a:gd name="T57" fmla="*/ 105 h 117"/>
                <a:gd name="T58" fmla="*/ 81 w 176"/>
                <a:gd name="T59" fmla="*/ 105 h 117"/>
                <a:gd name="T60" fmla="*/ 79 w 176"/>
                <a:gd name="T61" fmla="*/ 107 h 117"/>
                <a:gd name="T62" fmla="*/ 81 w 176"/>
                <a:gd name="T63" fmla="*/ 108 h 117"/>
                <a:gd name="T64" fmla="*/ 95 w 176"/>
                <a:gd name="T65" fmla="*/ 108 h 117"/>
                <a:gd name="T66" fmla="*/ 97 w 176"/>
                <a:gd name="T67" fmla="*/ 10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17">
                  <a:moveTo>
                    <a:pt x="176" y="99"/>
                  </a:moveTo>
                  <a:cubicBezTo>
                    <a:pt x="176" y="108"/>
                    <a:pt x="176" y="108"/>
                    <a:pt x="176" y="108"/>
                  </a:cubicBezTo>
                  <a:cubicBezTo>
                    <a:pt x="176" y="113"/>
                    <a:pt x="169" y="117"/>
                    <a:pt x="161" y="117"/>
                  </a:cubicBezTo>
                  <a:cubicBezTo>
                    <a:pt x="15" y="117"/>
                    <a:pt x="15" y="117"/>
                    <a:pt x="15" y="117"/>
                  </a:cubicBezTo>
                  <a:cubicBezTo>
                    <a:pt x="7" y="117"/>
                    <a:pt x="0" y="113"/>
                    <a:pt x="0" y="108"/>
                  </a:cubicBezTo>
                  <a:cubicBezTo>
                    <a:pt x="0" y="99"/>
                    <a:pt x="0" y="99"/>
                    <a:pt x="0" y="99"/>
                  </a:cubicBezTo>
                  <a:cubicBezTo>
                    <a:pt x="15" y="99"/>
                    <a:pt x="15" y="99"/>
                    <a:pt x="15" y="99"/>
                  </a:cubicBezTo>
                  <a:cubicBezTo>
                    <a:pt x="161" y="99"/>
                    <a:pt x="161" y="99"/>
                    <a:pt x="161" y="99"/>
                  </a:cubicBezTo>
                  <a:lnTo>
                    <a:pt x="176" y="99"/>
                  </a:lnTo>
                  <a:close/>
                  <a:moveTo>
                    <a:pt x="24" y="79"/>
                  </a:moveTo>
                  <a:cubicBezTo>
                    <a:pt x="24" y="14"/>
                    <a:pt x="24" y="14"/>
                    <a:pt x="24" y="14"/>
                  </a:cubicBezTo>
                  <a:cubicBezTo>
                    <a:pt x="24" y="6"/>
                    <a:pt x="30" y="0"/>
                    <a:pt x="38" y="0"/>
                  </a:cubicBezTo>
                  <a:cubicBezTo>
                    <a:pt x="138" y="0"/>
                    <a:pt x="138" y="0"/>
                    <a:pt x="138" y="0"/>
                  </a:cubicBezTo>
                  <a:cubicBezTo>
                    <a:pt x="146" y="0"/>
                    <a:pt x="152" y="6"/>
                    <a:pt x="152" y="14"/>
                  </a:cubicBezTo>
                  <a:cubicBezTo>
                    <a:pt x="152" y="79"/>
                    <a:pt x="152" y="79"/>
                    <a:pt x="152" y="79"/>
                  </a:cubicBezTo>
                  <a:cubicBezTo>
                    <a:pt x="152" y="87"/>
                    <a:pt x="146" y="93"/>
                    <a:pt x="138" y="93"/>
                  </a:cubicBezTo>
                  <a:cubicBezTo>
                    <a:pt x="38" y="93"/>
                    <a:pt x="38" y="93"/>
                    <a:pt x="38" y="93"/>
                  </a:cubicBezTo>
                  <a:cubicBezTo>
                    <a:pt x="30" y="93"/>
                    <a:pt x="24" y="87"/>
                    <a:pt x="24" y="79"/>
                  </a:cubicBezTo>
                  <a:close/>
                  <a:moveTo>
                    <a:pt x="35" y="79"/>
                  </a:moveTo>
                  <a:cubicBezTo>
                    <a:pt x="35" y="80"/>
                    <a:pt x="37" y="82"/>
                    <a:pt x="38" y="82"/>
                  </a:cubicBezTo>
                  <a:cubicBezTo>
                    <a:pt x="138" y="82"/>
                    <a:pt x="138" y="82"/>
                    <a:pt x="138" y="82"/>
                  </a:cubicBezTo>
                  <a:cubicBezTo>
                    <a:pt x="139" y="82"/>
                    <a:pt x="141" y="80"/>
                    <a:pt x="141" y="79"/>
                  </a:cubicBezTo>
                  <a:cubicBezTo>
                    <a:pt x="141" y="14"/>
                    <a:pt x="141" y="14"/>
                    <a:pt x="141" y="14"/>
                  </a:cubicBezTo>
                  <a:cubicBezTo>
                    <a:pt x="141" y="13"/>
                    <a:pt x="139" y="11"/>
                    <a:pt x="138" y="11"/>
                  </a:cubicBezTo>
                  <a:cubicBezTo>
                    <a:pt x="38" y="11"/>
                    <a:pt x="38" y="11"/>
                    <a:pt x="38" y="11"/>
                  </a:cubicBezTo>
                  <a:cubicBezTo>
                    <a:pt x="37" y="11"/>
                    <a:pt x="35" y="13"/>
                    <a:pt x="35" y="14"/>
                  </a:cubicBezTo>
                  <a:lnTo>
                    <a:pt x="35" y="79"/>
                  </a:lnTo>
                  <a:close/>
                  <a:moveTo>
                    <a:pt x="97" y="107"/>
                  </a:moveTo>
                  <a:cubicBezTo>
                    <a:pt x="97" y="106"/>
                    <a:pt x="96" y="105"/>
                    <a:pt x="95" y="105"/>
                  </a:cubicBezTo>
                  <a:cubicBezTo>
                    <a:pt x="81" y="105"/>
                    <a:pt x="81" y="105"/>
                    <a:pt x="81" y="105"/>
                  </a:cubicBezTo>
                  <a:cubicBezTo>
                    <a:pt x="80" y="105"/>
                    <a:pt x="79" y="106"/>
                    <a:pt x="79" y="107"/>
                  </a:cubicBezTo>
                  <a:cubicBezTo>
                    <a:pt x="79" y="107"/>
                    <a:pt x="80" y="108"/>
                    <a:pt x="81" y="108"/>
                  </a:cubicBezTo>
                  <a:cubicBezTo>
                    <a:pt x="95" y="108"/>
                    <a:pt x="95" y="108"/>
                    <a:pt x="95" y="108"/>
                  </a:cubicBezTo>
                  <a:cubicBezTo>
                    <a:pt x="96" y="108"/>
                    <a:pt x="97" y="107"/>
                    <a:pt x="97" y="107"/>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grpSp>
        <p:nvGrpSpPr>
          <p:cNvPr id="44" name="Group 1"/>
          <p:cNvGrpSpPr/>
          <p:nvPr/>
        </p:nvGrpSpPr>
        <p:grpSpPr>
          <a:xfrm>
            <a:off x="1359996" y="2531858"/>
            <a:ext cx="593207" cy="588738"/>
            <a:chOff x="1066082" y="1818668"/>
            <a:chExt cx="465007" cy="467298"/>
          </a:xfrm>
        </p:grpSpPr>
        <p:sp>
          <p:nvSpPr>
            <p:cNvPr id="45" name="Freeform 7"/>
            <p:cNvSpPr>
              <a:spLocks/>
            </p:cNvSpPr>
            <p:nvPr/>
          </p:nvSpPr>
          <p:spPr bwMode="auto">
            <a:xfrm>
              <a:off x="1066082" y="1818668"/>
              <a:ext cx="465007" cy="467298"/>
            </a:xfrm>
            <a:custGeom>
              <a:avLst/>
              <a:gdLst>
                <a:gd name="T0" fmla="*/ 102 w 203"/>
                <a:gd name="T1" fmla="*/ 0 h 204"/>
                <a:gd name="T2" fmla="*/ 129 w 203"/>
                <a:gd name="T3" fmla="*/ 3 h 204"/>
                <a:gd name="T4" fmla="*/ 153 w 203"/>
                <a:gd name="T5" fmla="*/ 13 h 204"/>
                <a:gd name="T6" fmla="*/ 174 w 203"/>
                <a:gd name="T7" fmla="*/ 30 h 204"/>
                <a:gd name="T8" fmla="*/ 190 w 203"/>
                <a:gd name="T9" fmla="*/ 50 h 204"/>
                <a:gd name="T10" fmla="*/ 200 w 203"/>
                <a:gd name="T11" fmla="*/ 74 h 204"/>
                <a:gd name="T12" fmla="*/ 203 w 203"/>
                <a:gd name="T13" fmla="*/ 102 h 204"/>
                <a:gd name="T14" fmla="*/ 200 w 203"/>
                <a:gd name="T15" fmla="*/ 129 h 204"/>
                <a:gd name="T16" fmla="*/ 190 w 203"/>
                <a:gd name="T17" fmla="*/ 153 h 204"/>
                <a:gd name="T18" fmla="*/ 174 w 203"/>
                <a:gd name="T19" fmla="*/ 174 h 204"/>
                <a:gd name="T20" fmla="*/ 153 w 203"/>
                <a:gd name="T21" fmla="*/ 190 h 204"/>
                <a:gd name="T22" fmla="*/ 129 w 203"/>
                <a:gd name="T23" fmla="*/ 201 h 204"/>
                <a:gd name="T24" fmla="*/ 102 w 203"/>
                <a:gd name="T25" fmla="*/ 204 h 204"/>
                <a:gd name="T26" fmla="*/ 74 w 203"/>
                <a:gd name="T27" fmla="*/ 201 h 204"/>
                <a:gd name="T28" fmla="*/ 50 w 203"/>
                <a:gd name="T29" fmla="*/ 190 h 204"/>
                <a:gd name="T30" fmla="*/ 30 w 203"/>
                <a:gd name="T31" fmla="*/ 174 h 204"/>
                <a:gd name="T32" fmla="*/ 13 w 203"/>
                <a:gd name="T33" fmla="*/ 153 h 204"/>
                <a:gd name="T34" fmla="*/ 3 w 203"/>
                <a:gd name="T35" fmla="*/ 129 h 204"/>
                <a:gd name="T36" fmla="*/ 0 w 203"/>
                <a:gd name="T37" fmla="*/ 102 h 204"/>
                <a:gd name="T38" fmla="*/ 3 w 203"/>
                <a:gd name="T39" fmla="*/ 74 h 204"/>
                <a:gd name="T40" fmla="*/ 13 w 203"/>
                <a:gd name="T41" fmla="*/ 50 h 204"/>
                <a:gd name="T42" fmla="*/ 30 w 203"/>
                <a:gd name="T43" fmla="*/ 30 h 204"/>
                <a:gd name="T44" fmla="*/ 50 w 203"/>
                <a:gd name="T45" fmla="*/ 13 h 204"/>
                <a:gd name="T46" fmla="*/ 74 w 203"/>
                <a:gd name="T47" fmla="*/ 3 h 204"/>
                <a:gd name="T48" fmla="*/ 102 w 203"/>
                <a:gd name="T4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4">
                  <a:moveTo>
                    <a:pt x="102" y="0"/>
                  </a:moveTo>
                  <a:lnTo>
                    <a:pt x="129" y="3"/>
                  </a:lnTo>
                  <a:lnTo>
                    <a:pt x="153" y="13"/>
                  </a:lnTo>
                  <a:lnTo>
                    <a:pt x="174" y="30"/>
                  </a:lnTo>
                  <a:lnTo>
                    <a:pt x="190" y="50"/>
                  </a:lnTo>
                  <a:lnTo>
                    <a:pt x="200" y="74"/>
                  </a:lnTo>
                  <a:lnTo>
                    <a:pt x="203" y="102"/>
                  </a:lnTo>
                  <a:lnTo>
                    <a:pt x="200" y="129"/>
                  </a:lnTo>
                  <a:lnTo>
                    <a:pt x="190" y="153"/>
                  </a:lnTo>
                  <a:lnTo>
                    <a:pt x="174" y="174"/>
                  </a:lnTo>
                  <a:lnTo>
                    <a:pt x="153" y="190"/>
                  </a:lnTo>
                  <a:lnTo>
                    <a:pt x="129" y="201"/>
                  </a:lnTo>
                  <a:lnTo>
                    <a:pt x="102" y="204"/>
                  </a:lnTo>
                  <a:lnTo>
                    <a:pt x="74" y="201"/>
                  </a:lnTo>
                  <a:lnTo>
                    <a:pt x="50" y="190"/>
                  </a:lnTo>
                  <a:lnTo>
                    <a:pt x="30" y="174"/>
                  </a:lnTo>
                  <a:lnTo>
                    <a:pt x="13" y="153"/>
                  </a:lnTo>
                  <a:lnTo>
                    <a:pt x="3" y="129"/>
                  </a:lnTo>
                  <a:lnTo>
                    <a:pt x="0" y="102"/>
                  </a:lnTo>
                  <a:lnTo>
                    <a:pt x="3" y="74"/>
                  </a:lnTo>
                  <a:lnTo>
                    <a:pt x="13" y="50"/>
                  </a:lnTo>
                  <a:lnTo>
                    <a:pt x="30" y="30"/>
                  </a:lnTo>
                  <a:lnTo>
                    <a:pt x="50" y="13"/>
                  </a:lnTo>
                  <a:lnTo>
                    <a:pt x="74" y="3"/>
                  </a:lnTo>
                  <a:lnTo>
                    <a:pt x="102" y="0"/>
                  </a:lnTo>
                  <a:close/>
                </a:path>
              </a:pathLst>
            </a:custGeom>
            <a:solidFill>
              <a:schemeClr val="accent5">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sp>
          <p:nvSpPr>
            <p:cNvPr id="46" name="Freeform 7"/>
            <p:cNvSpPr>
              <a:spLocks noEditPoints="1"/>
            </p:cNvSpPr>
            <p:nvPr/>
          </p:nvSpPr>
          <p:spPr bwMode="auto">
            <a:xfrm>
              <a:off x="1145360" y="1919614"/>
              <a:ext cx="299574" cy="277578"/>
            </a:xfrm>
            <a:custGeom>
              <a:avLst/>
              <a:gdLst>
                <a:gd name="T0" fmla="*/ 31 w 177"/>
                <a:gd name="T1" fmla="*/ 94 h 164"/>
                <a:gd name="T2" fmla="*/ 19 w 177"/>
                <a:gd name="T3" fmla="*/ 94 h 164"/>
                <a:gd name="T4" fmla="*/ 1 w 177"/>
                <a:gd name="T5" fmla="*/ 79 h 164"/>
                <a:gd name="T6" fmla="*/ 12 w 177"/>
                <a:gd name="T7" fmla="*/ 47 h 164"/>
                <a:gd name="T8" fmla="*/ 36 w 177"/>
                <a:gd name="T9" fmla="*/ 55 h 164"/>
                <a:gd name="T10" fmla="*/ 48 w 177"/>
                <a:gd name="T11" fmla="*/ 52 h 164"/>
                <a:gd name="T12" fmla="*/ 48 w 177"/>
                <a:gd name="T13" fmla="*/ 59 h 164"/>
                <a:gd name="T14" fmla="*/ 55 w 177"/>
                <a:gd name="T15" fmla="*/ 82 h 164"/>
                <a:gd name="T16" fmla="*/ 31 w 177"/>
                <a:gd name="T17" fmla="*/ 94 h 164"/>
                <a:gd name="T18" fmla="*/ 36 w 177"/>
                <a:gd name="T19" fmla="*/ 47 h 164"/>
                <a:gd name="T20" fmla="*/ 12 w 177"/>
                <a:gd name="T21" fmla="*/ 23 h 164"/>
                <a:gd name="T22" fmla="*/ 36 w 177"/>
                <a:gd name="T23" fmla="*/ 0 h 164"/>
                <a:gd name="T24" fmla="*/ 59 w 177"/>
                <a:gd name="T25" fmla="*/ 23 h 164"/>
                <a:gd name="T26" fmla="*/ 36 w 177"/>
                <a:gd name="T27" fmla="*/ 47 h 164"/>
                <a:gd name="T28" fmla="*/ 129 w 177"/>
                <a:gd name="T29" fmla="*/ 164 h 164"/>
                <a:gd name="T30" fmla="*/ 49 w 177"/>
                <a:gd name="T31" fmla="*/ 164 h 164"/>
                <a:gd name="T32" fmla="*/ 24 w 177"/>
                <a:gd name="T33" fmla="*/ 140 h 164"/>
                <a:gd name="T34" fmla="*/ 56 w 177"/>
                <a:gd name="T35" fmla="*/ 88 h 164"/>
                <a:gd name="T36" fmla="*/ 89 w 177"/>
                <a:gd name="T37" fmla="*/ 101 h 164"/>
                <a:gd name="T38" fmla="*/ 121 w 177"/>
                <a:gd name="T39" fmla="*/ 88 h 164"/>
                <a:gd name="T40" fmla="*/ 153 w 177"/>
                <a:gd name="T41" fmla="*/ 140 h 164"/>
                <a:gd name="T42" fmla="*/ 129 w 177"/>
                <a:gd name="T43" fmla="*/ 164 h 164"/>
                <a:gd name="T44" fmla="*/ 89 w 177"/>
                <a:gd name="T45" fmla="*/ 94 h 164"/>
                <a:gd name="T46" fmla="*/ 53 w 177"/>
                <a:gd name="T47" fmla="*/ 59 h 164"/>
                <a:gd name="T48" fmla="*/ 89 w 177"/>
                <a:gd name="T49" fmla="*/ 23 h 164"/>
                <a:gd name="T50" fmla="*/ 124 w 177"/>
                <a:gd name="T51" fmla="*/ 59 h 164"/>
                <a:gd name="T52" fmla="*/ 89 w 177"/>
                <a:gd name="T53" fmla="*/ 94 h 164"/>
                <a:gd name="T54" fmla="*/ 141 w 177"/>
                <a:gd name="T55" fmla="*/ 47 h 164"/>
                <a:gd name="T56" fmla="*/ 118 w 177"/>
                <a:gd name="T57" fmla="*/ 23 h 164"/>
                <a:gd name="T58" fmla="*/ 141 w 177"/>
                <a:gd name="T59" fmla="*/ 0 h 164"/>
                <a:gd name="T60" fmla="*/ 165 w 177"/>
                <a:gd name="T61" fmla="*/ 23 h 164"/>
                <a:gd name="T62" fmla="*/ 141 w 177"/>
                <a:gd name="T63" fmla="*/ 47 h 164"/>
                <a:gd name="T64" fmla="*/ 159 w 177"/>
                <a:gd name="T65" fmla="*/ 94 h 164"/>
                <a:gd name="T66" fmla="*/ 146 w 177"/>
                <a:gd name="T67" fmla="*/ 94 h 164"/>
                <a:gd name="T68" fmla="*/ 122 w 177"/>
                <a:gd name="T69" fmla="*/ 82 h 164"/>
                <a:gd name="T70" fmla="*/ 130 w 177"/>
                <a:gd name="T71" fmla="*/ 59 h 164"/>
                <a:gd name="T72" fmla="*/ 129 w 177"/>
                <a:gd name="T73" fmla="*/ 52 h 164"/>
                <a:gd name="T74" fmla="*/ 141 w 177"/>
                <a:gd name="T75" fmla="*/ 55 h 164"/>
                <a:gd name="T76" fmla="*/ 165 w 177"/>
                <a:gd name="T77" fmla="*/ 47 h 164"/>
                <a:gd name="T78" fmla="*/ 177 w 177"/>
                <a:gd name="T79" fmla="*/ 79 h 164"/>
                <a:gd name="T80" fmla="*/ 159 w 177"/>
                <a:gd name="T81" fmla="*/ 9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7" h="164">
                  <a:moveTo>
                    <a:pt x="31" y="94"/>
                  </a:moveTo>
                  <a:cubicBezTo>
                    <a:pt x="19" y="94"/>
                    <a:pt x="19" y="94"/>
                    <a:pt x="19" y="94"/>
                  </a:cubicBezTo>
                  <a:cubicBezTo>
                    <a:pt x="9" y="94"/>
                    <a:pt x="1" y="89"/>
                    <a:pt x="1" y="79"/>
                  </a:cubicBezTo>
                  <a:cubicBezTo>
                    <a:pt x="1" y="72"/>
                    <a:pt x="0" y="47"/>
                    <a:pt x="12" y="47"/>
                  </a:cubicBezTo>
                  <a:cubicBezTo>
                    <a:pt x="14" y="47"/>
                    <a:pt x="24" y="55"/>
                    <a:pt x="36" y="55"/>
                  </a:cubicBezTo>
                  <a:cubicBezTo>
                    <a:pt x="40" y="55"/>
                    <a:pt x="44" y="54"/>
                    <a:pt x="48" y="52"/>
                  </a:cubicBezTo>
                  <a:cubicBezTo>
                    <a:pt x="48" y="54"/>
                    <a:pt x="48" y="57"/>
                    <a:pt x="48" y="59"/>
                  </a:cubicBezTo>
                  <a:cubicBezTo>
                    <a:pt x="48" y="67"/>
                    <a:pt x="50" y="75"/>
                    <a:pt x="55" y="82"/>
                  </a:cubicBezTo>
                  <a:cubicBezTo>
                    <a:pt x="46" y="82"/>
                    <a:pt x="37" y="86"/>
                    <a:pt x="31" y="94"/>
                  </a:cubicBezTo>
                  <a:close/>
                  <a:moveTo>
                    <a:pt x="36" y="47"/>
                  </a:moveTo>
                  <a:cubicBezTo>
                    <a:pt x="23" y="47"/>
                    <a:pt x="12" y="36"/>
                    <a:pt x="12" y="23"/>
                  </a:cubicBezTo>
                  <a:cubicBezTo>
                    <a:pt x="12" y="10"/>
                    <a:pt x="23" y="0"/>
                    <a:pt x="36" y="0"/>
                  </a:cubicBezTo>
                  <a:cubicBezTo>
                    <a:pt x="49" y="0"/>
                    <a:pt x="59" y="10"/>
                    <a:pt x="59" y="23"/>
                  </a:cubicBezTo>
                  <a:cubicBezTo>
                    <a:pt x="59" y="36"/>
                    <a:pt x="49" y="47"/>
                    <a:pt x="36" y="47"/>
                  </a:cubicBezTo>
                  <a:close/>
                  <a:moveTo>
                    <a:pt x="129" y="164"/>
                  </a:moveTo>
                  <a:cubicBezTo>
                    <a:pt x="49" y="164"/>
                    <a:pt x="49" y="164"/>
                    <a:pt x="49" y="164"/>
                  </a:cubicBezTo>
                  <a:cubicBezTo>
                    <a:pt x="34" y="164"/>
                    <a:pt x="24" y="155"/>
                    <a:pt x="24" y="140"/>
                  </a:cubicBezTo>
                  <a:cubicBezTo>
                    <a:pt x="24" y="120"/>
                    <a:pt x="29" y="88"/>
                    <a:pt x="56" y="88"/>
                  </a:cubicBezTo>
                  <a:cubicBezTo>
                    <a:pt x="59" y="88"/>
                    <a:pt x="70" y="101"/>
                    <a:pt x="89" y="101"/>
                  </a:cubicBezTo>
                  <a:cubicBezTo>
                    <a:pt x="107" y="101"/>
                    <a:pt x="118" y="88"/>
                    <a:pt x="121" y="88"/>
                  </a:cubicBezTo>
                  <a:cubicBezTo>
                    <a:pt x="148" y="88"/>
                    <a:pt x="153" y="120"/>
                    <a:pt x="153" y="140"/>
                  </a:cubicBezTo>
                  <a:cubicBezTo>
                    <a:pt x="153" y="155"/>
                    <a:pt x="143" y="164"/>
                    <a:pt x="129" y="164"/>
                  </a:cubicBezTo>
                  <a:close/>
                  <a:moveTo>
                    <a:pt x="89" y="94"/>
                  </a:moveTo>
                  <a:cubicBezTo>
                    <a:pt x="69" y="94"/>
                    <a:pt x="53" y="78"/>
                    <a:pt x="53" y="59"/>
                  </a:cubicBezTo>
                  <a:cubicBezTo>
                    <a:pt x="53" y="39"/>
                    <a:pt x="69" y="23"/>
                    <a:pt x="89" y="23"/>
                  </a:cubicBezTo>
                  <a:cubicBezTo>
                    <a:pt x="108" y="23"/>
                    <a:pt x="124" y="39"/>
                    <a:pt x="124" y="59"/>
                  </a:cubicBezTo>
                  <a:cubicBezTo>
                    <a:pt x="124" y="78"/>
                    <a:pt x="108" y="94"/>
                    <a:pt x="89" y="94"/>
                  </a:cubicBezTo>
                  <a:close/>
                  <a:moveTo>
                    <a:pt x="141" y="47"/>
                  </a:moveTo>
                  <a:cubicBezTo>
                    <a:pt x="128" y="47"/>
                    <a:pt x="118" y="36"/>
                    <a:pt x="118" y="23"/>
                  </a:cubicBezTo>
                  <a:cubicBezTo>
                    <a:pt x="118" y="10"/>
                    <a:pt x="128" y="0"/>
                    <a:pt x="141" y="0"/>
                  </a:cubicBezTo>
                  <a:cubicBezTo>
                    <a:pt x="154" y="0"/>
                    <a:pt x="165" y="10"/>
                    <a:pt x="165" y="23"/>
                  </a:cubicBezTo>
                  <a:cubicBezTo>
                    <a:pt x="165" y="36"/>
                    <a:pt x="154" y="47"/>
                    <a:pt x="141" y="47"/>
                  </a:cubicBezTo>
                  <a:close/>
                  <a:moveTo>
                    <a:pt x="159" y="94"/>
                  </a:moveTo>
                  <a:cubicBezTo>
                    <a:pt x="146" y="94"/>
                    <a:pt x="146" y="94"/>
                    <a:pt x="146" y="94"/>
                  </a:cubicBezTo>
                  <a:cubicBezTo>
                    <a:pt x="140" y="86"/>
                    <a:pt x="132" y="82"/>
                    <a:pt x="122" y="82"/>
                  </a:cubicBezTo>
                  <a:cubicBezTo>
                    <a:pt x="127" y="75"/>
                    <a:pt x="130" y="67"/>
                    <a:pt x="130" y="59"/>
                  </a:cubicBezTo>
                  <a:cubicBezTo>
                    <a:pt x="130" y="57"/>
                    <a:pt x="129" y="54"/>
                    <a:pt x="129" y="52"/>
                  </a:cubicBezTo>
                  <a:cubicBezTo>
                    <a:pt x="133" y="54"/>
                    <a:pt x="137" y="55"/>
                    <a:pt x="141" y="55"/>
                  </a:cubicBezTo>
                  <a:cubicBezTo>
                    <a:pt x="154" y="55"/>
                    <a:pt x="163" y="47"/>
                    <a:pt x="165" y="47"/>
                  </a:cubicBezTo>
                  <a:cubicBezTo>
                    <a:pt x="177" y="47"/>
                    <a:pt x="177" y="72"/>
                    <a:pt x="177" y="79"/>
                  </a:cubicBezTo>
                  <a:cubicBezTo>
                    <a:pt x="177" y="89"/>
                    <a:pt x="168" y="94"/>
                    <a:pt x="159" y="94"/>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grpSp>
        <p:nvGrpSpPr>
          <p:cNvPr id="47" name="Group 2"/>
          <p:cNvGrpSpPr/>
          <p:nvPr/>
        </p:nvGrpSpPr>
        <p:grpSpPr>
          <a:xfrm>
            <a:off x="4648803" y="2570196"/>
            <a:ext cx="593207" cy="585851"/>
            <a:chOff x="3635896" y="1825130"/>
            <a:chExt cx="465007" cy="465007"/>
          </a:xfrm>
        </p:grpSpPr>
        <p:sp>
          <p:nvSpPr>
            <p:cNvPr id="48" name="Freeform 8"/>
            <p:cNvSpPr>
              <a:spLocks/>
            </p:cNvSpPr>
            <p:nvPr/>
          </p:nvSpPr>
          <p:spPr bwMode="auto">
            <a:xfrm>
              <a:off x="3635896" y="1825130"/>
              <a:ext cx="465007" cy="465007"/>
            </a:xfrm>
            <a:custGeom>
              <a:avLst/>
              <a:gdLst>
                <a:gd name="T0" fmla="*/ 101 w 203"/>
                <a:gd name="T1" fmla="*/ 0 h 203"/>
                <a:gd name="T2" fmla="*/ 129 w 203"/>
                <a:gd name="T3" fmla="*/ 2 h 203"/>
                <a:gd name="T4" fmla="*/ 153 w 203"/>
                <a:gd name="T5" fmla="*/ 13 h 203"/>
                <a:gd name="T6" fmla="*/ 173 w 203"/>
                <a:gd name="T7" fmla="*/ 29 h 203"/>
                <a:gd name="T8" fmla="*/ 190 w 203"/>
                <a:gd name="T9" fmla="*/ 50 h 203"/>
                <a:gd name="T10" fmla="*/ 200 w 203"/>
                <a:gd name="T11" fmla="*/ 74 h 203"/>
                <a:gd name="T12" fmla="*/ 203 w 203"/>
                <a:gd name="T13" fmla="*/ 101 h 203"/>
                <a:gd name="T14" fmla="*/ 200 w 203"/>
                <a:gd name="T15" fmla="*/ 129 h 203"/>
                <a:gd name="T16" fmla="*/ 190 w 203"/>
                <a:gd name="T17" fmla="*/ 153 h 203"/>
                <a:gd name="T18" fmla="*/ 173 w 203"/>
                <a:gd name="T19" fmla="*/ 174 h 203"/>
                <a:gd name="T20" fmla="*/ 153 w 203"/>
                <a:gd name="T21" fmla="*/ 190 h 203"/>
                <a:gd name="T22" fmla="*/ 129 w 203"/>
                <a:gd name="T23" fmla="*/ 200 h 203"/>
                <a:gd name="T24" fmla="*/ 101 w 203"/>
                <a:gd name="T25" fmla="*/ 203 h 203"/>
                <a:gd name="T26" fmla="*/ 74 w 203"/>
                <a:gd name="T27" fmla="*/ 200 h 203"/>
                <a:gd name="T28" fmla="*/ 50 w 203"/>
                <a:gd name="T29" fmla="*/ 190 h 203"/>
                <a:gd name="T30" fmla="*/ 29 w 203"/>
                <a:gd name="T31" fmla="*/ 174 h 203"/>
                <a:gd name="T32" fmla="*/ 13 w 203"/>
                <a:gd name="T33" fmla="*/ 153 h 203"/>
                <a:gd name="T34" fmla="*/ 3 w 203"/>
                <a:gd name="T35" fmla="*/ 129 h 203"/>
                <a:gd name="T36" fmla="*/ 0 w 203"/>
                <a:gd name="T37" fmla="*/ 101 h 203"/>
                <a:gd name="T38" fmla="*/ 3 w 203"/>
                <a:gd name="T39" fmla="*/ 74 h 203"/>
                <a:gd name="T40" fmla="*/ 13 w 203"/>
                <a:gd name="T41" fmla="*/ 50 h 203"/>
                <a:gd name="T42" fmla="*/ 29 w 203"/>
                <a:gd name="T43" fmla="*/ 29 h 203"/>
                <a:gd name="T44" fmla="*/ 50 w 203"/>
                <a:gd name="T45" fmla="*/ 13 h 203"/>
                <a:gd name="T46" fmla="*/ 74 w 203"/>
                <a:gd name="T47" fmla="*/ 2 h 203"/>
                <a:gd name="T48" fmla="*/ 101 w 203"/>
                <a:gd name="T4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3">
                  <a:moveTo>
                    <a:pt x="101" y="0"/>
                  </a:moveTo>
                  <a:lnTo>
                    <a:pt x="129" y="2"/>
                  </a:lnTo>
                  <a:lnTo>
                    <a:pt x="153" y="13"/>
                  </a:lnTo>
                  <a:lnTo>
                    <a:pt x="173" y="29"/>
                  </a:lnTo>
                  <a:lnTo>
                    <a:pt x="190" y="50"/>
                  </a:lnTo>
                  <a:lnTo>
                    <a:pt x="200" y="74"/>
                  </a:lnTo>
                  <a:lnTo>
                    <a:pt x="203" y="101"/>
                  </a:lnTo>
                  <a:lnTo>
                    <a:pt x="200" y="129"/>
                  </a:lnTo>
                  <a:lnTo>
                    <a:pt x="190" y="153"/>
                  </a:lnTo>
                  <a:lnTo>
                    <a:pt x="173" y="174"/>
                  </a:lnTo>
                  <a:lnTo>
                    <a:pt x="153" y="190"/>
                  </a:lnTo>
                  <a:lnTo>
                    <a:pt x="129" y="200"/>
                  </a:lnTo>
                  <a:lnTo>
                    <a:pt x="101" y="203"/>
                  </a:lnTo>
                  <a:lnTo>
                    <a:pt x="74" y="200"/>
                  </a:lnTo>
                  <a:lnTo>
                    <a:pt x="50" y="190"/>
                  </a:lnTo>
                  <a:lnTo>
                    <a:pt x="29" y="174"/>
                  </a:lnTo>
                  <a:lnTo>
                    <a:pt x="13" y="153"/>
                  </a:lnTo>
                  <a:lnTo>
                    <a:pt x="3" y="129"/>
                  </a:lnTo>
                  <a:lnTo>
                    <a:pt x="0" y="101"/>
                  </a:lnTo>
                  <a:lnTo>
                    <a:pt x="3" y="74"/>
                  </a:lnTo>
                  <a:lnTo>
                    <a:pt x="13" y="50"/>
                  </a:lnTo>
                  <a:lnTo>
                    <a:pt x="29" y="29"/>
                  </a:lnTo>
                  <a:lnTo>
                    <a:pt x="50" y="13"/>
                  </a:lnTo>
                  <a:lnTo>
                    <a:pt x="74" y="2"/>
                  </a:lnTo>
                  <a:lnTo>
                    <a:pt x="101" y="0"/>
                  </a:lnTo>
                  <a:close/>
                </a:path>
              </a:pathLst>
            </a:custGeom>
            <a:solidFill>
              <a:schemeClr val="accent5">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sp>
          <p:nvSpPr>
            <p:cNvPr id="49" name="Freeform 8"/>
            <p:cNvSpPr>
              <a:spLocks noEditPoints="1"/>
            </p:cNvSpPr>
            <p:nvPr/>
          </p:nvSpPr>
          <p:spPr bwMode="auto">
            <a:xfrm>
              <a:off x="3788568" y="1901620"/>
              <a:ext cx="201914" cy="300866"/>
            </a:xfrm>
            <a:custGeom>
              <a:avLst/>
              <a:gdLst>
                <a:gd name="T0" fmla="*/ 85 w 94"/>
                <a:gd name="T1" fmla="*/ 44 h 140"/>
                <a:gd name="T2" fmla="*/ 45 w 94"/>
                <a:gd name="T3" fmla="*/ 90 h 140"/>
                <a:gd name="T4" fmla="*/ 26 w 94"/>
                <a:gd name="T5" fmla="*/ 105 h 140"/>
                <a:gd name="T6" fmla="*/ 26 w 94"/>
                <a:gd name="T7" fmla="*/ 108 h 140"/>
                <a:gd name="T8" fmla="*/ 35 w 94"/>
                <a:gd name="T9" fmla="*/ 123 h 140"/>
                <a:gd name="T10" fmla="*/ 17 w 94"/>
                <a:gd name="T11" fmla="*/ 140 h 140"/>
                <a:gd name="T12" fmla="*/ 0 w 94"/>
                <a:gd name="T13" fmla="*/ 123 h 140"/>
                <a:gd name="T14" fmla="*/ 9 w 94"/>
                <a:gd name="T15" fmla="*/ 108 h 140"/>
                <a:gd name="T16" fmla="*/ 9 w 94"/>
                <a:gd name="T17" fmla="*/ 33 h 140"/>
                <a:gd name="T18" fmla="*/ 0 w 94"/>
                <a:gd name="T19" fmla="*/ 17 h 140"/>
                <a:gd name="T20" fmla="*/ 17 w 94"/>
                <a:gd name="T21" fmla="*/ 0 h 140"/>
                <a:gd name="T22" fmla="*/ 35 w 94"/>
                <a:gd name="T23" fmla="*/ 17 h 140"/>
                <a:gd name="T24" fmla="*/ 26 w 94"/>
                <a:gd name="T25" fmla="*/ 33 h 140"/>
                <a:gd name="T26" fmla="*/ 26 w 94"/>
                <a:gd name="T27" fmla="*/ 78 h 140"/>
                <a:gd name="T28" fmla="*/ 40 w 94"/>
                <a:gd name="T29" fmla="*/ 73 h 140"/>
                <a:gd name="T30" fmla="*/ 67 w 94"/>
                <a:gd name="T31" fmla="*/ 44 h 140"/>
                <a:gd name="T32" fmla="*/ 58 w 94"/>
                <a:gd name="T33" fmla="*/ 29 h 140"/>
                <a:gd name="T34" fmla="*/ 76 w 94"/>
                <a:gd name="T35" fmla="*/ 11 h 140"/>
                <a:gd name="T36" fmla="*/ 94 w 94"/>
                <a:gd name="T37" fmla="*/ 29 h 140"/>
                <a:gd name="T38" fmla="*/ 85 w 94"/>
                <a:gd name="T39" fmla="*/ 44 h 140"/>
                <a:gd name="T40" fmla="*/ 17 w 94"/>
                <a:gd name="T41" fmla="*/ 9 h 140"/>
                <a:gd name="T42" fmla="*/ 9 w 94"/>
                <a:gd name="T43" fmla="*/ 17 h 140"/>
                <a:gd name="T44" fmla="*/ 17 w 94"/>
                <a:gd name="T45" fmla="*/ 26 h 140"/>
                <a:gd name="T46" fmla="*/ 26 w 94"/>
                <a:gd name="T47" fmla="*/ 17 h 140"/>
                <a:gd name="T48" fmla="*/ 17 w 94"/>
                <a:gd name="T49" fmla="*/ 9 h 140"/>
                <a:gd name="T50" fmla="*/ 17 w 94"/>
                <a:gd name="T51" fmla="*/ 114 h 140"/>
                <a:gd name="T52" fmla="*/ 9 w 94"/>
                <a:gd name="T53" fmla="*/ 123 h 140"/>
                <a:gd name="T54" fmla="*/ 17 w 94"/>
                <a:gd name="T55" fmla="*/ 132 h 140"/>
                <a:gd name="T56" fmla="*/ 26 w 94"/>
                <a:gd name="T57" fmla="*/ 123 h 140"/>
                <a:gd name="T58" fmla="*/ 17 w 94"/>
                <a:gd name="T59" fmla="*/ 114 h 140"/>
                <a:gd name="T60" fmla="*/ 76 w 94"/>
                <a:gd name="T61" fmla="*/ 20 h 140"/>
                <a:gd name="T62" fmla="*/ 67 w 94"/>
                <a:gd name="T63" fmla="*/ 29 h 140"/>
                <a:gd name="T64" fmla="*/ 76 w 94"/>
                <a:gd name="T65" fmla="*/ 38 h 140"/>
                <a:gd name="T66" fmla="*/ 85 w 94"/>
                <a:gd name="T67" fmla="*/ 29 h 140"/>
                <a:gd name="T68" fmla="*/ 76 w 94"/>
                <a:gd name="T69" fmla="*/ 2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140">
                  <a:moveTo>
                    <a:pt x="85" y="44"/>
                  </a:moveTo>
                  <a:cubicBezTo>
                    <a:pt x="84" y="77"/>
                    <a:pt x="61" y="85"/>
                    <a:pt x="45" y="90"/>
                  </a:cubicBezTo>
                  <a:cubicBezTo>
                    <a:pt x="31" y="94"/>
                    <a:pt x="26" y="96"/>
                    <a:pt x="26" y="105"/>
                  </a:cubicBezTo>
                  <a:cubicBezTo>
                    <a:pt x="26" y="108"/>
                    <a:pt x="26" y="108"/>
                    <a:pt x="26" y="108"/>
                  </a:cubicBezTo>
                  <a:cubicBezTo>
                    <a:pt x="31" y="111"/>
                    <a:pt x="35" y="116"/>
                    <a:pt x="35" y="123"/>
                  </a:cubicBezTo>
                  <a:cubicBezTo>
                    <a:pt x="35" y="132"/>
                    <a:pt x="27" y="140"/>
                    <a:pt x="17" y="140"/>
                  </a:cubicBezTo>
                  <a:cubicBezTo>
                    <a:pt x="8" y="140"/>
                    <a:pt x="0" y="132"/>
                    <a:pt x="0" y="123"/>
                  </a:cubicBezTo>
                  <a:cubicBezTo>
                    <a:pt x="0" y="116"/>
                    <a:pt x="3" y="111"/>
                    <a:pt x="9" y="108"/>
                  </a:cubicBezTo>
                  <a:cubicBezTo>
                    <a:pt x="9" y="33"/>
                    <a:pt x="9" y="33"/>
                    <a:pt x="9" y="33"/>
                  </a:cubicBezTo>
                  <a:cubicBezTo>
                    <a:pt x="3" y="29"/>
                    <a:pt x="0" y="24"/>
                    <a:pt x="0" y="17"/>
                  </a:cubicBezTo>
                  <a:cubicBezTo>
                    <a:pt x="0" y="8"/>
                    <a:pt x="8" y="0"/>
                    <a:pt x="17" y="0"/>
                  </a:cubicBezTo>
                  <a:cubicBezTo>
                    <a:pt x="27" y="0"/>
                    <a:pt x="35" y="8"/>
                    <a:pt x="35" y="17"/>
                  </a:cubicBezTo>
                  <a:cubicBezTo>
                    <a:pt x="35" y="24"/>
                    <a:pt x="31" y="29"/>
                    <a:pt x="26" y="33"/>
                  </a:cubicBezTo>
                  <a:cubicBezTo>
                    <a:pt x="26" y="78"/>
                    <a:pt x="26" y="78"/>
                    <a:pt x="26" y="78"/>
                  </a:cubicBezTo>
                  <a:cubicBezTo>
                    <a:pt x="31" y="76"/>
                    <a:pt x="36" y="74"/>
                    <a:pt x="40" y="73"/>
                  </a:cubicBezTo>
                  <a:cubicBezTo>
                    <a:pt x="57" y="67"/>
                    <a:pt x="67" y="63"/>
                    <a:pt x="67" y="44"/>
                  </a:cubicBezTo>
                  <a:cubicBezTo>
                    <a:pt x="62" y="41"/>
                    <a:pt x="58" y="36"/>
                    <a:pt x="58" y="29"/>
                  </a:cubicBezTo>
                  <a:cubicBezTo>
                    <a:pt x="58" y="19"/>
                    <a:pt x="66" y="11"/>
                    <a:pt x="76" y="11"/>
                  </a:cubicBezTo>
                  <a:cubicBezTo>
                    <a:pt x="86" y="11"/>
                    <a:pt x="94" y="19"/>
                    <a:pt x="94" y="29"/>
                  </a:cubicBezTo>
                  <a:cubicBezTo>
                    <a:pt x="94" y="36"/>
                    <a:pt x="90" y="41"/>
                    <a:pt x="85" y="44"/>
                  </a:cubicBezTo>
                  <a:close/>
                  <a:moveTo>
                    <a:pt x="17" y="9"/>
                  </a:moveTo>
                  <a:cubicBezTo>
                    <a:pt x="13" y="9"/>
                    <a:pt x="9" y="12"/>
                    <a:pt x="9" y="17"/>
                  </a:cubicBezTo>
                  <a:cubicBezTo>
                    <a:pt x="9" y="22"/>
                    <a:pt x="13" y="26"/>
                    <a:pt x="17" y="26"/>
                  </a:cubicBezTo>
                  <a:cubicBezTo>
                    <a:pt x="22" y="26"/>
                    <a:pt x="26" y="22"/>
                    <a:pt x="26" y="17"/>
                  </a:cubicBezTo>
                  <a:cubicBezTo>
                    <a:pt x="26" y="12"/>
                    <a:pt x="22" y="9"/>
                    <a:pt x="17" y="9"/>
                  </a:cubicBezTo>
                  <a:close/>
                  <a:moveTo>
                    <a:pt x="17" y="114"/>
                  </a:moveTo>
                  <a:cubicBezTo>
                    <a:pt x="13" y="114"/>
                    <a:pt x="9" y="118"/>
                    <a:pt x="9" y="123"/>
                  </a:cubicBezTo>
                  <a:cubicBezTo>
                    <a:pt x="9" y="128"/>
                    <a:pt x="13" y="132"/>
                    <a:pt x="17" y="132"/>
                  </a:cubicBezTo>
                  <a:cubicBezTo>
                    <a:pt x="22" y="132"/>
                    <a:pt x="26" y="128"/>
                    <a:pt x="26" y="123"/>
                  </a:cubicBezTo>
                  <a:cubicBezTo>
                    <a:pt x="26" y="118"/>
                    <a:pt x="22" y="114"/>
                    <a:pt x="17" y="114"/>
                  </a:cubicBezTo>
                  <a:close/>
                  <a:moveTo>
                    <a:pt x="76" y="20"/>
                  </a:moveTo>
                  <a:cubicBezTo>
                    <a:pt x="71" y="20"/>
                    <a:pt x="67" y="24"/>
                    <a:pt x="67" y="29"/>
                  </a:cubicBezTo>
                  <a:cubicBezTo>
                    <a:pt x="67" y="34"/>
                    <a:pt x="71" y="38"/>
                    <a:pt x="76" y="38"/>
                  </a:cubicBezTo>
                  <a:cubicBezTo>
                    <a:pt x="81" y="38"/>
                    <a:pt x="85" y="34"/>
                    <a:pt x="85" y="29"/>
                  </a:cubicBezTo>
                  <a:cubicBezTo>
                    <a:pt x="85" y="24"/>
                    <a:pt x="81" y="20"/>
                    <a:pt x="76" y="20"/>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grpSp>
        <p:nvGrpSpPr>
          <p:cNvPr id="50" name="Group 17"/>
          <p:cNvGrpSpPr/>
          <p:nvPr/>
        </p:nvGrpSpPr>
        <p:grpSpPr>
          <a:xfrm>
            <a:off x="8120285" y="1484784"/>
            <a:ext cx="596129" cy="585851"/>
            <a:chOff x="6365383" y="987574"/>
            <a:chExt cx="467298" cy="465007"/>
          </a:xfrm>
        </p:grpSpPr>
        <p:sp>
          <p:nvSpPr>
            <p:cNvPr id="51" name="Freeform 10"/>
            <p:cNvSpPr>
              <a:spLocks/>
            </p:cNvSpPr>
            <p:nvPr/>
          </p:nvSpPr>
          <p:spPr bwMode="auto">
            <a:xfrm>
              <a:off x="6365383" y="987574"/>
              <a:ext cx="467298" cy="465007"/>
            </a:xfrm>
            <a:custGeom>
              <a:avLst/>
              <a:gdLst>
                <a:gd name="T0" fmla="*/ 101 w 204"/>
                <a:gd name="T1" fmla="*/ 0 h 203"/>
                <a:gd name="T2" fmla="*/ 130 w 204"/>
                <a:gd name="T3" fmla="*/ 3 h 203"/>
                <a:gd name="T4" fmla="*/ 153 w 204"/>
                <a:gd name="T5" fmla="*/ 13 h 203"/>
                <a:gd name="T6" fmla="*/ 174 w 204"/>
                <a:gd name="T7" fmla="*/ 29 h 203"/>
                <a:gd name="T8" fmla="*/ 191 w 204"/>
                <a:gd name="T9" fmla="*/ 50 h 203"/>
                <a:gd name="T10" fmla="*/ 201 w 204"/>
                <a:gd name="T11" fmla="*/ 74 h 203"/>
                <a:gd name="T12" fmla="*/ 204 w 204"/>
                <a:gd name="T13" fmla="*/ 102 h 203"/>
                <a:gd name="T14" fmla="*/ 201 w 204"/>
                <a:gd name="T15" fmla="*/ 129 h 203"/>
                <a:gd name="T16" fmla="*/ 191 w 204"/>
                <a:gd name="T17" fmla="*/ 153 h 203"/>
                <a:gd name="T18" fmla="*/ 174 w 204"/>
                <a:gd name="T19" fmla="*/ 174 h 203"/>
                <a:gd name="T20" fmla="*/ 153 w 204"/>
                <a:gd name="T21" fmla="*/ 190 h 203"/>
                <a:gd name="T22" fmla="*/ 130 w 204"/>
                <a:gd name="T23" fmla="*/ 200 h 203"/>
                <a:gd name="T24" fmla="*/ 101 w 204"/>
                <a:gd name="T25" fmla="*/ 203 h 203"/>
                <a:gd name="T26" fmla="*/ 75 w 204"/>
                <a:gd name="T27" fmla="*/ 200 h 203"/>
                <a:gd name="T28" fmla="*/ 51 w 204"/>
                <a:gd name="T29" fmla="*/ 190 h 203"/>
                <a:gd name="T30" fmla="*/ 30 w 204"/>
                <a:gd name="T31" fmla="*/ 174 h 203"/>
                <a:gd name="T32" fmla="*/ 14 w 204"/>
                <a:gd name="T33" fmla="*/ 153 h 203"/>
                <a:gd name="T34" fmla="*/ 3 w 204"/>
                <a:gd name="T35" fmla="*/ 129 h 203"/>
                <a:gd name="T36" fmla="*/ 0 w 204"/>
                <a:gd name="T37" fmla="*/ 102 h 203"/>
                <a:gd name="T38" fmla="*/ 3 w 204"/>
                <a:gd name="T39" fmla="*/ 74 h 203"/>
                <a:gd name="T40" fmla="*/ 14 w 204"/>
                <a:gd name="T41" fmla="*/ 50 h 203"/>
                <a:gd name="T42" fmla="*/ 30 w 204"/>
                <a:gd name="T43" fmla="*/ 29 h 203"/>
                <a:gd name="T44" fmla="*/ 51 w 204"/>
                <a:gd name="T45" fmla="*/ 13 h 203"/>
                <a:gd name="T46" fmla="*/ 75 w 204"/>
                <a:gd name="T47" fmla="*/ 3 h 203"/>
                <a:gd name="T48" fmla="*/ 101 w 204"/>
                <a:gd name="T4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203">
                  <a:moveTo>
                    <a:pt x="101" y="0"/>
                  </a:moveTo>
                  <a:lnTo>
                    <a:pt x="130" y="3"/>
                  </a:lnTo>
                  <a:lnTo>
                    <a:pt x="153" y="13"/>
                  </a:lnTo>
                  <a:lnTo>
                    <a:pt x="174" y="29"/>
                  </a:lnTo>
                  <a:lnTo>
                    <a:pt x="191" y="50"/>
                  </a:lnTo>
                  <a:lnTo>
                    <a:pt x="201" y="74"/>
                  </a:lnTo>
                  <a:lnTo>
                    <a:pt x="204" y="102"/>
                  </a:lnTo>
                  <a:lnTo>
                    <a:pt x="201" y="129"/>
                  </a:lnTo>
                  <a:lnTo>
                    <a:pt x="191" y="153"/>
                  </a:lnTo>
                  <a:lnTo>
                    <a:pt x="174" y="174"/>
                  </a:lnTo>
                  <a:lnTo>
                    <a:pt x="153" y="190"/>
                  </a:lnTo>
                  <a:lnTo>
                    <a:pt x="130" y="200"/>
                  </a:lnTo>
                  <a:lnTo>
                    <a:pt x="101" y="203"/>
                  </a:lnTo>
                  <a:lnTo>
                    <a:pt x="75" y="200"/>
                  </a:lnTo>
                  <a:lnTo>
                    <a:pt x="51" y="190"/>
                  </a:lnTo>
                  <a:lnTo>
                    <a:pt x="30" y="174"/>
                  </a:lnTo>
                  <a:lnTo>
                    <a:pt x="14" y="153"/>
                  </a:lnTo>
                  <a:lnTo>
                    <a:pt x="3" y="129"/>
                  </a:lnTo>
                  <a:lnTo>
                    <a:pt x="0" y="102"/>
                  </a:lnTo>
                  <a:lnTo>
                    <a:pt x="3" y="74"/>
                  </a:lnTo>
                  <a:lnTo>
                    <a:pt x="14" y="50"/>
                  </a:lnTo>
                  <a:lnTo>
                    <a:pt x="30" y="29"/>
                  </a:lnTo>
                  <a:lnTo>
                    <a:pt x="51" y="13"/>
                  </a:lnTo>
                  <a:lnTo>
                    <a:pt x="75" y="3"/>
                  </a:lnTo>
                  <a:lnTo>
                    <a:pt x="101" y="0"/>
                  </a:lnTo>
                  <a:close/>
                </a:path>
              </a:pathLst>
            </a:custGeom>
            <a:solidFill>
              <a:schemeClr val="accent5">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sp>
          <p:nvSpPr>
            <p:cNvPr id="52" name="Freeform 9"/>
            <p:cNvSpPr>
              <a:spLocks noEditPoints="1"/>
            </p:cNvSpPr>
            <p:nvPr/>
          </p:nvSpPr>
          <p:spPr bwMode="auto">
            <a:xfrm>
              <a:off x="6458481" y="1121413"/>
              <a:ext cx="263683" cy="197326"/>
            </a:xfrm>
            <a:custGeom>
              <a:avLst/>
              <a:gdLst>
                <a:gd name="T0" fmla="*/ 302 w 302"/>
                <a:gd name="T1" fmla="*/ 226 h 226"/>
                <a:gd name="T2" fmla="*/ 0 w 302"/>
                <a:gd name="T3" fmla="*/ 226 h 226"/>
                <a:gd name="T4" fmla="*/ 0 w 302"/>
                <a:gd name="T5" fmla="*/ 0 h 226"/>
                <a:gd name="T6" fmla="*/ 17 w 302"/>
                <a:gd name="T7" fmla="*/ 0 h 226"/>
                <a:gd name="T8" fmla="*/ 17 w 302"/>
                <a:gd name="T9" fmla="*/ 206 h 226"/>
                <a:gd name="T10" fmla="*/ 302 w 302"/>
                <a:gd name="T11" fmla="*/ 206 h 226"/>
                <a:gd name="T12" fmla="*/ 302 w 302"/>
                <a:gd name="T13" fmla="*/ 226 h 226"/>
                <a:gd name="T14" fmla="*/ 282 w 302"/>
                <a:gd name="T15" fmla="*/ 188 h 226"/>
                <a:gd name="T16" fmla="*/ 37 w 302"/>
                <a:gd name="T17" fmla="*/ 188 h 226"/>
                <a:gd name="T18" fmla="*/ 37 w 302"/>
                <a:gd name="T19" fmla="*/ 103 h 226"/>
                <a:gd name="T20" fmla="*/ 103 w 302"/>
                <a:gd name="T21" fmla="*/ 17 h 226"/>
                <a:gd name="T22" fmla="*/ 189 w 302"/>
                <a:gd name="T23" fmla="*/ 103 h 226"/>
                <a:gd name="T24" fmla="*/ 245 w 302"/>
                <a:gd name="T25" fmla="*/ 56 h 226"/>
                <a:gd name="T26" fmla="*/ 282 w 302"/>
                <a:gd name="T27" fmla="*/ 18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226">
                  <a:moveTo>
                    <a:pt x="302" y="226"/>
                  </a:moveTo>
                  <a:lnTo>
                    <a:pt x="0" y="226"/>
                  </a:lnTo>
                  <a:lnTo>
                    <a:pt x="0" y="0"/>
                  </a:lnTo>
                  <a:lnTo>
                    <a:pt x="17" y="0"/>
                  </a:lnTo>
                  <a:lnTo>
                    <a:pt x="17" y="206"/>
                  </a:lnTo>
                  <a:lnTo>
                    <a:pt x="302" y="206"/>
                  </a:lnTo>
                  <a:lnTo>
                    <a:pt x="302" y="226"/>
                  </a:lnTo>
                  <a:close/>
                  <a:moveTo>
                    <a:pt x="282" y="188"/>
                  </a:moveTo>
                  <a:lnTo>
                    <a:pt x="37" y="188"/>
                  </a:lnTo>
                  <a:lnTo>
                    <a:pt x="37" y="103"/>
                  </a:lnTo>
                  <a:lnTo>
                    <a:pt x="103" y="17"/>
                  </a:lnTo>
                  <a:lnTo>
                    <a:pt x="189" y="103"/>
                  </a:lnTo>
                  <a:lnTo>
                    <a:pt x="245" y="56"/>
                  </a:lnTo>
                  <a:lnTo>
                    <a:pt x="282" y="188"/>
                  </a:ln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grpSp>
        <p:nvGrpSpPr>
          <p:cNvPr id="53" name="Group 3"/>
          <p:cNvGrpSpPr/>
          <p:nvPr/>
        </p:nvGrpSpPr>
        <p:grpSpPr>
          <a:xfrm>
            <a:off x="6086230" y="4134741"/>
            <a:ext cx="593207" cy="591625"/>
            <a:chOff x="4770914" y="3090921"/>
            <a:chExt cx="465007" cy="469589"/>
          </a:xfrm>
        </p:grpSpPr>
        <p:sp>
          <p:nvSpPr>
            <p:cNvPr id="54" name="Freeform 9"/>
            <p:cNvSpPr>
              <a:spLocks/>
            </p:cNvSpPr>
            <p:nvPr/>
          </p:nvSpPr>
          <p:spPr bwMode="auto">
            <a:xfrm>
              <a:off x="4770914" y="3090921"/>
              <a:ext cx="465007" cy="469589"/>
            </a:xfrm>
            <a:custGeom>
              <a:avLst/>
              <a:gdLst>
                <a:gd name="T0" fmla="*/ 102 w 203"/>
                <a:gd name="T1" fmla="*/ 0 h 205"/>
                <a:gd name="T2" fmla="*/ 129 w 203"/>
                <a:gd name="T3" fmla="*/ 4 h 205"/>
                <a:gd name="T4" fmla="*/ 153 w 203"/>
                <a:gd name="T5" fmla="*/ 14 h 205"/>
                <a:gd name="T6" fmla="*/ 174 w 203"/>
                <a:gd name="T7" fmla="*/ 29 h 205"/>
                <a:gd name="T8" fmla="*/ 190 w 203"/>
                <a:gd name="T9" fmla="*/ 50 h 205"/>
                <a:gd name="T10" fmla="*/ 200 w 203"/>
                <a:gd name="T11" fmla="*/ 75 h 205"/>
                <a:gd name="T12" fmla="*/ 203 w 203"/>
                <a:gd name="T13" fmla="*/ 102 h 205"/>
                <a:gd name="T14" fmla="*/ 200 w 203"/>
                <a:gd name="T15" fmla="*/ 129 h 205"/>
                <a:gd name="T16" fmla="*/ 190 w 203"/>
                <a:gd name="T17" fmla="*/ 154 h 205"/>
                <a:gd name="T18" fmla="*/ 174 w 203"/>
                <a:gd name="T19" fmla="*/ 174 h 205"/>
                <a:gd name="T20" fmla="*/ 153 w 203"/>
                <a:gd name="T21" fmla="*/ 190 h 205"/>
                <a:gd name="T22" fmla="*/ 129 w 203"/>
                <a:gd name="T23" fmla="*/ 200 h 205"/>
                <a:gd name="T24" fmla="*/ 102 w 203"/>
                <a:gd name="T25" fmla="*/ 205 h 205"/>
                <a:gd name="T26" fmla="*/ 76 w 203"/>
                <a:gd name="T27" fmla="*/ 200 h 205"/>
                <a:gd name="T28" fmla="*/ 50 w 203"/>
                <a:gd name="T29" fmla="*/ 190 h 205"/>
                <a:gd name="T30" fmla="*/ 29 w 203"/>
                <a:gd name="T31" fmla="*/ 174 h 205"/>
                <a:gd name="T32" fmla="*/ 15 w 203"/>
                <a:gd name="T33" fmla="*/ 154 h 205"/>
                <a:gd name="T34" fmla="*/ 4 w 203"/>
                <a:gd name="T35" fmla="*/ 129 h 205"/>
                <a:gd name="T36" fmla="*/ 0 w 203"/>
                <a:gd name="T37" fmla="*/ 102 h 205"/>
                <a:gd name="T38" fmla="*/ 4 w 203"/>
                <a:gd name="T39" fmla="*/ 75 h 205"/>
                <a:gd name="T40" fmla="*/ 15 w 203"/>
                <a:gd name="T41" fmla="*/ 50 h 205"/>
                <a:gd name="T42" fmla="*/ 29 w 203"/>
                <a:gd name="T43" fmla="*/ 29 h 205"/>
                <a:gd name="T44" fmla="*/ 50 w 203"/>
                <a:gd name="T45" fmla="*/ 14 h 205"/>
                <a:gd name="T46" fmla="*/ 76 w 203"/>
                <a:gd name="T47" fmla="*/ 4 h 205"/>
                <a:gd name="T48" fmla="*/ 102 w 203"/>
                <a:gd name="T49"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5">
                  <a:moveTo>
                    <a:pt x="102" y="0"/>
                  </a:moveTo>
                  <a:lnTo>
                    <a:pt x="129" y="4"/>
                  </a:lnTo>
                  <a:lnTo>
                    <a:pt x="153" y="14"/>
                  </a:lnTo>
                  <a:lnTo>
                    <a:pt x="174" y="29"/>
                  </a:lnTo>
                  <a:lnTo>
                    <a:pt x="190" y="50"/>
                  </a:lnTo>
                  <a:lnTo>
                    <a:pt x="200" y="75"/>
                  </a:lnTo>
                  <a:lnTo>
                    <a:pt x="203" y="102"/>
                  </a:lnTo>
                  <a:lnTo>
                    <a:pt x="200" y="129"/>
                  </a:lnTo>
                  <a:lnTo>
                    <a:pt x="190" y="154"/>
                  </a:lnTo>
                  <a:lnTo>
                    <a:pt x="174" y="174"/>
                  </a:lnTo>
                  <a:lnTo>
                    <a:pt x="153" y="190"/>
                  </a:lnTo>
                  <a:lnTo>
                    <a:pt x="129" y="200"/>
                  </a:lnTo>
                  <a:lnTo>
                    <a:pt x="102" y="205"/>
                  </a:lnTo>
                  <a:lnTo>
                    <a:pt x="76" y="200"/>
                  </a:lnTo>
                  <a:lnTo>
                    <a:pt x="50" y="190"/>
                  </a:lnTo>
                  <a:lnTo>
                    <a:pt x="29" y="174"/>
                  </a:lnTo>
                  <a:lnTo>
                    <a:pt x="15" y="154"/>
                  </a:lnTo>
                  <a:lnTo>
                    <a:pt x="4" y="129"/>
                  </a:lnTo>
                  <a:lnTo>
                    <a:pt x="0" y="102"/>
                  </a:lnTo>
                  <a:lnTo>
                    <a:pt x="4" y="75"/>
                  </a:lnTo>
                  <a:lnTo>
                    <a:pt x="15" y="50"/>
                  </a:lnTo>
                  <a:lnTo>
                    <a:pt x="29" y="29"/>
                  </a:lnTo>
                  <a:lnTo>
                    <a:pt x="50" y="14"/>
                  </a:lnTo>
                  <a:lnTo>
                    <a:pt x="76" y="4"/>
                  </a:lnTo>
                  <a:lnTo>
                    <a:pt x="102" y="0"/>
                  </a:lnTo>
                  <a:close/>
                </a:path>
              </a:pathLst>
            </a:custGeom>
            <a:solidFill>
              <a:schemeClr val="accent5">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sp>
          <p:nvSpPr>
            <p:cNvPr id="55" name="Freeform 10"/>
            <p:cNvSpPr>
              <a:spLocks noEditPoints="1"/>
            </p:cNvSpPr>
            <p:nvPr/>
          </p:nvSpPr>
          <p:spPr bwMode="auto">
            <a:xfrm>
              <a:off x="4870438" y="3218381"/>
              <a:ext cx="260899" cy="203797"/>
            </a:xfrm>
            <a:custGeom>
              <a:avLst/>
              <a:gdLst>
                <a:gd name="T0" fmla="*/ 164 w 164"/>
                <a:gd name="T1" fmla="*/ 114 h 128"/>
                <a:gd name="T2" fmla="*/ 149 w 164"/>
                <a:gd name="T3" fmla="*/ 128 h 128"/>
                <a:gd name="T4" fmla="*/ 15 w 164"/>
                <a:gd name="T5" fmla="*/ 128 h 128"/>
                <a:gd name="T6" fmla="*/ 0 w 164"/>
                <a:gd name="T7" fmla="*/ 114 h 128"/>
                <a:gd name="T8" fmla="*/ 0 w 164"/>
                <a:gd name="T9" fmla="*/ 14 h 128"/>
                <a:gd name="T10" fmla="*/ 15 w 164"/>
                <a:gd name="T11" fmla="*/ 0 h 128"/>
                <a:gd name="T12" fmla="*/ 149 w 164"/>
                <a:gd name="T13" fmla="*/ 0 h 128"/>
                <a:gd name="T14" fmla="*/ 164 w 164"/>
                <a:gd name="T15" fmla="*/ 14 h 128"/>
                <a:gd name="T16" fmla="*/ 164 w 164"/>
                <a:gd name="T17" fmla="*/ 114 h 128"/>
                <a:gd name="T18" fmla="*/ 149 w 164"/>
                <a:gd name="T19" fmla="*/ 11 h 128"/>
                <a:gd name="T20" fmla="*/ 15 w 164"/>
                <a:gd name="T21" fmla="*/ 11 h 128"/>
                <a:gd name="T22" fmla="*/ 12 w 164"/>
                <a:gd name="T23" fmla="*/ 14 h 128"/>
                <a:gd name="T24" fmla="*/ 25 w 164"/>
                <a:gd name="T25" fmla="*/ 40 h 128"/>
                <a:gd name="T26" fmla="*/ 62 w 164"/>
                <a:gd name="T27" fmla="*/ 69 h 128"/>
                <a:gd name="T28" fmla="*/ 82 w 164"/>
                <a:gd name="T29" fmla="*/ 82 h 128"/>
                <a:gd name="T30" fmla="*/ 82 w 164"/>
                <a:gd name="T31" fmla="*/ 82 h 128"/>
                <a:gd name="T32" fmla="*/ 82 w 164"/>
                <a:gd name="T33" fmla="*/ 82 h 128"/>
                <a:gd name="T34" fmla="*/ 102 w 164"/>
                <a:gd name="T35" fmla="*/ 69 h 128"/>
                <a:gd name="T36" fmla="*/ 139 w 164"/>
                <a:gd name="T37" fmla="*/ 40 h 128"/>
                <a:gd name="T38" fmla="*/ 152 w 164"/>
                <a:gd name="T39" fmla="*/ 18 h 128"/>
                <a:gd name="T40" fmla="*/ 149 w 164"/>
                <a:gd name="T41" fmla="*/ 11 h 128"/>
                <a:gd name="T42" fmla="*/ 152 w 164"/>
                <a:gd name="T43" fmla="*/ 43 h 128"/>
                <a:gd name="T44" fmla="*/ 146 w 164"/>
                <a:gd name="T45" fmla="*/ 50 h 128"/>
                <a:gd name="T46" fmla="*/ 107 w 164"/>
                <a:gd name="T47" fmla="*/ 80 h 128"/>
                <a:gd name="T48" fmla="*/ 82 w 164"/>
                <a:gd name="T49" fmla="*/ 93 h 128"/>
                <a:gd name="T50" fmla="*/ 82 w 164"/>
                <a:gd name="T51" fmla="*/ 93 h 128"/>
                <a:gd name="T52" fmla="*/ 82 w 164"/>
                <a:gd name="T53" fmla="*/ 93 h 128"/>
                <a:gd name="T54" fmla="*/ 57 w 164"/>
                <a:gd name="T55" fmla="*/ 80 h 128"/>
                <a:gd name="T56" fmla="*/ 18 w 164"/>
                <a:gd name="T57" fmla="*/ 50 h 128"/>
                <a:gd name="T58" fmla="*/ 12 w 164"/>
                <a:gd name="T59" fmla="*/ 43 h 128"/>
                <a:gd name="T60" fmla="*/ 12 w 164"/>
                <a:gd name="T61" fmla="*/ 114 h 128"/>
                <a:gd name="T62" fmla="*/ 15 w 164"/>
                <a:gd name="T63" fmla="*/ 117 h 128"/>
                <a:gd name="T64" fmla="*/ 149 w 164"/>
                <a:gd name="T65" fmla="*/ 117 h 128"/>
                <a:gd name="T66" fmla="*/ 152 w 164"/>
                <a:gd name="T67" fmla="*/ 114 h 128"/>
                <a:gd name="T68" fmla="*/ 152 w 164"/>
                <a:gd name="T6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 h="128">
                  <a:moveTo>
                    <a:pt x="164" y="114"/>
                  </a:moveTo>
                  <a:cubicBezTo>
                    <a:pt x="164" y="122"/>
                    <a:pt x="157" y="128"/>
                    <a:pt x="149" y="128"/>
                  </a:cubicBezTo>
                  <a:cubicBezTo>
                    <a:pt x="15" y="128"/>
                    <a:pt x="15" y="128"/>
                    <a:pt x="15" y="128"/>
                  </a:cubicBezTo>
                  <a:cubicBezTo>
                    <a:pt x="7" y="128"/>
                    <a:pt x="0" y="122"/>
                    <a:pt x="0" y="114"/>
                  </a:cubicBezTo>
                  <a:cubicBezTo>
                    <a:pt x="0" y="14"/>
                    <a:pt x="0" y="14"/>
                    <a:pt x="0" y="14"/>
                  </a:cubicBezTo>
                  <a:cubicBezTo>
                    <a:pt x="0" y="6"/>
                    <a:pt x="7" y="0"/>
                    <a:pt x="15" y="0"/>
                  </a:cubicBezTo>
                  <a:cubicBezTo>
                    <a:pt x="149" y="0"/>
                    <a:pt x="149" y="0"/>
                    <a:pt x="149" y="0"/>
                  </a:cubicBezTo>
                  <a:cubicBezTo>
                    <a:pt x="157" y="0"/>
                    <a:pt x="164" y="6"/>
                    <a:pt x="164" y="14"/>
                  </a:cubicBezTo>
                  <a:lnTo>
                    <a:pt x="164" y="114"/>
                  </a:lnTo>
                  <a:close/>
                  <a:moveTo>
                    <a:pt x="149" y="11"/>
                  </a:moveTo>
                  <a:cubicBezTo>
                    <a:pt x="15" y="11"/>
                    <a:pt x="15" y="11"/>
                    <a:pt x="15" y="11"/>
                  </a:cubicBezTo>
                  <a:cubicBezTo>
                    <a:pt x="13" y="11"/>
                    <a:pt x="12" y="13"/>
                    <a:pt x="12" y="14"/>
                  </a:cubicBezTo>
                  <a:cubicBezTo>
                    <a:pt x="12" y="25"/>
                    <a:pt x="17" y="34"/>
                    <a:pt x="25" y="40"/>
                  </a:cubicBezTo>
                  <a:cubicBezTo>
                    <a:pt x="37" y="50"/>
                    <a:pt x="50" y="59"/>
                    <a:pt x="62" y="69"/>
                  </a:cubicBezTo>
                  <a:cubicBezTo>
                    <a:pt x="67" y="73"/>
                    <a:pt x="76" y="82"/>
                    <a:pt x="82" y="82"/>
                  </a:cubicBezTo>
                  <a:cubicBezTo>
                    <a:pt x="82" y="82"/>
                    <a:pt x="82" y="82"/>
                    <a:pt x="82" y="82"/>
                  </a:cubicBezTo>
                  <a:cubicBezTo>
                    <a:pt x="82" y="82"/>
                    <a:pt x="82" y="82"/>
                    <a:pt x="82" y="82"/>
                  </a:cubicBezTo>
                  <a:cubicBezTo>
                    <a:pt x="89" y="82"/>
                    <a:pt x="97" y="73"/>
                    <a:pt x="102" y="69"/>
                  </a:cubicBezTo>
                  <a:cubicBezTo>
                    <a:pt x="114" y="59"/>
                    <a:pt x="127" y="50"/>
                    <a:pt x="139" y="40"/>
                  </a:cubicBezTo>
                  <a:cubicBezTo>
                    <a:pt x="145" y="36"/>
                    <a:pt x="152" y="25"/>
                    <a:pt x="152" y="18"/>
                  </a:cubicBezTo>
                  <a:cubicBezTo>
                    <a:pt x="152" y="15"/>
                    <a:pt x="153" y="11"/>
                    <a:pt x="149" y="11"/>
                  </a:cubicBezTo>
                  <a:close/>
                  <a:moveTo>
                    <a:pt x="152" y="43"/>
                  </a:moveTo>
                  <a:cubicBezTo>
                    <a:pt x="150" y="46"/>
                    <a:pt x="148" y="48"/>
                    <a:pt x="146" y="50"/>
                  </a:cubicBezTo>
                  <a:cubicBezTo>
                    <a:pt x="133" y="60"/>
                    <a:pt x="120" y="70"/>
                    <a:pt x="107" y="80"/>
                  </a:cubicBezTo>
                  <a:cubicBezTo>
                    <a:pt x="100" y="86"/>
                    <a:pt x="92" y="93"/>
                    <a:pt x="82" y="93"/>
                  </a:cubicBezTo>
                  <a:cubicBezTo>
                    <a:pt x="82" y="93"/>
                    <a:pt x="82" y="93"/>
                    <a:pt x="82" y="93"/>
                  </a:cubicBezTo>
                  <a:cubicBezTo>
                    <a:pt x="82" y="93"/>
                    <a:pt x="82" y="93"/>
                    <a:pt x="82" y="93"/>
                  </a:cubicBezTo>
                  <a:cubicBezTo>
                    <a:pt x="72" y="93"/>
                    <a:pt x="64" y="86"/>
                    <a:pt x="57" y="80"/>
                  </a:cubicBezTo>
                  <a:cubicBezTo>
                    <a:pt x="44" y="70"/>
                    <a:pt x="31" y="60"/>
                    <a:pt x="18" y="50"/>
                  </a:cubicBezTo>
                  <a:cubicBezTo>
                    <a:pt x="16" y="48"/>
                    <a:pt x="14" y="46"/>
                    <a:pt x="12" y="43"/>
                  </a:cubicBezTo>
                  <a:cubicBezTo>
                    <a:pt x="12" y="114"/>
                    <a:pt x="12" y="114"/>
                    <a:pt x="12" y="114"/>
                  </a:cubicBezTo>
                  <a:cubicBezTo>
                    <a:pt x="12" y="115"/>
                    <a:pt x="13" y="117"/>
                    <a:pt x="15" y="117"/>
                  </a:cubicBezTo>
                  <a:cubicBezTo>
                    <a:pt x="149" y="117"/>
                    <a:pt x="149" y="117"/>
                    <a:pt x="149" y="117"/>
                  </a:cubicBezTo>
                  <a:cubicBezTo>
                    <a:pt x="151" y="117"/>
                    <a:pt x="152" y="115"/>
                    <a:pt x="152" y="114"/>
                  </a:cubicBezTo>
                  <a:lnTo>
                    <a:pt x="152" y="43"/>
                  </a:ln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grpSp>
        <p:nvGrpSpPr>
          <p:cNvPr id="56" name="Group 18"/>
          <p:cNvGrpSpPr/>
          <p:nvPr/>
        </p:nvGrpSpPr>
        <p:grpSpPr>
          <a:xfrm>
            <a:off x="10015195" y="1926946"/>
            <a:ext cx="596129" cy="588738"/>
            <a:chOff x="7850778" y="1338532"/>
            <a:chExt cx="467298" cy="467298"/>
          </a:xfrm>
        </p:grpSpPr>
        <p:sp>
          <p:nvSpPr>
            <p:cNvPr id="57" name="Freeform 12"/>
            <p:cNvSpPr>
              <a:spLocks/>
            </p:cNvSpPr>
            <p:nvPr/>
          </p:nvSpPr>
          <p:spPr bwMode="auto">
            <a:xfrm>
              <a:off x="7850778" y="1338532"/>
              <a:ext cx="467298" cy="467298"/>
            </a:xfrm>
            <a:custGeom>
              <a:avLst/>
              <a:gdLst>
                <a:gd name="T0" fmla="*/ 101 w 204"/>
                <a:gd name="T1" fmla="*/ 0 h 204"/>
                <a:gd name="T2" fmla="*/ 129 w 204"/>
                <a:gd name="T3" fmla="*/ 3 h 204"/>
                <a:gd name="T4" fmla="*/ 153 w 204"/>
                <a:gd name="T5" fmla="*/ 13 h 204"/>
                <a:gd name="T6" fmla="*/ 174 w 204"/>
                <a:gd name="T7" fmla="*/ 30 h 204"/>
                <a:gd name="T8" fmla="*/ 190 w 204"/>
                <a:gd name="T9" fmla="*/ 51 h 204"/>
                <a:gd name="T10" fmla="*/ 201 w 204"/>
                <a:gd name="T11" fmla="*/ 74 h 204"/>
                <a:gd name="T12" fmla="*/ 204 w 204"/>
                <a:gd name="T13" fmla="*/ 101 h 204"/>
                <a:gd name="T14" fmla="*/ 201 w 204"/>
                <a:gd name="T15" fmla="*/ 128 h 204"/>
                <a:gd name="T16" fmla="*/ 190 w 204"/>
                <a:gd name="T17" fmla="*/ 153 h 204"/>
                <a:gd name="T18" fmla="*/ 174 w 204"/>
                <a:gd name="T19" fmla="*/ 174 h 204"/>
                <a:gd name="T20" fmla="*/ 153 w 204"/>
                <a:gd name="T21" fmla="*/ 189 h 204"/>
                <a:gd name="T22" fmla="*/ 129 w 204"/>
                <a:gd name="T23" fmla="*/ 199 h 204"/>
                <a:gd name="T24" fmla="*/ 101 w 204"/>
                <a:gd name="T25" fmla="*/ 204 h 204"/>
                <a:gd name="T26" fmla="*/ 74 w 204"/>
                <a:gd name="T27" fmla="*/ 199 h 204"/>
                <a:gd name="T28" fmla="*/ 51 w 204"/>
                <a:gd name="T29" fmla="*/ 189 h 204"/>
                <a:gd name="T30" fmla="*/ 30 w 204"/>
                <a:gd name="T31" fmla="*/ 174 h 204"/>
                <a:gd name="T32" fmla="*/ 13 w 204"/>
                <a:gd name="T33" fmla="*/ 153 h 204"/>
                <a:gd name="T34" fmla="*/ 3 w 204"/>
                <a:gd name="T35" fmla="*/ 128 h 204"/>
                <a:gd name="T36" fmla="*/ 0 w 204"/>
                <a:gd name="T37" fmla="*/ 101 h 204"/>
                <a:gd name="T38" fmla="*/ 3 w 204"/>
                <a:gd name="T39" fmla="*/ 74 h 204"/>
                <a:gd name="T40" fmla="*/ 13 w 204"/>
                <a:gd name="T41" fmla="*/ 51 h 204"/>
                <a:gd name="T42" fmla="*/ 30 w 204"/>
                <a:gd name="T43" fmla="*/ 30 h 204"/>
                <a:gd name="T44" fmla="*/ 51 w 204"/>
                <a:gd name="T45" fmla="*/ 13 h 204"/>
                <a:gd name="T46" fmla="*/ 74 w 204"/>
                <a:gd name="T47" fmla="*/ 3 h 204"/>
                <a:gd name="T48" fmla="*/ 101 w 204"/>
                <a:gd name="T4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204">
                  <a:moveTo>
                    <a:pt x="101" y="0"/>
                  </a:moveTo>
                  <a:lnTo>
                    <a:pt x="129" y="3"/>
                  </a:lnTo>
                  <a:lnTo>
                    <a:pt x="153" y="13"/>
                  </a:lnTo>
                  <a:lnTo>
                    <a:pt x="174" y="30"/>
                  </a:lnTo>
                  <a:lnTo>
                    <a:pt x="190" y="51"/>
                  </a:lnTo>
                  <a:lnTo>
                    <a:pt x="201" y="74"/>
                  </a:lnTo>
                  <a:lnTo>
                    <a:pt x="204" y="101"/>
                  </a:lnTo>
                  <a:lnTo>
                    <a:pt x="201" y="128"/>
                  </a:lnTo>
                  <a:lnTo>
                    <a:pt x="190" y="153"/>
                  </a:lnTo>
                  <a:lnTo>
                    <a:pt x="174" y="174"/>
                  </a:lnTo>
                  <a:lnTo>
                    <a:pt x="153" y="189"/>
                  </a:lnTo>
                  <a:lnTo>
                    <a:pt x="129" y="199"/>
                  </a:lnTo>
                  <a:lnTo>
                    <a:pt x="101" y="204"/>
                  </a:lnTo>
                  <a:lnTo>
                    <a:pt x="74" y="199"/>
                  </a:lnTo>
                  <a:lnTo>
                    <a:pt x="51" y="189"/>
                  </a:lnTo>
                  <a:lnTo>
                    <a:pt x="30" y="174"/>
                  </a:lnTo>
                  <a:lnTo>
                    <a:pt x="13" y="153"/>
                  </a:lnTo>
                  <a:lnTo>
                    <a:pt x="3" y="128"/>
                  </a:lnTo>
                  <a:lnTo>
                    <a:pt x="0" y="101"/>
                  </a:lnTo>
                  <a:lnTo>
                    <a:pt x="3" y="74"/>
                  </a:lnTo>
                  <a:lnTo>
                    <a:pt x="13" y="51"/>
                  </a:lnTo>
                  <a:lnTo>
                    <a:pt x="30" y="30"/>
                  </a:lnTo>
                  <a:lnTo>
                    <a:pt x="51" y="13"/>
                  </a:lnTo>
                  <a:lnTo>
                    <a:pt x="74" y="3"/>
                  </a:lnTo>
                  <a:lnTo>
                    <a:pt x="101" y="0"/>
                  </a:lnTo>
                  <a:close/>
                </a:path>
              </a:pathLst>
            </a:custGeom>
            <a:solidFill>
              <a:schemeClr val="accent5">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sp>
          <p:nvSpPr>
            <p:cNvPr id="58" name="Freeform 11"/>
            <p:cNvSpPr>
              <a:spLocks noEditPoints="1"/>
            </p:cNvSpPr>
            <p:nvPr/>
          </p:nvSpPr>
          <p:spPr bwMode="auto">
            <a:xfrm>
              <a:off x="7954681" y="1439214"/>
              <a:ext cx="254730" cy="253695"/>
            </a:xfrm>
            <a:custGeom>
              <a:avLst/>
              <a:gdLst>
                <a:gd name="T0" fmla="*/ 141 w 152"/>
                <a:gd name="T1" fmla="*/ 152 h 152"/>
                <a:gd name="T2" fmla="*/ 132 w 152"/>
                <a:gd name="T3" fmla="*/ 148 h 152"/>
                <a:gd name="T4" fmla="*/ 101 w 152"/>
                <a:gd name="T5" fmla="*/ 117 h 152"/>
                <a:gd name="T6" fmla="*/ 65 w 152"/>
                <a:gd name="T7" fmla="*/ 128 h 152"/>
                <a:gd name="T8" fmla="*/ 0 w 152"/>
                <a:gd name="T9" fmla="*/ 64 h 152"/>
                <a:gd name="T10" fmla="*/ 65 w 152"/>
                <a:gd name="T11" fmla="*/ 0 h 152"/>
                <a:gd name="T12" fmla="*/ 129 w 152"/>
                <a:gd name="T13" fmla="*/ 64 h 152"/>
                <a:gd name="T14" fmla="*/ 118 w 152"/>
                <a:gd name="T15" fmla="*/ 100 h 152"/>
                <a:gd name="T16" fmla="*/ 149 w 152"/>
                <a:gd name="T17" fmla="*/ 132 h 152"/>
                <a:gd name="T18" fmla="*/ 152 w 152"/>
                <a:gd name="T19" fmla="*/ 140 h 152"/>
                <a:gd name="T20" fmla="*/ 141 w 152"/>
                <a:gd name="T21" fmla="*/ 152 h 152"/>
                <a:gd name="T22" fmla="*/ 65 w 152"/>
                <a:gd name="T23" fmla="*/ 23 h 152"/>
                <a:gd name="T24" fmla="*/ 24 w 152"/>
                <a:gd name="T25" fmla="*/ 64 h 152"/>
                <a:gd name="T26" fmla="*/ 65 w 152"/>
                <a:gd name="T27" fmla="*/ 105 h 152"/>
                <a:gd name="T28" fmla="*/ 106 w 152"/>
                <a:gd name="T29" fmla="*/ 64 h 152"/>
                <a:gd name="T30" fmla="*/ 65 w 152"/>
                <a:gd name="T31" fmla="*/ 2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2" h="152">
                  <a:moveTo>
                    <a:pt x="141" y="152"/>
                  </a:moveTo>
                  <a:cubicBezTo>
                    <a:pt x="138" y="152"/>
                    <a:pt x="135" y="151"/>
                    <a:pt x="132" y="148"/>
                  </a:cubicBezTo>
                  <a:cubicBezTo>
                    <a:pt x="101" y="117"/>
                    <a:pt x="101" y="117"/>
                    <a:pt x="101" y="117"/>
                  </a:cubicBezTo>
                  <a:cubicBezTo>
                    <a:pt x="90" y="124"/>
                    <a:pt x="78" y="128"/>
                    <a:pt x="65" y="128"/>
                  </a:cubicBezTo>
                  <a:cubicBezTo>
                    <a:pt x="29" y="128"/>
                    <a:pt x="0" y="100"/>
                    <a:pt x="0" y="64"/>
                  </a:cubicBezTo>
                  <a:cubicBezTo>
                    <a:pt x="0" y="28"/>
                    <a:pt x="29" y="0"/>
                    <a:pt x="65" y="0"/>
                  </a:cubicBezTo>
                  <a:cubicBezTo>
                    <a:pt x="100" y="0"/>
                    <a:pt x="129" y="28"/>
                    <a:pt x="129" y="64"/>
                  </a:cubicBezTo>
                  <a:cubicBezTo>
                    <a:pt x="129" y="77"/>
                    <a:pt x="125" y="90"/>
                    <a:pt x="118" y="100"/>
                  </a:cubicBezTo>
                  <a:cubicBezTo>
                    <a:pt x="149" y="132"/>
                    <a:pt x="149" y="132"/>
                    <a:pt x="149" y="132"/>
                  </a:cubicBezTo>
                  <a:cubicBezTo>
                    <a:pt x="151" y="134"/>
                    <a:pt x="152" y="137"/>
                    <a:pt x="152" y="140"/>
                  </a:cubicBezTo>
                  <a:cubicBezTo>
                    <a:pt x="152" y="147"/>
                    <a:pt x="147" y="152"/>
                    <a:pt x="141" y="152"/>
                  </a:cubicBezTo>
                  <a:close/>
                  <a:moveTo>
                    <a:pt x="65" y="23"/>
                  </a:moveTo>
                  <a:cubicBezTo>
                    <a:pt x="42" y="23"/>
                    <a:pt x="24" y="41"/>
                    <a:pt x="24" y="64"/>
                  </a:cubicBezTo>
                  <a:cubicBezTo>
                    <a:pt x="24" y="87"/>
                    <a:pt x="42" y="105"/>
                    <a:pt x="65" y="105"/>
                  </a:cubicBezTo>
                  <a:cubicBezTo>
                    <a:pt x="87" y="105"/>
                    <a:pt x="106" y="87"/>
                    <a:pt x="106" y="64"/>
                  </a:cubicBezTo>
                  <a:cubicBezTo>
                    <a:pt x="106" y="41"/>
                    <a:pt x="87" y="23"/>
                    <a:pt x="65" y="23"/>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sp>
        <p:nvSpPr>
          <p:cNvPr id="60" name="TextBox 59"/>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4224518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p:cTn id="11" dur="500" fill="hold"/>
                                        <p:tgtEl>
                                          <p:spTgt spid="44"/>
                                        </p:tgtEl>
                                        <p:attrNameLst>
                                          <p:attrName>ppt_w</p:attrName>
                                        </p:attrNameLst>
                                      </p:cBhvr>
                                      <p:tavLst>
                                        <p:tav tm="0">
                                          <p:val>
                                            <p:fltVal val="0"/>
                                          </p:val>
                                        </p:tav>
                                        <p:tav tm="100000">
                                          <p:val>
                                            <p:strVal val="#ppt_w"/>
                                          </p:val>
                                        </p:tav>
                                      </p:tavLst>
                                    </p:anim>
                                    <p:anim calcmode="lin" valueType="num">
                                      <p:cBhvr>
                                        <p:cTn id="12" dur="500" fill="hold"/>
                                        <p:tgtEl>
                                          <p:spTgt spid="44"/>
                                        </p:tgtEl>
                                        <p:attrNameLst>
                                          <p:attrName>ppt_h</p:attrName>
                                        </p:attrNameLst>
                                      </p:cBhvr>
                                      <p:tavLst>
                                        <p:tav tm="0">
                                          <p:val>
                                            <p:fltVal val="0"/>
                                          </p:val>
                                        </p:tav>
                                        <p:tav tm="100000">
                                          <p:val>
                                            <p:strVal val="#ppt_h"/>
                                          </p:val>
                                        </p:tav>
                                      </p:tavLst>
                                    </p:anim>
                                    <p:animEffect transition="in" filter="fade">
                                      <p:cBhvr>
                                        <p:cTn id="13" dur="500"/>
                                        <p:tgtEl>
                                          <p:spTgt spid="44"/>
                                        </p:tgtEl>
                                      </p:cBhvr>
                                    </p:animEffect>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up)">
                                      <p:cBhvr>
                                        <p:cTn id="17" dur="500"/>
                                        <p:tgtEl>
                                          <p:spTgt spid="14"/>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par>
                                <p:cTn id="22" presetID="53" presetClass="entr" presetSubtype="16" fill="hold" nodeType="withEffect">
                                  <p:stCondLst>
                                    <p:cond delay="0"/>
                                  </p:stCondLst>
                                  <p:childTnLst>
                                    <p:set>
                                      <p:cBhvr>
                                        <p:cTn id="23" dur="1" fill="hold">
                                          <p:stCondLst>
                                            <p:cond delay="0"/>
                                          </p:stCondLst>
                                        </p:cTn>
                                        <p:tgtEl>
                                          <p:spTgt spid="47"/>
                                        </p:tgtEl>
                                        <p:attrNameLst>
                                          <p:attrName>style.visibility</p:attrName>
                                        </p:attrNameLst>
                                      </p:cBhvr>
                                      <p:to>
                                        <p:strVal val="visible"/>
                                      </p:to>
                                    </p:set>
                                    <p:anim calcmode="lin" valueType="num">
                                      <p:cBhvr>
                                        <p:cTn id="24" dur="500" fill="hold"/>
                                        <p:tgtEl>
                                          <p:spTgt spid="47"/>
                                        </p:tgtEl>
                                        <p:attrNameLst>
                                          <p:attrName>ppt_w</p:attrName>
                                        </p:attrNameLst>
                                      </p:cBhvr>
                                      <p:tavLst>
                                        <p:tav tm="0">
                                          <p:val>
                                            <p:fltVal val="0"/>
                                          </p:val>
                                        </p:tav>
                                        <p:tav tm="100000">
                                          <p:val>
                                            <p:strVal val="#ppt_w"/>
                                          </p:val>
                                        </p:tav>
                                      </p:tavLst>
                                    </p:anim>
                                    <p:anim calcmode="lin" valueType="num">
                                      <p:cBhvr>
                                        <p:cTn id="25" dur="500" fill="hold"/>
                                        <p:tgtEl>
                                          <p:spTgt spid="47"/>
                                        </p:tgtEl>
                                        <p:attrNameLst>
                                          <p:attrName>ppt_h</p:attrName>
                                        </p:attrNameLst>
                                      </p:cBhvr>
                                      <p:tavLst>
                                        <p:tav tm="0">
                                          <p:val>
                                            <p:fltVal val="0"/>
                                          </p:val>
                                        </p:tav>
                                        <p:tav tm="100000">
                                          <p:val>
                                            <p:strVal val="#ppt_h"/>
                                          </p:val>
                                        </p:tav>
                                      </p:tavLst>
                                    </p:anim>
                                    <p:animEffect transition="in" filter="fade">
                                      <p:cBhvr>
                                        <p:cTn id="26" dur="500"/>
                                        <p:tgtEl>
                                          <p:spTgt spid="47"/>
                                        </p:tgtEl>
                                      </p:cBhvr>
                                    </p:animEffect>
                                  </p:childTnLst>
                                </p:cTn>
                              </p:par>
                            </p:childTnLst>
                          </p:cTn>
                        </p:par>
                        <p:par>
                          <p:cTn id="27" fill="hold">
                            <p:stCondLst>
                              <p:cond delay="2000"/>
                            </p:stCondLst>
                            <p:childTnLst>
                              <p:par>
                                <p:cTn id="28" presetID="22" presetClass="entr" presetSubtype="1" fill="hold" nodeType="after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up)">
                                      <p:cBhvr>
                                        <p:cTn id="30" dur="500"/>
                                        <p:tgtEl>
                                          <p:spTgt spid="21"/>
                                        </p:tgtEl>
                                      </p:cBhvr>
                                    </p:animEffect>
                                  </p:childTnLst>
                                </p:cTn>
                              </p:par>
                            </p:childTnLst>
                          </p:cTn>
                        </p:par>
                        <p:par>
                          <p:cTn id="31" fill="hold">
                            <p:stCondLst>
                              <p:cond delay="2500"/>
                            </p:stCondLst>
                            <p:childTnLst>
                              <p:par>
                                <p:cTn id="32" presetID="53" presetClass="entr" presetSubtype="16" fill="hold" nodeType="afterEffect">
                                  <p:stCondLst>
                                    <p:cond delay="0"/>
                                  </p:stCondLst>
                                  <p:childTnLst>
                                    <p:set>
                                      <p:cBhvr>
                                        <p:cTn id="33" dur="1" fill="hold">
                                          <p:stCondLst>
                                            <p:cond delay="0"/>
                                          </p:stCondLst>
                                        </p:cTn>
                                        <p:tgtEl>
                                          <p:spTgt spid="53"/>
                                        </p:tgtEl>
                                        <p:attrNameLst>
                                          <p:attrName>style.visibility</p:attrName>
                                        </p:attrNameLst>
                                      </p:cBhvr>
                                      <p:to>
                                        <p:strVal val="visible"/>
                                      </p:to>
                                    </p:set>
                                    <p:anim calcmode="lin" valueType="num">
                                      <p:cBhvr>
                                        <p:cTn id="34" dur="500" fill="hold"/>
                                        <p:tgtEl>
                                          <p:spTgt spid="53"/>
                                        </p:tgtEl>
                                        <p:attrNameLst>
                                          <p:attrName>ppt_w</p:attrName>
                                        </p:attrNameLst>
                                      </p:cBhvr>
                                      <p:tavLst>
                                        <p:tav tm="0">
                                          <p:val>
                                            <p:fltVal val="0"/>
                                          </p:val>
                                        </p:tav>
                                        <p:tav tm="100000">
                                          <p:val>
                                            <p:strVal val="#ppt_w"/>
                                          </p:val>
                                        </p:tav>
                                      </p:tavLst>
                                    </p:anim>
                                    <p:anim calcmode="lin" valueType="num">
                                      <p:cBhvr>
                                        <p:cTn id="35" dur="500" fill="hold"/>
                                        <p:tgtEl>
                                          <p:spTgt spid="53"/>
                                        </p:tgtEl>
                                        <p:attrNameLst>
                                          <p:attrName>ppt_h</p:attrName>
                                        </p:attrNameLst>
                                      </p:cBhvr>
                                      <p:tavLst>
                                        <p:tav tm="0">
                                          <p:val>
                                            <p:fltVal val="0"/>
                                          </p:val>
                                        </p:tav>
                                        <p:tav tm="100000">
                                          <p:val>
                                            <p:strVal val="#ppt_h"/>
                                          </p:val>
                                        </p:tav>
                                      </p:tavLst>
                                    </p:anim>
                                    <p:animEffect transition="in" filter="fade">
                                      <p:cBhvr>
                                        <p:cTn id="36" dur="500"/>
                                        <p:tgtEl>
                                          <p:spTgt spid="53"/>
                                        </p:tgtEl>
                                      </p:cBhvr>
                                    </p:animEffect>
                                  </p:childTnLst>
                                </p:cTn>
                              </p:par>
                            </p:childTnLst>
                          </p:cTn>
                        </p:par>
                        <p:par>
                          <p:cTn id="37" fill="hold">
                            <p:stCondLst>
                              <p:cond delay="3000"/>
                            </p:stCondLst>
                            <p:childTnLst>
                              <p:par>
                                <p:cTn id="38" presetID="22" presetClass="entr" presetSubtype="1" fill="hold" nodeType="after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up)">
                                      <p:cBhvr>
                                        <p:cTn id="40" dur="500"/>
                                        <p:tgtEl>
                                          <p:spTgt spid="28"/>
                                        </p:tgtEl>
                                      </p:cBhvr>
                                    </p:animEffect>
                                  </p:childTnLst>
                                </p:cTn>
                              </p:par>
                            </p:childTnLst>
                          </p:cTn>
                        </p:par>
                        <p:par>
                          <p:cTn id="41" fill="hold">
                            <p:stCondLst>
                              <p:cond delay="3500"/>
                            </p:stCondLst>
                            <p:childTnLst>
                              <p:par>
                                <p:cTn id="42" presetID="22" presetClass="entr" presetSubtype="8" fill="hold" grpId="0"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left)">
                                      <p:cBhvr>
                                        <p:cTn id="44" dur="500"/>
                                        <p:tgtEl>
                                          <p:spTgt spid="13"/>
                                        </p:tgtEl>
                                      </p:cBhvr>
                                    </p:animEffect>
                                  </p:childTnLst>
                                </p:cTn>
                              </p:par>
                              <p:par>
                                <p:cTn id="45" presetID="53" presetClass="entr" presetSubtype="16" fill="hold" nodeType="withEffect">
                                  <p:stCondLst>
                                    <p:cond delay="0"/>
                                  </p:stCondLst>
                                  <p:childTnLst>
                                    <p:set>
                                      <p:cBhvr>
                                        <p:cTn id="46" dur="1" fill="hold">
                                          <p:stCondLst>
                                            <p:cond delay="0"/>
                                          </p:stCondLst>
                                        </p:cTn>
                                        <p:tgtEl>
                                          <p:spTgt spid="41"/>
                                        </p:tgtEl>
                                        <p:attrNameLst>
                                          <p:attrName>style.visibility</p:attrName>
                                        </p:attrNameLst>
                                      </p:cBhvr>
                                      <p:to>
                                        <p:strVal val="visible"/>
                                      </p:to>
                                    </p:set>
                                    <p:anim calcmode="lin" valueType="num">
                                      <p:cBhvr>
                                        <p:cTn id="47" dur="500" fill="hold"/>
                                        <p:tgtEl>
                                          <p:spTgt spid="41"/>
                                        </p:tgtEl>
                                        <p:attrNameLst>
                                          <p:attrName>ppt_w</p:attrName>
                                        </p:attrNameLst>
                                      </p:cBhvr>
                                      <p:tavLst>
                                        <p:tav tm="0">
                                          <p:val>
                                            <p:fltVal val="0"/>
                                          </p:val>
                                        </p:tav>
                                        <p:tav tm="100000">
                                          <p:val>
                                            <p:strVal val="#ppt_w"/>
                                          </p:val>
                                        </p:tav>
                                      </p:tavLst>
                                    </p:anim>
                                    <p:anim calcmode="lin" valueType="num">
                                      <p:cBhvr>
                                        <p:cTn id="48" dur="500" fill="hold"/>
                                        <p:tgtEl>
                                          <p:spTgt spid="41"/>
                                        </p:tgtEl>
                                        <p:attrNameLst>
                                          <p:attrName>ppt_h</p:attrName>
                                        </p:attrNameLst>
                                      </p:cBhvr>
                                      <p:tavLst>
                                        <p:tav tm="0">
                                          <p:val>
                                            <p:fltVal val="0"/>
                                          </p:val>
                                        </p:tav>
                                        <p:tav tm="100000">
                                          <p:val>
                                            <p:strVal val="#ppt_h"/>
                                          </p:val>
                                        </p:tav>
                                      </p:tavLst>
                                    </p:anim>
                                    <p:animEffect transition="in" filter="fade">
                                      <p:cBhvr>
                                        <p:cTn id="49" dur="500"/>
                                        <p:tgtEl>
                                          <p:spTgt spid="41"/>
                                        </p:tgtEl>
                                      </p:cBhvr>
                                    </p:animEffect>
                                  </p:childTnLst>
                                </p:cTn>
                              </p:par>
                            </p:childTnLst>
                          </p:cTn>
                        </p:par>
                        <p:par>
                          <p:cTn id="50" fill="hold">
                            <p:stCondLst>
                              <p:cond delay="4000"/>
                            </p:stCondLst>
                            <p:childTnLst>
                              <p:par>
                                <p:cTn id="51" presetID="22" presetClass="entr" presetSubtype="1" fill="hold" nodeType="after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wipe(up)">
                                      <p:cBhvr>
                                        <p:cTn id="53" dur="500"/>
                                        <p:tgtEl>
                                          <p:spTgt spid="31"/>
                                        </p:tgtEl>
                                      </p:cBhvr>
                                    </p:animEffect>
                                  </p:childTnLst>
                                </p:cTn>
                              </p:par>
                            </p:childTnLst>
                          </p:cTn>
                        </p:par>
                        <p:par>
                          <p:cTn id="54" fill="hold">
                            <p:stCondLst>
                              <p:cond delay="4500"/>
                            </p:stCondLst>
                            <p:childTnLst>
                              <p:par>
                                <p:cTn id="55" presetID="22" presetClass="entr" presetSubtype="4" fill="hold" grpId="0" nodeType="after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down)">
                                      <p:cBhvr>
                                        <p:cTn id="57" dur="500"/>
                                        <p:tgtEl>
                                          <p:spTgt spid="17"/>
                                        </p:tgtEl>
                                      </p:cBhvr>
                                    </p:animEffect>
                                  </p:childTnLst>
                                </p:cTn>
                              </p:par>
                              <p:par>
                                <p:cTn id="58" presetID="53" presetClass="entr" presetSubtype="16" fill="hold" nodeType="withEffect">
                                  <p:stCondLst>
                                    <p:cond delay="0"/>
                                  </p:stCondLst>
                                  <p:childTnLst>
                                    <p:set>
                                      <p:cBhvr>
                                        <p:cTn id="59" dur="1" fill="hold">
                                          <p:stCondLst>
                                            <p:cond delay="0"/>
                                          </p:stCondLst>
                                        </p:cTn>
                                        <p:tgtEl>
                                          <p:spTgt spid="50"/>
                                        </p:tgtEl>
                                        <p:attrNameLst>
                                          <p:attrName>style.visibility</p:attrName>
                                        </p:attrNameLst>
                                      </p:cBhvr>
                                      <p:to>
                                        <p:strVal val="visible"/>
                                      </p:to>
                                    </p:set>
                                    <p:anim calcmode="lin" valueType="num">
                                      <p:cBhvr>
                                        <p:cTn id="60" dur="500" fill="hold"/>
                                        <p:tgtEl>
                                          <p:spTgt spid="50"/>
                                        </p:tgtEl>
                                        <p:attrNameLst>
                                          <p:attrName>ppt_w</p:attrName>
                                        </p:attrNameLst>
                                      </p:cBhvr>
                                      <p:tavLst>
                                        <p:tav tm="0">
                                          <p:val>
                                            <p:fltVal val="0"/>
                                          </p:val>
                                        </p:tav>
                                        <p:tav tm="100000">
                                          <p:val>
                                            <p:strVal val="#ppt_w"/>
                                          </p:val>
                                        </p:tav>
                                      </p:tavLst>
                                    </p:anim>
                                    <p:anim calcmode="lin" valueType="num">
                                      <p:cBhvr>
                                        <p:cTn id="61" dur="500" fill="hold"/>
                                        <p:tgtEl>
                                          <p:spTgt spid="50"/>
                                        </p:tgtEl>
                                        <p:attrNameLst>
                                          <p:attrName>ppt_h</p:attrName>
                                        </p:attrNameLst>
                                      </p:cBhvr>
                                      <p:tavLst>
                                        <p:tav tm="0">
                                          <p:val>
                                            <p:fltVal val="0"/>
                                          </p:val>
                                        </p:tav>
                                        <p:tav tm="100000">
                                          <p:val>
                                            <p:strVal val="#ppt_h"/>
                                          </p:val>
                                        </p:tav>
                                      </p:tavLst>
                                    </p:anim>
                                    <p:animEffect transition="in" filter="fade">
                                      <p:cBhvr>
                                        <p:cTn id="62" dur="500"/>
                                        <p:tgtEl>
                                          <p:spTgt spid="50"/>
                                        </p:tgtEl>
                                      </p:cBhvr>
                                    </p:animEffect>
                                  </p:childTnLst>
                                </p:cTn>
                              </p:par>
                            </p:childTnLst>
                          </p:cTn>
                        </p:par>
                        <p:par>
                          <p:cTn id="63" fill="hold">
                            <p:stCondLst>
                              <p:cond delay="5000"/>
                            </p:stCondLst>
                            <p:childTnLst>
                              <p:par>
                                <p:cTn id="64" presetID="22" presetClass="entr" presetSubtype="1" fill="hold" nodeType="after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wipe(up)">
                                      <p:cBhvr>
                                        <p:cTn id="66" dur="500"/>
                                        <p:tgtEl>
                                          <p:spTgt spid="25"/>
                                        </p:tgtEl>
                                      </p:cBhvr>
                                    </p:animEffect>
                                  </p:childTnLst>
                                </p:cTn>
                              </p:par>
                            </p:childTnLst>
                          </p:cTn>
                        </p:par>
                        <p:par>
                          <p:cTn id="67" fill="hold">
                            <p:stCondLst>
                              <p:cond delay="5500"/>
                            </p:stCondLst>
                            <p:childTnLst>
                              <p:par>
                                <p:cTn id="68" presetID="53" presetClass="entr" presetSubtype="16" fill="hold" nodeType="afterEffect">
                                  <p:stCondLst>
                                    <p:cond delay="0"/>
                                  </p:stCondLst>
                                  <p:childTnLst>
                                    <p:set>
                                      <p:cBhvr>
                                        <p:cTn id="69" dur="1" fill="hold">
                                          <p:stCondLst>
                                            <p:cond delay="0"/>
                                          </p:stCondLst>
                                        </p:cTn>
                                        <p:tgtEl>
                                          <p:spTgt spid="56"/>
                                        </p:tgtEl>
                                        <p:attrNameLst>
                                          <p:attrName>style.visibility</p:attrName>
                                        </p:attrNameLst>
                                      </p:cBhvr>
                                      <p:to>
                                        <p:strVal val="visible"/>
                                      </p:to>
                                    </p:set>
                                    <p:anim calcmode="lin" valueType="num">
                                      <p:cBhvr>
                                        <p:cTn id="70" dur="500" fill="hold"/>
                                        <p:tgtEl>
                                          <p:spTgt spid="56"/>
                                        </p:tgtEl>
                                        <p:attrNameLst>
                                          <p:attrName>ppt_w</p:attrName>
                                        </p:attrNameLst>
                                      </p:cBhvr>
                                      <p:tavLst>
                                        <p:tav tm="0">
                                          <p:val>
                                            <p:fltVal val="0"/>
                                          </p:val>
                                        </p:tav>
                                        <p:tav tm="100000">
                                          <p:val>
                                            <p:strVal val="#ppt_w"/>
                                          </p:val>
                                        </p:tav>
                                      </p:tavLst>
                                    </p:anim>
                                    <p:anim calcmode="lin" valueType="num">
                                      <p:cBhvr>
                                        <p:cTn id="71" dur="500" fill="hold"/>
                                        <p:tgtEl>
                                          <p:spTgt spid="56"/>
                                        </p:tgtEl>
                                        <p:attrNameLst>
                                          <p:attrName>ppt_h</p:attrName>
                                        </p:attrNameLst>
                                      </p:cBhvr>
                                      <p:tavLst>
                                        <p:tav tm="0">
                                          <p:val>
                                            <p:fltVal val="0"/>
                                          </p:val>
                                        </p:tav>
                                        <p:tav tm="100000">
                                          <p:val>
                                            <p:strVal val="#ppt_h"/>
                                          </p:val>
                                        </p:tav>
                                      </p:tavLst>
                                    </p:anim>
                                    <p:animEffect transition="in" filter="fade">
                                      <p:cBhvr>
                                        <p:cTn id="72" dur="500"/>
                                        <p:tgtEl>
                                          <p:spTgt spid="56"/>
                                        </p:tgtEl>
                                      </p:cBhvr>
                                    </p:animEffect>
                                  </p:childTnLst>
                                </p:cTn>
                              </p:par>
                            </p:childTnLst>
                          </p:cTn>
                        </p:par>
                        <p:par>
                          <p:cTn id="73" fill="hold">
                            <p:stCondLst>
                              <p:cond delay="6000"/>
                            </p:stCondLst>
                            <p:childTnLst>
                              <p:par>
                                <p:cTn id="74" presetID="22" presetClass="entr" presetSubtype="1" fill="hold" nodeType="after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wipe(up)">
                                      <p:cBhvr>
                                        <p:cTn id="76" dur="500"/>
                                        <p:tgtEl>
                                          <p:spTgt spid="38"/>
                                        </p:tgtEl>
                                      </p:cBhvr>
                                    </p:animEffect>
                                  </p:childTnLst>
                                </p:cTn>
                              </p:par>
                            </p:childTnLst>
                          </p:cTn>
                        </p:par>
                        <p:par>
                          <p:cTn id="77" fill="hold">
                            <p:stCondLst>
                              <p:cond delay="6500"/>
                            </p:stCondLst>
                            <p:childTnLst>
                              <p:par>
                                <p:cTn id="78" presetID="10" presetClass="entr" presetSubtype="0" fill="hold" grpId="0" nodeType="afterEffect">
                                  <p:stCondLst>
                                    <p:cond delay="0"/>
                                  </p:stCondLst>
                                  <p:childTnLst>
                                    <p:set>
                                      <p:cBhvr>
                                        <p:cTn id="79" dur="1" fill="hold">
                                          <p:stCondLst>
                                            <p:cond delay="0"/>
                                          </p:stCondLst>
                                        </p:cTn>
                                        <p:tgtEl>
                                          <p:spTgt spid="60"/>
                                        </p:tgtEl>
                                        <p:attrNameLst>
                                          <p:attrName>style.visibility</p:attrName>
                                        </p:attrNameLst>
                                      </p:cBhvr>
                                      <p:to>
                                        <p:strVal val="visible"/>
                                      </p:to>
                                    </p:set>
                                    <p:animEffect transition="in" filter="fade">
                                      <p:cBhvr>
                                        <p:cTn id="80" dur="20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7" grpId="0" animBg="1"/>
      <p:bldP spid="6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研究方案</a:t>
            </a:r>
            <a:endParaRPr lang="zh-CN" altLang="en-US" dirty="0">
              <a:solidFill>
                <a:schemeClr val="bg1"/>
              </a:solidFill>
              <a:latin typeface="微软雅黑" pitchFamily="34" charset="-122"/>
              <a:ea typeface="微软雅黑" pitchFamily="34" charset="-122"/>
            </a:endParaRPr>
          </a:p>
        </p:txBody>
      </p:sp>
      <p:grpSp>
        <p:nvGrpSpPr>
          <p:cNvPr id="32" name="组合 31"/>
          <p:cNvGrpSpPr>
            <a:grpSpLocks noChangeAspect="1"/>
          </p:cNvGrpSpPr>
          <p:nvPr/>
        </p:nvGrpSpPr>
        <p:grpSpPr>
          <a:xfrm>
            <a:off x="362213" y="116632"/>
            <a:ext cx="381514" cy="327267"/>
            <a:chOff x="5084763" y="971548"/>
            <a:chExt cx="323865" cy="277813"/>
          </a:xfrm>
          <a:solidFill>
            <a:schemeClr val="accent5">
              <a:lumMod val="60000"/>
              <a:lumOff val="40000"/>
            </a:schemeClr>
          </a:solidFill>
        </p:grpSpPr>
        <p:sp>
          <p:nvSpPr>
            <p:cNvPr id="33"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4"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5"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11" name="Freeform 6"/>
          <p:cNvSpPr>
            <a:spLocks/>
          </p:cNvSpPr>
          <p:nvPr/>
        </p:nvSpPr>
        <p:spPr bwMode="auto">
          <a:xfrm>
            <a:off x="5869668" y="4924421"/>
            <a:ext cx="4050" cy="2001"/>
          </a:xfrm>
          <a:custGeom>
            <a:avLst/>
            <a:gdLst>
              <a:gd name="T0" fmla="*/ 2 w 4"/>
              <a:gd name="T1" fmla="*/ 0 h 4"/>
              <a:gd name="T2" fmla="*/ 4 w 4"/>
              <a:gd name="T3" fmla="*/ 4 h 4"/>
              <a:gd name="T4" fmla="*/ 0 w 4"/>
              <a:gd name="T5" fmla="*/ 4 h 4"/>
              <a:gd name="T6" fmla="*/ 2 w 4"/>
              <a:gd name="T7" fmla="*/ 0 h 4"/>
            </a:gdLst>
            <a:ahLst/>
            <a:cxnLst>
              <a:cxn ang="0">
                <a:pos x="T0" y="T1"/>
              </a:cxn>
              <a:cxn ang="0">
                <a:pos x="T2" y="T3"/>
              </a:cxn>
              <a:cxn ang="0">
                <a:pos x="T4" y="T5"/>
              </a:cxn>
              <a:cxn ang="0">
                <a:pos x="T6" y="T7"/>
              </a:cxn>
            </a:cxnLst>
            <a:rect l="0" t="0" r="r" b="b"/>
            <a:pathLst>
              <a:path w="4" h="4">
                <a:moveTo>
                  <a:pt x="2" y="0"/>
                </a:moveTo>
                <a:lnTo>
                  <a:pt x="4" y="4"/>
                </a:lnTo>
                <a:lnTo>
                  <a:pt x="0" y="4"/>
                </a:lnTo>
                <a:lnTo>
                  <a:pt x="2" y="0"/>
                </a:lnTo>
                <a:close/>
              </a:path>
            </a:pathLst>
          </a:custGeom>
          <a:solidFill>
            <a:srgbClr val="FFCA00"/>
          </a:solidFill>
          <a:ln w="0">
            <a:noFill/>
            <a:prstDash val="solid"/>
            <a:round/>
            <a:headEnd/>
            <a:tailEnd/>
          </a:ln>
        </p:spPr>
        <p:txBody>
          <a:bodyPr vert="horz" wrap="square" lIns="123718" tIns="61859" rIns="123718" bIns="61859" numCol="1" anchor="t" anchorCtr="0" compatLnSpc="1">
            <a:prstTxWarp prst="textNoShape">
              <a:avLst/>
            </a:prstTxWarp>
          </a:bodyPr>
          <a:lstStyle/>
          <a:p>
            <a:pPr algn="ctr" fontAlgn="base">
              <a:spcBef>
                <a:spcPct val="0"/>
              </a:spcBef>
              <a:spcAft>
                <a:spcPct val="0"/>
              </a:spcAft>
            </a:pPr>
            <a:endParaRPr lang="en-US" sz="2800">
              <a:solidFill>
                <a:srgbClr val="000000"/>
              </a:solidFill>
              <a:latin typeface="微软雅黑"/>
              <a:ea typeface="微软雅黑"/>
              <a:sym typeface="Gill Sans" charset="0"/>
            </a:endParaRPr>
          </a:p>
        </p:txBody>
      </p:sp>
      <p:sp>
        <p:nvSpPr>
          <p:cNvPr id="12" name="Freeform 46"/>
          <p:cNvSpPr>
            <a:spLocks/>
          </p:cNvSpPr>
          <p:nvPr/>
        </p:nvSpPr>
        <p:spPr bwMode="auto">
          <a:xfrm flipH="1">
            <a:off x="7353394" y="1877033"/>
            <a:ext cx="3243275" cy="150719"/>
          </a:xfrm>
          <a:custGeom>
            <a:avLst/>
            <a:gdLst>
              <a:gd name="T0" fmla="*/ 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a:moveTo>
                  <a:pt x="0" y="21600"/>
                </a:moveTo>
                <a:lnTo>
                  <a:pt x="0" y="0"/>
                </a:lnTo>
                <a:lnTo>
                  <a:pt x="21600" y="0"/>
                </a:lnTo>
              </a:path>
            </a:pathLst>
          </a:custGeom>
          <a:noFill/>
          <a:ln w="9525" cap="flat">
            <a:solidFill>
              <a:srgbClr val="5F5F5F"/>
            </a:solidFill>
            <a:prstDash val="solid"/>
            <a:miter lim="800000"/>
            <a:headEnd type="none" w="med" len="med"/>
            <a:tailEnd type="oval" w="med" len="med"/>
          </a:ln>
          <a:extLst>
            <a:ext uri="{909E8E84-426E-40DD-AFC4-6F175D3DCCD1}">
              <a14:hiddenFill xmlns:a14="http://schemas.microsoft.com/office/drawing/2010/main">
                <a:solidFill>
                  <a:srgbClr val="FFFFFF"/>
                </a:solidFill>
              </a14:hiddenFill>
            </a:ext>
          </a:extLst>
        </p:spPr>
        <p:txBody>
          <a:bodyPr lIns="0" tIns="0" rIns="0" bIns="0"/>
          <a:lstStyle/>
          <a:p>
            <a:pPr algn="ctr" fontAlgn="base">
              <a:spcBef>
                <a:spcPct val="0"/>
              </a:spcBef>
              <a:spcAft>
                <a:spcPct val="0"/>
              </a:spcAft>
            </a:pPr>
            <a:endParaRPr lang="en-US" sz="2800">
              <a:solidFill>
                <a:srgbClr val="323232"/>
              </a:solidFill>
              <a:latin typeface="微软雅黑"/>
              <a:ea typeface="微软雅黑"/>
              <a:cs typeface="Open Sans Condensed Light" pitchFamily="34" charset="0"/>
              <a:sym typeface="Gill Sans" charset="0"/>
            </a:endParaRPr>
          </a:p>
        </p:txBody>
      </p:sp>
      <p:sp>
        <p:nvSpPr>
          <p:cNvPr id="13" name="Freeform 46"/>
          <p:cNvSpPr>
            <a:spLocks/>
          </p:cNvSpPr>
          <p:nvPr/>
        </p:nvSpPr>
        <p:spPr bwMode="auto">
          <a:xfrm flipH="1">
            <a:off x="7652105" y="3242552"/>
            <a:ext cx="2944564" cy="150719"/>
          </a:xfrm>
          <a:custGeom>
            <a:avLst/>
            <a:gdLst>
              <a:gd name="T0" fmla="*/ 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a:moveTo>
                  <a:pt x="0" y="21600"/>
                </a:moveTo>
                <a:lnTo>
                  <a:pt x="0" y="0"/>
                </a:lnTo>
                <a:lnTo>
                  <a:pt x="21600" y="0"/>
                </a:lnTo>
              </a:path>
            </a:pathLst>
          </a:custGeom>
          <a:noFill/>
          <a:ln w="9525" cap="flat">
            <a:solidFill>
              <a:srgbClr val="5F5F5F"/>
            </a:solidFill>
            <a:prstDash val="solid"/>
            <a:miter lim="800000"/>
            <a:headEnd type="none" w="med" len="med"/>
            <a:tailEnd type="oval" w="med" len="med"/>
          </a:ln>
          <a:extLst>
            <a:ext uri="{909E8E84-426E-40DD-AFC4-6F175D3DCCD1}">
              <a14:hiddenFill xmlns:a14="http://schemas.microsoft.com/office/drawing/2010/main">
                <a:solidFill>
                  <a:srgbClr val="FFFFFF"/>
                </a:solidFill>
              </a14:hiddenFill>
            </a:ext>
          </a:extLst>
        </p:spPr>
        <p:txBody>
          <a:bodyPr lIns="0" tIns="0" rIns="0" bIns="0"/>
          <a:lstStyle/>
          <a:p>
            <a:pPr algn="ctr" fontAlgn="base">
              <a:spcBef>
                <a:spcPct val="0"/>
              </a:spcBef>
              <a:spcAft>
                <a:spcPct val="0"/>
              </a:spcAft>
            </a:pPr>
            <a:endParaRPr lang="en-US" sz="2800">
              <a:solidFill>
                <a:srgbClr val="323232"/>
              </a:solidFill>
              <a:latin typeface="微软雅黑"/>
              <a:ea typeface="微软雅黑"/>
              <a:cs typeface="Open Sans Condensed Light" pitchFamily="34" charset="0"/>
              <a:sym typeface="Gill Sans" charset="0"/>
            </a:endParaRPr>
          </a:p>
        </p:txBody>
      </p:sp>
      <p:sp>
        <p:nvSpPr>
          <p:cNvPr id="14" name="Freeform 46"/>
          <p:cNvSpPr>
            <a:spLocks/>
          </p:cNvSpPr>
          <p:nvPr/>
        </p:nvSpPr>
        <p:spPr bwMode="auto">
          <a:xfrm flipH="1">
            <a:off x="6691947" y="4247623"/>
            <a:ext cx="3895609" cy="150719"/>
          </a:xfrm>
          <a:custGeom>
            <a:avLst/>
            <a:gdLst>
              <a:gd name="T0" fmla="*/ 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a:moveTo>
                  <a:pt x="0" y="21600"/>
                </a:moveTo>
                <a:lnTo>
                  <a:pt x="0" y="0"/>
                </a:lnTo>
                <a:lnTo>
                  <a:pt x="21600" y="0"/>
                </a:lnTo>
              </a:path>
            </a:pathLst>
          </a:custGeom>
          <a:noFill/>
          <a:ln w="9525" cap="flat">
            <a:solidFill>
              <a:srgbClr val="5F5F5F"/>
            </a:solidFill>
            <a:prstDash val="solid"/>
            <a:miter lim="800000"/>
            <a:headEnd type="none" w="med" len="med"/>
            <a:tailEnd type="oval" w="med" len="med"/>
          </a:ln>
          <a:extLst>
            <a:ext uri="{909E8E84-426E-40DD-AFC4-6F175D3DCCD1}">
              <a14:hiddenFill xmlns:a14="http://schemas.microsoft.com/office/drawing/2010/main">
                <a:solidFill>
                  <a:srgbClr val="FFFFFF"/>
                </a:solidFill>
              </a14:hiddenFill>
            </a:ext>
          </a:extLst>
        </p:spPr>
        <p:txBody>
          <a:bodyPr lIns="0" tIns="0" rIns="0" bIns="0"/>
          <a:lstStyle/>
          <a:p>
            <a:pPr algn="ctr" fontAlgn="base">
              <a:spcBef>
                <a:spcPct val="0"/>
              </a:spcBef>
              <a:spcAft>
                <a:spcPct val="0"/>
              </a:spcAft>
            </a:pPr>
            <a:endParaRPr lang="en-US" sz="2800">
              <a:solidFill>
                <a:srgbClr val="323232"/>
              </a:solidFill>
              <a:latin typeface="微软雅黑"/>
              <a:ea typeface="微软雅黑"/>
              <a:cs typeface="Open Sans Condensed Light" pitchFamily="34" charset="0"/>
              <a:sym typeface="Gill Sans" charset="0"/>
            </a:endParaRPr>
          </a:p>
        </p:txBody>
      </p:sp>
      <p:sp>
        <p:nvSpPr>
          <p:cNvPr id="15" name="Freeform 46"/>
          <p:cNvSpPr>
            <a:spLocks/>
          </p:cNvSpPr>
          <p:nvPr/>
        </p:nvSpPr>
        <p:spPr bwMode="auto">
          <a:xfrm>
            <a:off x="1529025" y="2335151"/>
            <a:ext cx="3114867" cy="150719"/>
          </a:xfrm>
          <a:custGeom>
            <a:avLst/>
            <a:gdLst>
              <a:gd name="T0" fmla="*/ 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a:moveTo>
                  <a:pt x="0" y="21600"/>
                </a:moveTo>
                <a:lnTo>
                  <a:pt x="0" y="0"/>
                </a:lnTo>
                <a:lnTo>
                  <a:pt x="21600" y="0"/>
                </a:lnTo>
              </a:path>
            </a:pathLst>
          </a:custGeom>
          <a:noFill/>
          <a:ln w="9525" cap="flat">
            <a:solidFill>
              <a:srgbClr val="5F5F5F"/>
            </a:solidFill>
            <a:prstDash val="solid"/>
            <a:miter lim="800000"/>
            <a:headEnd type="none" w="med" len="med"/>
            <a:tailEnd type="oval" w="med" len="med"/>
          </a:ln>
          <a:extLst>
            <a:ext uri="{909E8E84-426E-40DD-AFC4-6F175D3DCCD1}">
              <a14:hiddenFill xmlns:a14="http://schemas.microsoft.com/office/drawing/2010/main">
                <a:solidFill>
                  <a:srgbClr val="FFFFFF"/>
                </a:solidFill>
              </a14:hiddenFill>
            </a:ext>
          </a:extLst>
        </p:spPr>
        <p:txBody>
          <a:bodyPr lIns="0" tIns="0" rIns="0" bIns="0"/>
          <a:lstStyle/>
          <a:p>
            <a:pPr algn="ctr" fontAlgn="base">
              <a:spcBef>
                <a:spcPct val="0"/>
              </a:spcBef>
              <a:spcAft>
                <a:spcPct val="0"/>
              </a:spcAft>
            </a:pPr>
            <a:endParaRPr lang="en-US" sz="2800">
              <a:solidFill>
                <a:srgbClr val="323232"/>
              </a:solidFill>
              <a:latin typeface="微软雅黑"/>
              <a:ea typeface="微软雅黑"/>
              <a:cs typeface="Open Sans Condensed Light" pitchFamily="34" charset="0"/>
              <a:sym typeface="Gill Sans" charset="0"/>
            </a:endParaRPr>
          </a:p>
        </p:txBody>
      </p:sp>
      <p:sp>
        <p:nvSpPr>
          <p:cNvPr id="16" name="Rectangle 37"/>
          <p:cNvSpPr>
            <a:spLocks/>
          </p:cNvSpPr>
          <p:nvPr/>
        </p:nvSpPr>
        <p:spPr bwMode="auto">
          <a:xfrm>
            <a:off x="1844064" y="2535796"/>
            <a:ext cx="2799828" cy="66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400" dirty="0">
                <a:solidFill>
                  <a:srgbClr val="595959"/>
                </a:solidFill>
                <a:latin typeface="微软雅黑"/>
                <a:ea typeface="微软雅黑"/>
                <a:sym typeface="Gill Sans" charset="0"/>
              </a:rPr>
              <a:t>此处添加详细文本描述，建议与标题相关并符合整体语言风格，语言描述</a:t>
            </a:r>
            <a:endParaRPr lang="en-US" sz="1400" dirty="0">
              <a:solidFill>
                <a:srgbClr val="595959"/>
              </a:solidFill>
              <a:latin typeface="微软雅黑"/>
              <a:ea typeface="微软雅黑"/>
              <a:cs typeface="Lato Light" charset="0"/>
              <a:sym typeface="Lato Light" charset="0"/>
            </a:endParaRPr>
          </a:p>
        </p:txBody>
      </p:sp>
      <p:sp>
        <p:nvSpPr>
          <p:cNvPr id="17" name="Freeform 46"/>
          <p:cNvSpPr>
            <a:spLocks/>
          </p:cNvSpPr>
          <p:nvPr/>
        </p:nvSpPr>
        <p:spPr bwMode="auto">
          <a:xfrm>
            <a:off x="1529025" y="3317911"/>
            <a:ext cx="4005536" cy="150719"/>
          </a:xfrm>
          <a:custGeom>
            <a:avLst/>
            <a:gdLst>
              <a:gd name="T0" fmla="*/ 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a:moveTo>
                  <a:pt x="0" y="21600"/>
                </a:moveTo>
                <a:lnTo>
                  <a:pt x="0" y="0"/>
                </a:lnTo>
                <a:lnTo>
                  <a:pt x="21600" y="0"/>
                </a:lnTo>
              </a:path>
            </a:pathLst>
          </a:custGeom>
          <a:noFill/>
          <a:ln w="9525" cap="flat">
            <a:solidFill>
              <a:srgbClr val="5F5F5F"/>
            </a:solidFill>
            <a:prstDash val="solid"/>
            <a:miter lim="800000"/>
            <a:headEnd type="none" w="med" len="med"/>
            <a:tailEnd type="oval" w="med" len="med"/>
          </a:ln>
          <a:extLst>
            <a:ext uri="{909E8E84-426E-40DD-AFC4-6F175D3DCCD1}">
              <a14:hiddenFill xmlns:a14="http://schemas.microsoft.com/office/drawing/2010/main">
                <a:solidFill>
                  <a:srgbClr val="FFFFFF"/>
                </a:solidFill>
              </a14:hiddenFill>
            </a:ext>
          </a:extLst>
        </p:spPr>
        <p:txBody>
          <a:bodyPr lIns="0" tIns="0" rIns="0" bIns="0"/>
          <a:lstStyle/>
          <a:p>
            <a:pPr algn="ctr" fontAlgn="base">
              <a:spcBef>
                <a:spcPct val="0"/>
              </a:spcBef>
              <a:spcAft>
                <a:spcPct val="0"/>
              </a:spcAft>
            </a:pPr>
            <a:endParaRPr lang="en-US" sz="2800">
              <a:solidFill>
                <a:srgbClr val="323232"/>
              </a:solidFill>
              <a:latin typeface="微软雅黑"/>
              <a:ea typeface="微软雅黑"/>
              <a:cs typeface="Open Sans Condensed Light" pitchFamily="34" charset="0"/>
              <a:sym typeface="Gill Sans" charset="0"/>
            </a:endParaRPr>
          </a:p>
        </p:txBody>
      </p:sp>
      <p:sp>
        <p:nvSpPr>
          <p:cNvPr id="21" name="Rectangle 37"/>
          <p:cNvSpPr>
            <a:spLocks/>
          </p:cNvSpPr>
          <p:nvPr/>
        </p:nvSpPr>
        <p:spPr bwMode="auto">
          <a:xfrm>
            <a:off x="1844064" y="3518555"/>
            <a:ext cx="2799828" cy="621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400" dirty="0">
                <a:solidFill>
                  <a:srgbClr val="595959"/>
                </a:solidFill>
                <a:latin typeface="微软雅黑"/>
                <a:ea typeface="微软雅黑"/>
                <a:sym typeface="Gill Sans" charset="0"/>
              </a:rPr>
              <a:t>此处添加详细文本描述，建议与标题相关并符合整体语言风格，语言描述</a:t>
            </a:r>
            <a:endParaRPr lang="en-US" sz="1400" dirty="0">
              <a:solidFill>
                <a:srgbClr val="595959"/>
              </a:solidFill>
              <a:latin typeface="微软雅黑"/>
              <a:ea typeface="微软雅黑"/>
              <a:cs typeface="Lato Light" charset="0"/>
              <a:sym typeface="Lato Light" charset="0"/>
            </a:endParaRPr>
          </a:p>
        </p:txBody>
      </p:sp>
      <p:sp>
        <p:nvSpPr>
          <p:cNvPr id="23" name="Freeform 46"/>
          <p:cNvSpPr>
            <a:spLocks/>
          </p:cNvSpPr>
          <p:nvPr/>
        </p:nvSpPr>
        <p:spPr bwMode="auto">
          <a:xfrm flipV="1">
            <a:off x="1529025" y="5078480"/>
            <a:ext cx="3418434" cy="150719"/>
          </a:xfrm>
          <a:custGeom>
            <a:avLst/>
            <a:gdLst>
              <a:gd name="T0" fmla="*/ 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a:moveTo>
                  <a:pt x="0" y="21600"/>
                </a:moveTo>
                <a:lnTo>
                  <a:pt x="0" y="0"/>
                </a:lnTo>
                <a:lnTo>
                  <a:pt x="21600" y="0"/>
                </a:lnTo>
              </a:path>
            </a:pathLst>
          </a:custGeom>
          <a:noFill/>
          <a:ln w="9525" cap="flat">
            <a:solidFill>
              <a:srgbClr val="5F5F5F"/>
            </a:solidFill>
            <a:prstDash val="solid"/>
            <a:miter lim="800000"/>
            <a:headEnd type="none" w="med" len="med"/>
            <a:tailEnd type="oval" w="med" len="med"/>
          </a:ln>
          <a:extLst>
            <a:ext uri="{909E8E84-426E-40DD-AFC4-6F175D3DCCD1}">
              <a14:hiddenFill xmlns:a14="http://schemas.microsoft.com/office/drawing/2010/main">
                <a:solidFill>
                  <a:srgbClr val="FFFFFF"/>
                </a:solidFill>
              </a14:hiddenFill>
            </a:ext>
          </a:extLst>
        </p:spPr>
        <p:txBody>
          <a:bodyPr lIns="0" tIns="0" rIns="0" bIns="0"/>
          <a:lstStyle/>
          <a:p>
            <a:pPr algn="ctr" fontAlgn="base">
              <a:spcBef>
                <a:spcPct val="0"/>
              </a:spcBef>
              <a:spcAft>
                <a:spcPct val="0"/>
              </a:spcAft>
            </a:pPr>
            <a:endParaRPr lang="en-US" sz="2800">
              <a:solidFill>
                <a:srgbClr val="323232"/>
              </a:solidFill>
              <a:latin typeface="微软雅黑"/>
              <a:ea typeface="微软雅黑"/>
              <a:cs typeface="Open Sans Condensed Light" pitchFamily="34" charset="0"/>
              <a:sym typeface="Gill Sans" charset="0"/>
            </a:endParaRPr>
          </a:p>
        </p:txBody>
      </p:sp>
      <p:sp>
        <p:nvSpPr>
          <p:cNvPr id="24" name="Rectangle 37"/>
          <p:cNvSpPr>
            <a:spLocks/>
          </p:cNvSpPr>
          <p:nvPr/>
        </p:nvSpPr>
        <p:spPr bwMode="auto">
          <a:xfrm>
            <a:off x="1844064" y="4383171"/>
            <a:ext cx="2799828" cy="603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400" dirty="0">
                <a:solidFill>
                  <a:srgbClr val="595959"/>
                </a:solidFill>
                <a:latin typeface="微软雅黑"/>
                <a:ea typeface="微软雅黑"/>
                <a:sym typeface="Gill Sans" charset="0"/>
              </a:rPr>
              <a:t>此处添加详细文本描述，建议与标题相关并符合整体语言风格，语言描述</a:t>
            </a:r>
            <a:endParaRPr lang="en-US" sz="1400" dirty="0">
              <a:solidFill>
                <a:srgbClr val="595959"/>
              </a:solidFill>
              <a:latin typeface="微软雅黑"/>
              <a:ea typeface="微软雅黑"/>
              <a:cs typeface="Lato Light" charset="0"/>
              <a:sym typeface="Lato Light" charset="0"/>
            </a:endParaRPr>
          </a:p>
        </p:txBody>
      </p:sp>
      <p:grpSp>
        <p:nvGrpSpPr>
          <p:cNvPr id="25" name="Group 5"/>
          <p:cNvGrpSpPr/>
          <p:nvPr/>
        </p:nvGrpSpPr>
        <p:grpSpPr>
          <a:xfrm>
            <a:off x="1338475" y="2586946"/>
            <a:ext cx="381100" cy="332708"/>
            <a:chOff x="1079332" y="2203296"/>
            <a:chExt cx="298739" cy="264080"/>
          </a:xfrm>
        </p:grpSpPr>
        <p:sp>
          <p:nvSpPr>
            <p:cNvPr id="26" name="Oval 2"/>
            <p:cNvSpPr/>
            <p:nvPr/>
          </p:nvSpPr>
          <p:spPr bwMode="auto">
            <a:xfrm>
              <a:off x="1103804" y="2203296"/>
              <a:ext cx="264080" cy="264080"/>
            </a:xfrm>
            <a:prstGeom prst="ellipse">
              <a:avLst/>
            </a:prstGeom>
            <a:solidFill>
              <a:schemeClr val="accent5">
                <a:lumMod val="50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1237183" fontAlgn="base">
                <a:spcBef>
                  <a:spcPct val="0"/>
                </a:spcBef>
                <a:spcAft>
                  <a:spcPct val="0"/>
                </a:spcAft>
                <a:defRPr/>
              </a:pPr>
              <a:endParaRPr lang="en-US" sz="7600" kern="0" smtClean="0">
                <a:solidFill>
                  <a:schemeClr val="accent5">
                    <a:lumMod val="60000"/>
                    <a:lumOff val="40000"/>
                  </a:schemeClr>
                </a:solidFill>
                <a:latin typeface="Impact MT Std" pitchFamily="34" charset="0"/>
                <a:ea typeface="微软雅黑"/>
                <a:sym typeface="Gill Sans" charset="0"/>
              </a:endParaRPr>
            </a:p>
          </p:txBody>
        </p:sp>
        <p:sp>
          <p:nvSpPr>
            <p:cNvPr id="27" name="Rectangle 22"/>
            <p:cNvSpPr>
              <a:spLocks/>
            </p:cNvSpPr>
            <p:nvPr/>
          </p:nvSpPr>
          <p:spPr bwMode="auto">
            <a:xfrm>
              <a:off x="1079332" y="2246362"/>
              <a:ext cx="298739" cy="197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fontAlgn="base">
                <a:spcBef>
                  <a:spcPct val="0"/>
                </a:spcBef>
                <a:spcAft>
                  <a:spcPct val="0"/>
                </a:spcAft>
                <a:defRPr/>
              </a:pPr>
              <a:r>
                <a:rPr lang="en-US" sz="2000" kern="0" dirty="0" smtClean="0">
                  <a:solidFill>
                    <a:schemeClr val="accent5">
                      <a:lumMod val="60000"/>
                      <a:lumOff val="40000"/>
                    </a:schemeClr>
                  </a:solidFill>
                  <a:latin typeface="Impact MT Std" pitchFamily="34" charset="0"/>
                  <a:ea typeface="微软雅黑"/>
                  <a:cs typeface="Bebas Neue" charset="0"/>
                  <a:sym typeface="Bebas Neue" charset="0"/>
                </a:rPr>
                <a:t>1</a:t>
              </a:r>
            </a:p>
          </p:txBody>
        </p:sp>
      </p:grpSp>
      <p:grpSp>
        <p:nvGrpSpPr>
          <p:cNvPr id="28" name="Group 235"/>
          <p:cNvGrpSpPr/>
          <p:nvPr/>
        </p:nvGrpSpPr>
        <p:grpSpPr>
          <a:xfrm>
            <a:off x="1338475" y="3540619"/>
            <a:ext cx="381100" cy="332708"/>
            <a:chOff x="1079332" y="2203296"/>
            <a:chExt cx="298739" cy="264080"/>
          </a:xfrm>
        </p:grpSpPr>
        <p:sp>
          <p:nvSpPr>
            <p:cNvPr id="29" name="Oval 236"/>
            <p:cNvSpPr/>
            <p:nvPr/>
          </p:nvSpPr>
          <p:spPr bwMode="auto">
            <a:xfrm>
              <a:off x="1103804" y="2203296"/>
              <a:ext cx="264080" cy="264080"/>
            </a:xfrm>
            <a:prstGeom prst="ellipse">
              <a:avLst/>
            </a:prstGeom>
            <a:solidFill>
              <a:schemeClr val="accent5">
                <a:lumMod val="50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1237183" fontAlgn="base">
                <a:spcBef>
                  <a:spcPct val="0"/>
                </a:spcBef>
                <a:spcAft>
                  <a:spcPct val="0"/>
                </a:spcAft>
                <a:defRPr/>
              </a:pPr>
              <a:endParaRPr lang="en-US" sz="7600" kern="0" smtClean="0">
                <a:solidFill>
                  <a:schemeClr val="accent5">
                    <a:lumMod val="60000"/>
                    <a:lumOff val="40000"/>
                  </a:schemeClr>
                </a:solidFill>
                <a:latin typeface="Impact MT Std" pitchFamily="34" charset="0"/>
                <a:ea typeface="微软雅黑"/>
                <a:sym typeface="Gill Sans" charset="0"/>
              </a:endParaRPr>
            </a:p>
          </p:txBody>
        </p:sp>
        <p:sp>
          <p:nvSpPr>
            <p:cNvPr id="30" name="Rectangle 22"/>
            <p:cNvSpPr>
              <a:spLocks/>
            </p:cNvSpPr>
            <p:nvPr/>
          </p:nvSpPr>
          <p:spPr bwMode="auto">
            <a:xfrm>
              <a:off x="1079332" y="2246362"/>
              <a:ext cx="298739" cy="197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fontAlgn="base">
                <a:spcBef>
                  <a:spcPct val="0"/>
                </a:spcBef>
                <a:spcAft>
                  <a:spcPct val="0"/>
                </a:spcAft>
                <a:defRPr/>
              </a:pPr>
              <a:r>
                <a:rPr lang="en-US" sz="2000" kern="0" dirty="0" smtClean="0">
                  <a:solidFill>
                    <a:schemeClr val="accent5">
                      <a:lumMod val="60000"/>
                      <a:lumOff val="40000"/>
                    </a:schemeClr>
                  </a:solidFill>
                  <a:latin typeface="Impact MT Std" pitchFamily="34" charset="0"/>
                  <a:ea typeface="微软雅黑"/>
                  <a:cs typeface="Bebas Neue" charset="0"/>
                  <a:sym typeface="Bebas Neue" charset="0"/>
                </a:rPr>
                <a:t>2</a:t>
              </a:r>
            </a:p>
          </p:txBody>
        </p:sp>
      </p:grpSp>
      <p:grpSp>
        <p:nvGrpSpPr>
          <p:cNvPr id="31" name="Group 238"/>
          <p:cNvGrpSpPr/>
          <p:nvPr/>
        </p:nvGrpSpPr>
        <p:grpSpPr>
          <a:xfrm>
            <a:off x="1338475" y="4402243"/>
            <a:ext cx="381100" cy="332708"/>
            <a:chOff x="1079332" y="2203296"/>
            <a:chExt cx="298739" cy="264080"/>
          </a:xfrm>
        </p:grpSpPr>
        <p:sp>
          <p:nvSpPr>
            <p:cNvPr id="36" name="Oval 239"/>
            <p:cNvSpPr/>
            <p:nvPr/>
          </p:nvSpPr>
          <p:spPr bwMode="auto">
            <a:xfrm>
              <a:off x="1103804" y="2203296"/>
              <a:ext cx="264080" cy="264080"/>
            </a:xfrm>
            <a:prstGeom prst="ellipse">
              <a:avLst/>
            </a:prstGeom>
            <a:solidFill>
              <a:schemeClr val="accent5">
                <a:lumMod val="75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1237183" fontAlgn="base">
                <a:spcBef>
                  <a:spcPct val="0"/>
                </a:spcBef>
                <a:spcAft>
                  <a:spcPct val="0"/>
                </a:spcAft>
                <a:defRPr/>
              </a:pPr>
              <a:endParaRPr lang="en-US" sz="7600" kern="0" smtClean="0">
                <a:solidFill>
                  <a:schemeClr val="accent5">
                    <a:lumMod val="60000"/>
                    <a:lumOff val="40000"/>
                  </a:schemeClr>
                </a:solidFill>
                <a:latin typeface="Impact MT Std" pitchFamily="34" charset="0"/>
                <a:ea typeface="微软雅黑"/>
                <a:sym typeface="Gill Sans" charset="0"/>
              </a:endParaRPr>
            </a:p>
          </p:txBody>
        </p:sp>
        <p:sp>
          <p:nvSpPr>
            <p:cNvPr id="37" name="Rectangle 22"/>
            <p:cNvSpPr>
              <a:spLocks/>
            </p:cNvSpPr>
            <p:nvPr/>
          </p:nvSpPr>
          <p:spPr bwMode="auto">
            <a:xfrm>
              <a:off x="1079332" y="2246362"/>
              <a:ext cx="298739" cy="197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fontAlgn="base">
                <a:spcBef>
                  <a:spcPct val="0"/>
                </a:spcBef>
                <a:spcAft>
                  <a:spcPct val="0"/>
                </a:spcAft>
                <a:defRPr/>
              </a:pPr>
              <a:r>
                <a:rPr lang="en-US" sz="2000" kern="0" dirty="0" smtClean="0">
                  <a:solidFill>
                    <a:schemeClr val="accent5">
                      <a:lumMod val="60000"/>
                      <a:lumOff val="40000"/>
                    </a:schemeClr>
                  </a:solidFill>
                  <a:latin typeface="Impact MT Std" pitchFamily="34" charset="0"/>
                  <a:ea typeface="微软雅黑"/>
                  <a:cs typeface="Bebas Neue" charset="0"/>
                  <a:sym typeface="Bebas Neue" charset="0"/>
                </a:rPr>
                <a:t>3</a:t>
              </a:r>
            </a:p>
          </p:txBody>
        </p:sp>
      </p:grpSp>
      <p:sp>
        <p:nvSpPr>
          <p:cNvPr id="38" name="Rectangle 37"/>
          <p:cNvSpPr>
            <a:spLocks/>
          </p:cNvSpPr>
          <p:nvPr/>
        </p:nvSpPr>
        <p:spPr bwMode="auto">
          <a:xfrm>
            <a:off x="7473158" y="2023938"/>
            <a:ext cx="2872901" cy="554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r" fontAlgn="base">
              <a:lnSpc>
                <a:spcPct val="125000"/>
              </a:lnSpc>
              <a:spcBef>
                <a:spcPct val="0"/>
              </a:spcBef>
              <a:spcAft>
                <a:spcPct val="0"/>
              </a:spcAft>
            </a:pPr>
            <a:r>
              <a:rPr lang="zh-CN" altLang="en-US" sz="1400" dirty="0">
                <a:solidFill>
                  <a:srgbClr val="595959"/>
                </a:solidFill>
                <a:latin typeface="微软雅黑"/>
                <a:ea typeface="微软雅黑"/>
                <a:sym typeface="Gill Sans" charset="0"/>
              </a:rPr>
              <a:t>此处添加详细文本描述，建议与标题相关并符合整体语言风格 </a:t>
            </a:r>
            <a:endParaRPr lang="en-US" sz="1400" dirty="0">
              <a:solidFill>
                <a:srgbClr val="595959"/>
              </a:solidFill>
              <a:latin typeface="微软雅黑"/>
              <a:ea typeface="微软雅黑"/>
              <a:cs typeface="Lato Light" charset="0"/>
              <a:sym typeface="Lato Light" charset="0"/>
            </a:endParaRPr>
          </a:p>
        </p:txBody>
      </p:sp>
      <p:sp>
        <p:nvSpPr>
          <p:cNvPr id="39" name="Rectangle 37"/>
          <p:cNvSpPr>
            <a:spLocks/>
          </p:cNvSpPr>
          <p:nvPr/>
        </p:nvSpPr>
        <p:spPr bwMode="auto">
          <a:xfrm>
            <a:off x="7473158" y="3422554"/>
            <a:ext cx="2872901" cy="621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r" fontAlgn="base">
              <a:lnSpc>
                <a:spcPct val="125000"/>
              </a:lnSpc>
              <a:spcBef>
                <a:spcPct val="0"/>
              </a:spcBef>
              <a:spcAft>
                <a:spcPct val="0"/>
              </a:spcAft>
            </a:pPr>
            <a:r>
              <a:rPr lang="zh-CN" altLang="en-US" sz="1400" dirty="0">
                <a:solidFill>
                  <a:srgbClr val="595959"/>
                </a:solidFill>
                <a:latin typeface="微软雅黑"/>
                <a:ea typeface="微软雅黑"/>
                <a:sym typeface="Gill Sans" charset="0"/>
              </a:rPr>
              <a:t>此处添加详细文本描述，建议与标题相关并符合整体语言风格 </a:t>
            </a:r>
            <a:endParaRPr lang="en-US" sz="1400" dirty="0">
              <a:solidFill>
                <a:srgbClr val="595959"/>
              </a:solidFill>
              <a:latin typeface="微软雅黑"/>
              <a:ea typeface="微软雅黑"/>
              <a:cs typeface="Lato Light" charset="0"/>
              <a:sym typeface="Lato Light" charset="0"/>
            </a:endParaRPr>
          </a:p>
        </p:txBody>
      </p:sp>
      <p:sp>
        <p:nvSpPr>
          <p:cNvPr id="40" name="Rectangle 37"/>
          <p:cNvSpPr>
            <a:spLocks/>
          </p:cNvSpPr>
          <p:nvPr/>
        </p:nvSpPr>
        <p:spPr bwMode="auto">
          <a:xfrm>
            <a:off x="7473158" y="4467169"/>
            <a:ext cx="2872901" cy="603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r" fontAlgn="base">
              <a:lnSpc>
                <a:spcPct val="125000"/>
              </a:lnSpc>
              <a:spcBef>
                <a:spcPct val="0"/>
              </a:spcBef>
              <a:spcAft>
                <a:spcPct val="0"/>
              </a:spcAft>
            </a:pPr>
            <a:r>
              <a:rPr lang="zh-CN" altLang="en-US" sz="1400" dirty="0">
                <a:solidFill>
                  <a:srgbClr val="595959"/>
                </a:solidFill>
                <a:latin typeface="微软雅黑"/>
                <a:ea typeface="微软雅黑"/>
                <a:sym typeface="Gill Sans" charset="0"/>
              </a:rPr>
              <a:t>此处添加详细文本描述，建议与标题相关并符合整体语言风格 </a:t>
            </a:r>
            <a:endParaRPr lang="en-US" sz="1400" dirty="0">
              <a:solidFill>
                <a:srgbClr val="595959"/>
              </a:solidFill>
              <a:latin typeface="微软雅黑"/>
              <a:ea typeface="微软雅黑"/>
              <a:cs typeface="Lato Light" charset="0"/>
              <a:sym typeface="Lato Light" charset="0"/>
            </a:endParaRPr>
          </a:p>
        </p:txBody>
      </p:sp>
      <p:grpSp>
        <p:nvGrpSpPr>
          <p:cNvPr id="41" name="Group 244"/>
          <p:cNvGrpSpPr/>
          <p:nvPr/>
        </p:nvGrpSpPr>
        <p:grpSpPr>
          <a:xfrm>
            <a:off x="10397007" y="2075089"/>
            <a:ext cx="381100" cy="332708"/>
            <a:chOff x="1079332" y="2203296"/>
            <a:chExt cx="298739" cy="264080"/>
          </a:xfrm>
        </p:grpSpPr>
        <p:sp>
          <p:nvSpPr>
            <p:cNvPr id="42" name="Oval 245"/>
            <p:cNvSpPr/>
            <p:nvPr/>
          </p:nvSpPr>
          <p:spPr bwMode="auto">
            <a:xfrm>
              <a:off x="1103804" y="2203296"/>
              <a:ext cx="264080" cy="264080"/>
            </a:xfrm>
            <a:prstGeom prst="ellipse">
              <a:avLst/>
            </a:prstGeom>
            <a:solidFill>
              <a:schemeClr val="accent5">
                <a:lumMod val="75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1237183" fontAlgn="base">
                <a:spcBef>
                  <a:spcPct val="0"/>
                </a:spcBef>
                <a:spcAft>
                  <a:spcPct val="0"/>
                </a:spcAft>
                <a:defRPr/>
              </a:pPr>
              <a:endParaRPr lang="en-US" sz="7600" kern="0" smtClean="0">
                <a:solidFill>
                  <a:schemeClr val="accent5">
                    <a:lumMod val="60000"/>
                    <a:lumOff val="40000"/>
                  </a:schemeClr>
                </a:solidFill>
                <a:latin typeface="Impact MT Std" pitchFamily="34" charset="0"/>
                <a:ea typeface="微软雅黑"/>
                <a:sym typeface="Gill Sans" charset="0"/>
              </a:endParaRPr>
            </a:p>
          </p:txBody>
        </p:sp>
        <p:sp>
          <p:nvSpPr>
            <p:cNvPr id="43" name="Rectangle 22"/>
            <p:cNvSpPr>
              <a:spLocks/>
            </p:cNvSpPr>
            <p:nvPr/>
          </p:nvSpPr>
          <p:spPr bwMode="auto">
            <a:xfrm>
              <a:off x="1079332" y="2246362"/>
              <a:ext cx="298739" cy="197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fontAlgn="base">
                <a:spcBef>
                  <a:spcPct val="0"/>
                </a:spcBef>
                <a:spcAft>
                  <a:spcPct val="0"/>
                </a:spcAft>
                <a:defRPr/>
              </a:pPr>
              <a:r>
                <a:rPr lang="en-US" sz="2000" kern="0" dirty="0" smtClean="0">
                  <a:solidFill>
                    <a:schemeClr val="accent5">
                      <a:lumMod val="60000"/>
                      <a:lumOff val="40000"/>
                    </a:schemeClr>
                  </a:solidFill>
                  <a:latin typeface="Impact MT Std" pitchFamily="34" charset="0"/>
                  <a:ea typeface="微软雅黑"/>
                  <a:cs typeface="Bebas Neue" charset="0"/>
                  <a:sym typeface="Bebas Neue" charset="0"/>
                </a:rPr>
                <a:t>4</a:t>
              </a:r>
            </a:p>
          </p:txBody>
        </p:sp>
      </p:grpSp>
      <p:grpSp>
        <p:nvGrpSpPr>
          <p:cNvPr id="44" name="Group 247"/>
          <p:cNvGrpSpPr/>
          <p:nvPr/>
        </p:nvGrpSpPr>
        <p:grpSpPr>
          <a:xfrm>
            <a:off x="10397007" y="3444617"/>
            <a:ext cx="381100" cy="332708"/>
            <a:chOff x="1079332" y="2203296"/>
            <a:chExt cx="298739" cy="264080"/>
          </a:xfrm>
        </p:grpSpPr>
        <p:sp>
          <p:nvSpPr>
            <p:cNvPr id="45" name="Oval 248"/>
            <p:cNvSpPr/>
            <p:nvPr/>
          </p:nvSpPr>
          <p:spPr bwMode="auto">
            <a:xfrm>
              <a:off x="1103804" y="2203296"/>
              <a:ext cx="264080" cy="264080"/>
            </a:xfrm>
            <a:prstGeom prst="ellipse">
              <a:avLst/>
            </a:prstGeom>
            <a:solidFill>
              <a:schemeClr val="accent5">
                <a:lumMod val="75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1237183" fontAlgn="base">
                <a:spcBef>
                  <a:spcPct val="0"/>
                </a:spcBef>
                <a:spcAft>
                  <a:spcPct val="0"/>
                </a:spcAft>
                <a:defRPr/>
              </a:pPr>
              <a:endParaRPr lang="en-US" sz="7600" kern="0" smtClean="0">
                <a:solidFill>
                  <a:schemeClr val="accent5">
                    <a:lumMod val="60000"/>
                    <a:lumOff val="40000"/>
                  </a:schemeClr>
                </a:solidFill>
                <a:latin typeface="Impact MT Std" pitchFamily="34" charset="0"/>
                <a:ea typeface="微软雅黑"/>
                <a:sym typeface="Gill Sans" charset="0"/>
              </a:endParaRPr>
            </a:p>
          </p:txBody>
        </p:sp>
        <p:sp>
          <p:nvSpPr>
            <p:cNvPr id="46" name="Rectangle 22"/>
            <p:cNvSpPr>
              <a:spLocks/>
            </p:cNvSpPr>
            <p:nvPr/>
          </p:nvSpPr>
          <p:spPr bwMode="auto">
            <a:xfrm>
              <a:off x="1079332" y="2246362"/>
              <a:ext cx="298739" cy="197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fontAlgn="base">
                <a:spcBef>
                  <a:spcPct val="0"/>
                </a:spcBef>
                <a:spcAft>
                  <a:spcPct val="0"/>
                </a:spcAft>
                <a:defRPr/>
              </a:pPr>
              <a:r>
                <a:rPr lang="en-US" sz="2000" kern="0" dirty="0" smtClean="0">
                  <a:solidFill>
                    <a:schemeClr val="accent5">
                      <a:lumMod val="60000"/>
                      <a:lumOff val="40000"/>
                    </a:schemeClr>
                  </a:solidFill>
                  <a:latin typeface="Impact MT Std" pitchFamily="34" charset="0"/>
                  <a:ea typeface="微软雅黑"/>
                  <a:cs typeface="Bebas Neue" charset="0"/>
                  <a:sym typeface="Bebas Neue" charset="0"/>
                </a:rPr>
                <a:t>5</a:t>
              </a:r>
            </a:p>
          </p:txBody>
        </p:sp>
      </p:grpSp>
      <p:grpSp>
        <p:nvGrpSpPr>
          <p:cNvPr id="47" name="Group 250"/>
          <p:cNvGrpSpPr/>
          <p:nvPr/>
        </p:nvGrpSpPr>
        <p:grpSpPr>
          <a:xfrm>
            <a:off x="10397007" y="4486241"/>
            <a:ext cx="381100" cy="332708"/>
            <a:chOff x="1079332" y="2203296"/>
            <a:chExt cx="298739" cy="264080"/>
          </a:xfrm>
        </p:grpSpPr>
        <p:sp>
          <p:nvSpPr>
            <p:cNvPr id="48" name="Oval 251"/>
            <p:cNvSpPr/>
            <p:nvPr/>
          </p:nvSpPr>
          <p:spPr bwMode="auto">
            <a:xfrm>
              <a:off x="1103804" y="2203296"/>
              <a:ext cx="264080" cy="264080"/>
            </a:xfrm>
            <a:prstGeom prst="ellipse">
              <a:avLst/>
            </a:prstGeom>
            <a:solidFill>
              <a:schemeClr val="accent5">
                <a:lumMod val="50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1237183" fontAlgn="base">
                <a:spcBef>
                  <a:spcPct val="0"/>
                </a:spcBef>
                <a:spcAft>
                  <a:spcPct val="0"/>
                </a:spcAft>
                <a:defRPr/>
              </a:pPr>
              <a:endParaRPr lang="en-US" sz="7600" kern="0" smtClean="0">
                <a:solidFill>
                  <a:schemeClr val="accent5">
                    <a:lumMod val="60000"/>
                    <a:lumOff val="40000"/>
                  </a:schemeClr>
                </a:solidFill>
                <a:latin typeface="Impact MT Std" pitchFamily="34" charset="0"/>
                <a:ea typeface="微软雅黑"/>
                <a:sym typeface="Gill Sans" charset="0"/>
              </a:endParaRPr>
            </a:p>
          </p:txBody>
        </p:sp>
        <p:sp>
          <p:nvSpPr>
            <p:cNvPr id="49" name="Rectangle 22"/>
            <p:cNvSpPr>
              <a:spLocks/>
            </p:cNvSpPr>
            <p:nvPr/>
          </p:nvSpPr>
          <p:spPr bwMode="auto">
            <a:xfrm>
              <a:off x="1079332" y="2246362"/>
              <a:ext cx="298739" cy="197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fontAlgn="base">
                <a:spcBef>
                  <a:spcPct val="0"/>
                </a:spcBef>
                <a:spcAft>
                  <a:spcPct val="0"/>
                </a:spcAft>
                <a:defRPr/>
              </a:pPr>
              <a:r>
                <a:rPr lang="en-US" sz="2000" kern="0" dirty="0" smtClean="0">
                  <a:solidFill>
                    <a:schemeClr val="accent5">
                      <a:lumMod val="60000"/>
                      <a:lumOff val="40000"/>
                    </a:schemeClr>
                  </a:solidFill>
                  <a:latin typeface="Impact MT Std" pitchFamily="34" charset="0"/>
                  <a:ea typeface="微软雅黑"/>
                  <a:cs typeface="Bebas Neue" charset="0"/>
                  <a:sym typeface="Bebas Neue" charset="0"/>
                </a:rPr>
                <a:t>6</a:t>
              </a:r>
            </a:p>
          </p:txBody>
        </p:sp>
      </p:grpSp>
      <p:grpSp>
        <p:nvGrpSpPr>
          <p:cNvPr id="50" name="Group 6"/>
          <p:cNvGrpSpPr/>
          <p:nvPr/>
        </p:nvGrpSpPr>
        <p:grpSpPr>
          <a:xfrm>
            <a:off x="5588341" y="2630784"/>
            <a:ext cx="1050218" cy="895468"/>
            <a:chOff x="4326126" y="2238091"/>
            <a:chExt cx="823252" cy="710758"/>
          </a:xfrm>
          <a:solidFill>
            <a:srgbClr val="FD3F03"/>
          </a:solidFill>
        </p:grpSpPr>
        <p:grpSp>
          <p:nvGrpSpPr>
            <p:cNvPr id="51" name="Group 214"/>
            <p:cNvGrpSpPr/>
            <p:nvPr/>
          </p:nvGrpSpPr>
          <p:grpSpPr>
            <a:xfrm>
              <a:off x="4326126" y="2238091"/>
              <a:ext cx="823252" cy="710758"/>
              <a:chOff x="3755667" y="1931353"/>
              <a:chExt cx="680374" cy="587404"/>
            </a:xfrm>
            <a:grpFill/>
          </p:grpSpPr>
          <p:sp>
            <p:nvSpPr>
              <p:cNvPr id="53" name="Freeform 46"/>
              <p:cNvSpPr>
                <a:spLocks/>
              </p:cNvSpPr>
              <p:nvPr/>
            </p:nvSpPr>
            <p:spPr bwMode="auto">
              <a:xfrm>
                <a:off x="3755667" y="1931353"/>
                <a:ext cx="680374" cy="587404"/>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accent5">
                  <a:lumMod val="50000"/>
                </a:schemeClr>
              </a:solidFill>
              <a:ln w="0">
                <a:solidFill>
                  <a:schemeClr val="accent5">
                    <a:lumMod val="50000"/>
                  </a:schemeClr>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sp>
            <p:nvSpPr>
              <p:cNvPr id="54" name="Freeform 46"/>
              <p:cNvSpPr>
                <a:spLocks/>
              </p:cNvSpPr>
              <p:nvPr/>
            </p:nvSpPr>
            <p:spPr bwMode="auto">
              <a:xfrm>
                <a:off x="3840267" y="2004393"/>
                <a:ext cx="511175" cy="441325"/>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accent5">
                  <a:lumMod val="50000"/>
                </a:schemeClr>
              </a:solidFill>
              <a:ln w="0">
                <a:solidFill>
                  <a:schemeClr val="accent5">
                    <a:lumMod val="50000"/>
                  </a:schemeClr>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sp>
          <p:nvSpPr>
            <p:cNvPr id="52" name="Freeform 6"/>
            <p:cNvSpPr>
              <a:spLocks noEditPoints="1"/>
            </p:cNvSpPr>
            <p:nvPr/>
          </p:nvSpPr>
          <p:spPr bwMode="auto">
            <a:xfrm>
              <a:off x="4564534" y="2452577"/>
              <a:ext cx="325676" cy="291624"/>
            </a:xfrm>
            <a:custGeom>
              <a:avLst/>
              <a:gdLst>
                <a:gd name="T0" fmla="*/ 18 w 158"/>
                <a:gd name="T1" fmla="*/ 22 h 141"/>
                <a:gd name="T2" fmla="*/ 18 w 158"/>
                <a:gd name="T3" fmla="*/ 138 h 141"/>
                <a:gd name="T4" fmla="*/ 15 w 158"/>
                <a:gd name="T5" fmla="*/ 141 h 141"/>
                <a:gd name="T6" fmla="*/ 9 w 158"/>
                <a:gd name="T7" fmla="*/ 141 h 141"/>
                <a:gd name="T8" fmla="*/ 6 w 158"/>
                <a:gd name="T9" fmla="*/ 138 h 141"/>
                <a:gd name="T10" fmla="*/ 6 w 158"/>
                <a:gd name="T11" fmla="*/ 22 h 141"/>
                <a:gd name="T12" fmla="*/ 0 w 158"/>
                <a:gd name="T13" fmla="*/ 12 h 141"/>
                <a:gd name="T14" fmla="*/ 12 w 158"/>
                <a:gd name="T15" fmla="*/ 0 h 141"/>
                <a:gd name="T16" fmla="*/ 24 w 158"/>
                <a:gd name="T17" fmla="*/ 12 h 141"/>
                <a:gd name="T18" fmla="*/ 18 w 158"/>
                <a:gd name="T19" fmla="*/ 22 h 141"/>
                <a:gd name="T20" fmla="*/ 158 w 158"/>
                <a:gd name="T21" fmla="*/ 88 h 141"/>
                <a:gd name="T22" fmla="*/ 155 w 158"/>
                <a:gd name="T23" fmla="*/ 93 h 141"/>
                <a:gd name="T24" fmla="*/ 154 w 158"/>
                <a:gd name="T25" fmla="*/ 94 h 141"/>
                <a:gd name="T26" fmla="*/ 120 w 158"/>
                <a:gd name="T27" fmla="*/ 105 h 141"/>
                <a:gd name="T28" fmla="*/ 105 w 158"/>
                <a:gd name="T29" fmla="*/ 101 h 141"/>
                <a:gd name="T30" fmla="*/ 103 w 158"/>
                <a:gd name="T31" fmla="*/ 100 h 141"/>
                <a:gd name="T32" fmla="*/ 75 w 158"/>
                <a:gd name="T33" fmla="*/ 92 h 141"/>
                <a:gd name="T34" fmla="*/ 32 w 158"/>
                <a:gd name="T35" fmla="*/ 105 h 141"/>
                <a:gd name="T36" fmla="*/ 29 w 158"/>
                <a:gd name="T37" fmla="*/ 106 h 141"/>
                <a:gd name="T38" fmla="*/ 27 w 158"/>
                <a:gd name="T39" fmla="*/ 105 h 141"/>
                <a:gd name="T40" fmla="*/ 24 w 158"/>
                <a:gd name="T41" fmla="*/ 100 h 141"/>
                <a:gd name="T42" fmla="*/ 24 w 158"/>
                <a:gd name="T43" fmla="*/ 32 h 141"/>
                <a:gd name="T44" fmla="*/ 26 w 158"/>
                <a:gd name="T45" fmla="*/ 27 h 141"/>
                <a:gd name="T46" fmla="*/ 72 w 158"/>
                <a:gd name="T47" fmla="*/ 12 h 141"/>
                <a:gd name="T48" fmla="*/ 110 w 158"/>
                <a:gd name="T49" fmla="*/ 23 h 141"/>
                <a:gd name="T50" fmla="*/ 119 w 158"/>
                <a:gd name="T51" fmla="*/ 25 h 141"/>
                <a:gd name="T52" fmla="*/ 147 w 158"/>
                <a:gd name="T53" fmla="*/ 14 h 141"/>
                <a:gd name="T54" fmla="*/ 150 w 158"/>
                <a:gd name="T55" fmla="*/ 13 h 141"/>
                <a:gd name="T56" fmla="*/ 156 w 158"/>
                <a:gd name="T57" fmla="*/ 13 h 141"/>
                <a:gd name="T58" fmla="*/ 158 w 158"/>
                <a:gd name="T59" fmla="*/ 18 h 141"/>
                <a:gd name="T60" fmla="*/ 158 w 158"/>
                <a:gd name="T61" fmla="*/ 88 h 141"/>
                <a:gd name="T62" fmla="*/ 70 w 158"/>
                <a:gd name="T63" fmla="*/ 24 h 141"/>
                <a:gd name="T64" fmla="*/ 35 w 158"/>
                <a:gd name="T65" fmla="*/ 36 h 141"/>
                <a:gd name="T66" fmla="*/ 35 w 158"/>
                <a:gd name="T67" fmla="*/ 53 h 141"/>
                <a:gd name="T68" fmla="*/ 70 w 158"/>
                <a:gd name="T69" fmla="*/ 42 h 141"/>
                <a:gd name="T70" fmla="*/ 70 w 158"/>
                <a:gd name="T71" fmla="*/ 24 h 141"/>
                <a:gd name="T72" fmla="*/ 70 w 158"/>
                <a:gd name="T73" fmla="*/ 63 h 141"/>
                <a:gd name="T74" fmla="*/ 35 w 158"/>
                <a:gd name="T75" fmla="*/ 73 h 141"/>
                <a:gd name="T76" fmla="*/ 35 w 158"/>
                <a:gd name="T77" fmla="*/ 90 h 141"/>
                <a:gd name="T78" fmla="*/ 70 w 158"/>
                <a:gd name="T79" fmla="*/ 80 h 141"/>
                <a:gd name="T80" fmla="*/ 70 w 158"/>
                <a:gd name="T81" fmla="*/ 63 h 141"/>
                <a:gd name="T82" fmla="*/ 147 w 158"/>
                <a:gd name="T83" fmla="*/ 68 h 141"/>
                <a:gd name="T84" fmla="*/ 111 w 158"/>
                <a:gd name="T85" fmla="*/ 74 h 141"/>
                <a:gd name="T86" fmla="*/ 111 w 158"/>
                <a:gd name="T87" fmla="*/ 54 h 141"/>
                <a:gd name="T88" fmla="*/ 108 w 158"/>
                <a:gd name="T89" fmla="*/ 52 h 141"/>
                <a:gd name="T90" fmla="*/ 75 w 158"/>
                <a:gd name="T91" fmla="*/ 42 h 141"/>
                <a:gd name="T92" fmla="*/ 70 w 158"/>
                <a:gd name="T93" fmla="*/ 42 h 141"/>
                <a:gd name="T94" fmla="*/ 70 w 158"/>
                <a:gd name="T95" fmla="*/ 63 h 141"/>
                <a:gd name="T96" fmla="*/ 72 w 158"/>
                <a:gd name="T97" fmla="*/ 63 h 141"/>
                <a:gd name="T98" fmla="*/ 108 w 158"/>
                <a:gd name="T99" fmla="*/ 73 h 141"/>
                <a:gd name="T100" fmla="*/ 111 w 158"/>
                <a:gd name="T101" fmla="*/ 74 h 141"/>
                <a:gd name="T102" fmla="*/ 111 w 158"/>
                <a:gd name="T103" fmla="*/ 91 h 141"/>
                <a:gd name="T104" fmla="*/ 120 w 158"/>
                <a:gd name="T105" fmla="*/ 93 h 141"/>
                <a:gd name="T106" fmla="*/ 147 w 158"/>
                <a:gd name="T107" fmla="*/ 84 h 141"/>
                <a:gd name="T108" fmla="*/ 147 w 158"/>
                <a:gd name="T109" fmla="*/ 68 h 141"/>
                <a:gd name="T110" fmla="*/ 147 w 158"/>
                <a:gd name="T111" fmla="*/ 28 h 141"/>
                <a:gd name="T112" fmla="*/ 119 w 158"/>
                <a:gd name="T113" fmla="*/ 36 h 141"/>
                <a:gd name="T114" fmla="*/ 111 w 158"/>
                <a:gd name="T115" fmla="*/ 36 h 141"/>
                <a:gd name="T116" fmla="*/ 111 w 158"/>
                <a:gd name="T117" fmla="*/ 54 h 141"/>
                <a:gd name="T118" fmla="*/ 147 w 158"/>
                <a:gd name="T119" fmla="*/ 45 h 141"/>
                <a:gd name="T120" fmla="*/ 147 w 158"/>
                <a:gd name="T121" fmla="*/ 28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8" h="141">
                  <a:moveTo>
                    <a:pt x="18" y="22"/>
                  </a:moveTo>
                  <a:cubicBezTo>
                    <a:pt x="18" y="138"/>
                    <a:pt x="18" y="138"/>
                    <a:pt x="18" y="138"/>
                  </a:cubicBezTo>
                  <a:cubicBezTo>
                    <a:pt x="18" y="140"/>
                    <a:pt x="16" y="141"/>
                    <a:pt x="15" y="141"/>
                  </a:cubicBezTo>
                  <a:cubicBezTo>
                    <a:pt x="9" y="141"/>
                    <a:pt x="9" y="141"/>
                    <a:pt x="9" y="141"/>
                  </a:cubicBezTo>
                  <a:cubicBezTo>
                    <a:pt x="7" y="141"/>
                    <a:pt x="6" y="140"/>
                    <a:pt x="6" y="138"/>
                  </a:cubicBezTo>
                  <a:cubicBezTo>
                    <a:pt x="6" y="22"/>
                    <a:pt x="6" y="22"/>
                    <a:pt x="6" y="22"/>
                  </a:cubicBezTo>
                  <a:cubicBezTo>
                    <a:pt x="3" y="20"/>
                    <a:pt x="0" y="16"/>
                    <a:pt x="0" y="12"/>
                  </a:cubicBezTo>
                  <a:cubicBezTo>
                    <a:pt x="0" y="6"/>
                    <a:pt x="5" y="0"/>
                    <a:pt x="12" y="0"/>
                  </a:cubicBezTo>
                  <a:cubicBezTo>
                    <a:pt x="18" y="0"/>
                    <a:pt x="24" y="6"/>
                    <a:pt x="24" y="12"/>
                  </a:cubicBezTo>
                  <a:cubicBezTo>
                    <a:pt x="24" y="16"/>
                    <a:pt x="21" y="20"/>
                    <a:pt x="18" y="22"/>
                  </a:cubicBezTo>
                  <a:close/>
                  <a:moveTo>
                    <a:pt x="158" y="88"/>
                  </a:moveTo>
                  <a:cubicBezTo>
                    <a:pt x="158" y="90"/>
                    <a:pt x="157" y="92"/>
                    <a:pt x="155" y="93"/>
                  </a:cubicBezTo>
                  <a:cubicBezTo>
                    <a:pt x="155" y="93"/>
                    <a:pt x="154" y="94"/>
                    <a:pt x="154" y="94"/>
                  </a:cubicBezTo>
                  <a:cubicBezTo>
                    <a:pt x="148" y="97"/>
                    <a:pt x="134" y="105"/>
                    <a:pt x="120" y="105"/>
                  </a:cubicBezTo>
                  <a:cubicBezTo>
                    <a:pt x="114" y="105"/>
                    <a:pt x="110" y="103"/>
                    <a:pt x="105" y="101"/>
                  </a:cubicBezTo>
                  <a:cubicBezTo>
                    <a:pt x="103" y="100"/>
                    <a:pt x="103" y="100"/>
                    <a:pt x="103" y="100"/>
                  </a:cubicBezTo>
                  <a:cubicBezTo>
                    <a:pt x="94" y="95"/>
                    <a:pt x="86" y="92"/>
                    <a:pt x="75" y="92"/>
                  </a:cubicBezTo>
                  <a:cubicBezTo>
                    <a:pt x="62" y="92"/>
                    <a:pt x="43" y="99"/>
                    <a:pt x="32" y="105"/>
                  </a:cubicBezTo>
                  <a:cubicBezTo>
                    <a:pt x="32" y="106"/>
                    <a:pt x="30" y="106"/>
                    <a:pt x="29" y="106"/>
                  </a:cubicBezTo>
                  <a:cubicBezTo>
                    <a:pt x="28" y="106"/>
                    <a:pt x="27" y="106"/>
                    <a:pt x="27" y="105"/>
                  </a:cubicBezTo>
                  <a:cubicBezTo>
                    <a:pt x="25" y="104"/>
                    <a:pt x="24" y="102"/>
                    <a:pt x="24" y="100"/>
                  </a:cubicBezTo>
                  <a:cubicBezTo>
                    <a:pt x="24" y="32"/>
                    <a:pt x="24" y="32"/>
                    <a:pt x="24" y="32"/>
                  </a:cubicBezTo>
                  <a:cubicBezTo>
                    <a:pt x="24" y="30"/>
                    <a:pt x="25" y="28"/>
                    <a:pt x="26" y="27"/>
                  </a:cubicBezTo>
                  <a:cubicBezTo>
                    <a:pt x="32" y="24"/>
                    <a:pt x="53" y="12"/>
                    <a:pt x="72" y="12"/>
                  </a:cubicBezTo>
                  <a:cubicBezTo>
                    <a:pt x="87" y="12"/>
                    <a:pt x="100" y="18"/>
                    <a:pt x="110" y="23"/>
                  </a:cubicBezTo>
                  <a:cubicBezTo>
                    <a:pt x="113" y="24"/>
                    <a:pt x="116" y="25"/>
                    <a:pt x="119" y="25"/>
                  </a:cubicBezTo>
                  <a:cubicBezTo>
                    <a:pt x="129" y="25"/>
                    <a:pt x="141" y="18"/>
                    <a:pt x="147" y="14"/>
                  </a:cubicBezTo>
                  <a:cubicBezTo>
                    <a:pt x="148" y="14"/>
                    <a:pt x="149" y="13"/>
                    <a:pt x="150" y="13"/>
                  </a:cubicBezTo>
                  <a:cubicBezTo>
                    <a:pt x="152" y="12"/>
                    <a:pt x="154" y="12"/>
                    <a:pt x="156" y="13"/>
                  </a:cubicBezTo>
                  <a:cubicBezTo>
                    <a:pt x="157" y="14"/>
                    <a:pt x="158" y="16"/>
                    <a:pt x="158" y="18"/>
                  </a:cubicBezTo>
                  <a:lnTo>
                    <a:pt x="158" y="88"/>
                  </a:lnTo>
                  <a:close/>
                  <a:moveTo>
                    <a:pt x="70" y="24"/>
                  </a:moveTo>
                  <a:cubicBezTo>
                    <a:pt x="59" y="25"/>
                    <a:pt x="45" y="30"/>
                    <a:pt x="35" y="36"/>
                  </a:cubicBezTo>
                  <a:cubicBezTo>
                    <a:pt x="35" y="53"/>
                    <a:pt x="35" y="53"/>
                    <a:pt x="35" y="53"/>
                  </a:cubicBezTo>
                  <a:cubicBezTo>
                    <a:pt x="46" y="47"/>
                    <a:pt x="59" y="42"/>
                    <a:pt x="70" y="42"/>
                  </a:cubicBezTo>
                  <a:lnTo>
                    <a:pt x="70" y="24"/>
                  </a:lnTo>
                  <a:close/>
                  <a:moveTo>
                    <a:pt x="70" y="63"/>
                  </a:moveTo>
                  <a:cubicBezTo>
                    <a:pt x="59" y="64"/>
                    <a:pt x="46" y="68"/>
                    <a:pt x="35" y="73"/>
                  </a:cubicBezTo>
                  <a:cubicBezTo>
                    <a:pt x="35" y="90"/>
                    <a:pt x="35" y="90"/>
                    <a:pt x="35" y="90"/>
                  </a:cubicBezTo>
                  <a:cubicBezTo>
                    <a:pt x="46" y="85"/>
                    <a:pt x="59" y="81"/>
                    <a:pt x="70" y="80"/>
                  </a:cubicBezTo>
                  <a:lnTo>
                    <a:pt x="70" y="63"/>
                  </a:lnTo>
                  <a:close/>
                  <a:moveTo>
                    <a:pt x="147" y="68"/>
                  </a:moveTo>
                  <a:cubicBezTo>
                    <a:pt x="138" y="72"/>
                    <a:pt x="124" y="78"/>
                    <a:pt x="111" y="74"/>
                  </a:cubicBezTo>
                  <a:cubicBezTo>
                    <a:pt x="111" y="54"/>
                    <a:pt x="111" y="54"/>
                    <a:pt x="111" y="54"/>
                  </a:cubicBezTo>
                  <a:cubicBezTo>
                    <a:pt x="110" y="53"/>
                    <a:pt x="109" y="53"/>
                    <a:pt x="108" y="52"/>
                  </a:cubicBezTo>
                  <a:cubicBezTo>
                    <a:pt x="97" y="47"/>
                    <a:pt x="89" y="42"/>
                    <a:pt x="75" y="42"/>
                  </a:cubicBezTo>
                  <a:cubicBezTo>
                    <a:pt x="73" y="42"/>
                    <a:pt x="72" y="42"/>
                    <a:pt x="70" y="42"/>
                  </a:cubicBezTo>
                  <a:cubicBezTo>
                    <a:pt x="70" y="63"/>
                    <a:pt x="70" y="63"/>
                    <a:pt x="70" y="63"/>
                  </a:cubicBezTo>
                  <a:cubicBezTo>
                    <a:pt x="71" y="63"/>
                    <a:pt x="72" y="63"/>
                    <a:pt x="72" y="63"/>
                  </a:cubicBezTo>
                  <a:cubicBezTo>
                    <a:pt x="86" y="63"/>
                    <a:pt x="97" y="67"/>
                    <a:pt x="108" y="73"/>
                  </a:cubicBezTo>
                  <a:cubicBezTo>
                    <a:pt x="109" y="73"/>
                    <a:pt x="110" y="74"/>
                    <a:pt x="111" y="74"/>
                  </a:cubicBezTo>
                  <a:cubicBezTo>
                    <a:pt x="111" y="91"/>
                    <a:pt x="111" y="91"/>
                    <a:pt x="111" y="91"/>
                  </a:cubicBezTo>
                  <a:cubicBezTo>
                    <a:pt x="114" y="92"/>
                    <a:pt x="117" y="93"/>
                    <a:pt x="120" y="93"/>
                  </a:cubicBezTo>
                  <a:cubicBezTo>
                    <a:pt x="130" y="93"/>
                    <a:pt x="141" y="87"/>
                    <a:pt x="147" y="84"/>
                  </a:cubicBezTo>
                  <a:lnTo>
                    <a:pt x="147" y="68"/>
                  </a:lnTo>
                  <a:close/>
                  <a:moveTo>
                    <a:pt x="147" y="28"/>
                  </a:moveTo>
                  <a:cubicBezTo>
                    <a:pt x="139" y="32"/>
                    <a:pt x="129" y="36"/>
                    <a:pt x="119" y="36"/>
                  </a:cubicBezTo>
                  <a:cubicBezTo>
                    <a:pt x="116" y="36"/>
                    <a:pt x="114" y="36"/>
                    <a:pt x="111" y="36"/>
                  </a:cubicBezTo>
                  <a:cubicBezTo>
                    <a:pt x="111" y="54"/>
                    <a:pt x="111" y="54"/>
                    <a:pt x="111" y="54"/>
                  </a:cubicBezTo>
                  <a:cubicBezTo>
                    <a:pt x="124" y="57"/>
                    <a:pt x="138" y="50"/>
                    <a:pt x="147" y="45"/>
                  </a:cubicBezTo>
                  <a:lnTo>
                    <a:pt x="147" y="28"/>
                  </a:lnTo>
                  <a:close/>
                </a:path>
              </a:pathLst>
            </a:custGeom>
            <a:solidFill>
              <a:schemeClr val="accent5">
                <a:lumMod val="60000"/>
                <a:lumOff val="40000"/>
              </a:schemeClr>
            </a:solidFill>
            <a:ln w="9525">
              <a:noFill/>
              <a:round/>
              <a:headEnd/>
              <a:tailEnd/>
            </a:ln>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grpSp>
        <p:nvGrpSpPr>
          <p:cNvPr id="55" name="Group 13"/>
          <p:cNvGrpSpPr/>
          <p:nvPr/>
        </p:nvGrpSpPr>
        <p:grpSpPr>
          <a:xfrm>
            <a:off x="5584816" y="3554118"/>
            <a:ext cx="1050218" cy="895468"/>
            <a:chOff x="4323363" y="2970968"/>
            <a:chExt cx="823252" cy="710758"/>
          </a:xfrm>
        </p:grpSpPr>
        <p:grpSp>
          <p:nvGrpSpPr>
            <p:cNvPr id="56" name="Group 223"/>
            <p:cNvGrpSpPr/>
            <p:nvPr/>
          </p:nvGrpSpPr>
          <p:grpSpPr>
            <a:xfrm>
              <a:off x="4323363" y="2970968"/>
              <a:ext cx="823252" cy="710758"/>
              <a:chOff x="3755667" y="1931353"/>
              <a:chExt cx="680374" cy="587404"/>
            </a:xfrm>
          </p:grpSpPr>
          <p:sp>
            <p:nvSpPr>
              <p:cNvPr id="58" name="Freeform 46"/>
              <p:cNvSpPr>
                <a:spLocks/>
              </p:cNvSpPr>
              <p:nvPr/>
            </p:nvSpPr>
            <p:spPr bwMode="auto">
              <a:xfrm>
                <a:off x="3755667" y="1931353"/>
                <a:ext cx="680374" cy="587404"/>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accent5">
                  <a:lumMod val="50000"/>
                </a:schemeClr>
              </a:solidFill>
              <a:ln w="0">
                <a:solidFill>
                  <a:schemeClr val="accent5">
                    <a:lumMod val="50000"/>
                  </a:schemeClr>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sp>
            <p:nvSpPr>
              <p:cNvPr id="59" name="Freeform 46"/>
              <p:cNvSpPr>
                <a:spLocks/>
              </p:cNvSpPr>
              <p:nvPr/>
            </p:nvSpPr>
            <p:spPr bwMode="auto">
              <a:xfrm>
                <a:off x="3840267" y="2004393"/>
                <a:ext cx="511175" cy="441325"/>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accent5">
                  <a:lumMod val="50000"/>
                </a:schemeClr>
              </a:solidFill>
              <a:ln w="0">
                <a:solidFill>
                  <a:schemeClr val="accent5">
                    <a:lumMod val="50000"/>
                  </a:schemeClr>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sp>
          <p:nvSpPr>
            <p:cNvPr id="57" name="Freeform 7"/>
            <p:cNvSpPr>
              <a:spLocks noEditPoints="1"/>
            </p:cNvSpPr>
            <p:nvPr/>
          </p:nvSpPr>
          <p:spPr bwMode="auto">
            <a:xfrm>
              <a:off x="4580089" y="3139036"/>
              <a:ext cx="328025" cy="326055"/>
            </a:xfrm>
            <a:custGeom>
              <a:avLst/>
              <a:gdLst>
                <a:gd name="T0" fmla="*/ 124 w 141"/>
                <a:gd name="T1" fmla="*/ 140 h 140"/>
                <a:gd name="T2" fmla="*/ 18 w 141"/>
                <a:gd name="T3" fmla="*/ 140 h 140"/>
                <a:gd name="T4" fmla="*/ 7 w 141"/>
                <a:gd name="T5" fmla="*/ 121 h 140"/>
                <a:gd name="T6" fmla="*/ 53 w 141"/>
                <a:gd name="T7" fmla="*/ 48 h 140"/>
                <a:gd name="T8" fmla="*/ 53 w 141"/>
                <a:gd name="T9" fmla="*/ 11 h 140"/>
                <a:gd name="T10" fmla="*/ 48 w 141"/>
                <a:gd name="T11" fmla="*/ 11 h 140"/>
                <a:gd name="T12" fmla="*/ 42 w 141"/>
                <a:gd name="T13" fmla="*/ 6 h 140"/>
                <a:gd name="T14" fmla="*/ 48 w 141"/>
                <a:gd name="T15" fmla="*/ 0 h 140"/>
                <a:gd name="T16" fmla="*/ 94 w 141"/>
                <a:gd name="T17" fmla="*/ 0 h 140"/>
                <a:gd name="T18" fmla="*/ 100 w 141"/>
                <a:gd name="T19" fmla="*/ 6 h 140"/>
                <a:gd name="T20" fmla="*/ 94 w 141"/>
                <a:gd name="T21" fmla="*/ 11 h 140"/>
                <a:gd name="T22" fmla="*/ 89 w 141"/>
                <a:gd name="T23" fmla="*/ 11 h 140"/>
                <a:gd name="T24" fmla="*/ 89 w 141"/>
                <a:gd name="T25" fmla="*/ 48 h 140"/>
                <a:gd name="T26" fmla="*/ 135 w 141"/>
                <a:gd name="T27" fmla="*/ 121 h 140"/>
                <a:gd name="T28" fmla="*/ 124 w 141"/>
                <a:gd name="T29" fmla="*/ 140 h 140"/>
                <a:gd name="T30" fmla="*/ 38 w 141"/>
                <a:gd name="T31" fmla="*/ 93 h 140"/>
                <a:gd name="T32" fmla="*/ 104 w 141"/>
                <a:gd name="T33" fmla="*/ 93 h 140"/>
                <a:gd name="T34" fmla="*/ 79 w 141"/>
                <a:gd name="T35" fmla="*/ 54 h 140"/>
                <a:gd name="T36" fmla="*/ 77 w 141"/>
                <a:gd name="T37" fmla="*/ 51 h 140"/>
                <a:gd name="T38" fmla="*/ 77 w 141"/>
                <a:gd name="T39" fmla="*/ 48 h 140"/>
                <a:gd name="T40" fmla="*/ 77 w 141"/>
                <a:gd name="T41" fmla="*/ 11 h 140"/>
                <a:gd name="T42" fmla="*/ 65 w 141"/>
                <a:gd name="T43" fmla="*/ 11 h 140"/>
                <a:gd name="T44" fmla="*/ 65 w 141"/>
                <a:gd name="T45" fmla="*/ 48 h 140"/>
                <a:gd name="T46" fmla="*/ 65 w 141"/>
                <a:gd name="T47" fmla="*/ 51 h 140"/>
                <a:gd name="T48" fmla="*/ 63 w 141"/>
                <a:gd name="T49" fmla="*/ 54 h 140"/>
                <a:gd name="T50" fmla="*/ 38 w 141"/>
                <a:gd name="T51" fmla="*/ 93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1" h="140">
                  <a:moveTo>
                    <a:pt x="124" y="140"/>
                  </a:moveTo>
                  <a:cubicBezTo>
                    <a:pt x="18" y="140"/>
                    <a:pt x="18" y="140"/>
                    <a:pt x="18" y="140"/>
                  </a:cubicBezTo>
                  <a:cubicBezTo>
                    <a:pt x="5" y="140"/>
                    <a:pt x="0" y="131"/>
                    <a:pt x="7" y="121"/>
                  </a:cubicBezTo>
                  <a:cubicBezTo>
                    <a:pt x="53" y="48"/>
                    <a:pt x="53" y="48"/>
                    <a:pt x="53" y="48"/>
                  </a:cubicBezTo>
                  <a:cubicBezTo>
                    <a:pt x="53" y="11"/>
                    <a:pt x="53" y="11"/>
                    <a:pt x="53" y="11"/>
                  </a:cubicBezTo>
                  <a:cubicBezTo>
                    <a:pt x="48" y="11"/>
                    <a:pt x="48" y="11"/>
                    <a:pt x="48" y="11"/>
                  </a:cubicBezTo>
                  <a:cubicBezTo>
                    <a:pt x="44" y="11"/>
                    <a:pt x="42" y="9"/>
                    <a:pt x="42" y="6"/>
                  </a:cubicBezTo>
                  <a:cubicBezTo>
                    <a:pt x="42" y="2"/>
                    <a:pt x="44" y="0"/>
                    <a:pt x="48" y="0"/>
                  </a:cubicBezTo>
                  <a:cubicBezTo>
                    <a:pt x="94" y="0"/>
                    <a:pt x="94" y="0"/>
                    <a:pt x="94" y="0"/>
                  </a:cubicBezTo>
                  <a:cubicBezTo>
                    <a:pt x="98" y="0"/>
                    <a:pt x="100" y="2"/>
                    <a:pt x="100" y="6"/>
                  </a:cubicBezTo>
                  <a:cubicBezTo>
                    <a:pt x="100" y="9"/>
                    <a:pt x="98" y="11"/>
                    <a:pt x="94" y="11"/>
                  </a:cubicBezTo>
                  <a:cubicBezTo>
                    <a:pt x="89" y="11"/>
                    <a:pt x="89" y="11"/>
                    <a:pt x="89" y="11"/>
                  </a:cubicBezTo>
                  <a:cubicBezTo>
                    <a:pt x="89" y="48"/>
                    <a:pt x="89" y="48"/>
                    <a:pt x="89" y="48"/>
                  </a:cubicBezTo>
                  <a:cubicBezTo>
                    <a:pt x="135" y="121"/>
                    <a:pt x="135" y="121"/>
                    <a:pt x="135" y="121"/>
                  </a:cubicBezTo>
                  <a:cubicBezTo>
                    <a:pt x="141" y="131"/>
                    <a:pt x="137" y="140"/>
                    <a:pt x="124" y="140"/>
                  </a:cubicBezTo>
                  <a:close/>
                  <a:moveTo>
                    <a:pt x="38" y="93"/>
                  </a:moveTo>
                  <a:cubicBezTo>
                    <a:pt x="104" y="93"/>
                    <a:pt x="104" y="93"/>
                    <a:pt x="104" y="93"/>
                  </a:cubicBezTo>
                  <a:cubicBezTo>
                    <a:pt x="79" y="54"/>
                    <a:pt x="79" y="54"/>
                    <a:pt x="79" y="54"/>
                  </a:cubicBezTo>
                  <a:cubicBezTo>
                    <a:pt x="77" y="51"/>
                    <a:pt x="77" y="51"/>
                    <a:pt x="77" y="51"/>
                  </a:cubicBezTo>
                  <a:cubicBezTo>
                    <a:pt x="77" y="48"/>
                    <a:pt x="77" y="48"/>
                    <a:pt x="77" y="48"/>
                  </a:cubicBezTo>
                  <a:cubicBezTo>
                    <a:pt x="77" y="11"/>
                    <a:pt x="77" y="11"/>
                    <a:pt x="77" y="11"/>
                  </a:cubicBezTo>
                  <a:cubicBezTo>
                    <a:pt x="65" y="11"/>
                    <a:pt x="65" y="11"/>
                    <a:pt x="65" y="11"/>
                  </a:cubicBezTo>
                  <a:cubicBezTo>
                    <a:pt x="65" y="48"/>
                    <a:pt x="65" y="48"/>
                    <a:pt x="65" y="48"/>
                  </a:cubicBezTo>
                  <a:cubicBezTo>
                    <a:pt x="65" y="51"/>
                    <a:pt x="65" y="51"/>
                    <a:pt x="65" y="51"/>
                  </a:cubicBezTo>
                  <a:cubicBezTo>
                    <a:pt x="63" y="54"/>
                    <a:pt x="63" y="54"/>
                    <a:pt x="63" y="54"/>
                  </a:cubicBezTo>
                  <a:lnTo>
                    <a:pt x="38" y="93"/>
                  </a:ln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grpSp>
        <p:nvGrpSpPr>
          <p:cNvPr id="60" name="Group 7"/>
          <p:cNvGrpSpPr/>
          <p:nvPr/>
        </p:nvGrpSpPr>
        <p:grpSpPr>
          <a:xfrm>
            <a:off x="6402606" y="3089867"/>
            <a:ext cx="1050218" cy="895468"/>
            <a:chOff x="4964418" y="2602479"/>
            <a:chExt cx="823252" cy="710758"/>
          </a:xfrm>
        </p:grpSpPr>
        <p:grpSp>
          <p:nvGrpSpPr>
            <p:cNvPr id="61" name="Group 220"/>
            <p:cNvGrpSpPr/>
            <p:nvPr/>
          </p:nvGrpSpPr>
          <p:grpSpPr>
            <a:xfrm>
              <a:off x="4964418" y="2602479"/>
              <a:ext cx="823252" cy="710758"/>
              <a:chOff x="3755667" y="1931353"/>
              <a:chExt cx="680374" cy="587404"/>
            </a:xfrm>
          </p:grpSpPr>
          <p:sp>
            <p:nvSpPr>
              <p:cNvPr id="63" name="Freeform 46"/>
              <p:cNvSpPr>
                <a:spLocks/>
              </p:cNvSpPr>
              <p:nvPr/>
            </p:nvSpPr>
            <p:spPr bwMode="auto">
              <a:xfrm>
                <a:off x="3755667" y="1931353"/>
                <a:ext cx="680374" cy="587404"/>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accent5">
                  <a:lumMod val="75000"/>
                </a:schemeClr>
              </a:solidFill>
              <a:ln w="0">
                <a:solidFill>
                  <a:schemeClr val="accent5">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sp>
            <p:nvSpPr>
              <p:cNvPr id="64" name="Freeform 46"/>
              <p:cNvSpPr>
                <a:spLocks/>
              </p:cNvSpPr>
              <p:nvPr/>
            </p:nvSpPr>
            <p:spPr bwMode="auto">
              <a:xfrm>
                <a:off x="3840267" y="2004393"/>
                <a:ext cx="511175" cy="441325"/>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accent5">
                  <a:lumMod val="75000"/>
                </a:schemeClr>
              </a:solidFill>
              <a:ln w="0">
                <a:solidFill>
                  <a:schemeClr val="accent5">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sp>
          <p:nvSpPr>
            <p:cNvPr id="62" name="Freeform 8"/>
            <p:cNvSpPr>
              <a:spLocks noEditPoints="1"/>
            </p:cNvSpPr>
            <p:nvPr/>
          </p:nvSpPr>
          <p:spPr bwMode="auto">
            <a:xfrm>
              <a:off x="5209647" y="2816545"/>
              <a:ext cx="320093" cy="266264"/>
            </a:xfrm>
            <a:custGeom>
              <a:avLst/>
              <a:gdLst>
                <a:gd name="T0" fmla="*/ 141 w 141"/>
                <a:gd name="T1" fmla="*/ 103 h 117"/>
                <a:gd name="T2" fmla="*/ 126 w 141"/>
                <a:gd name="T3" fmla="*/ 117 h 117"/>
                <a:gd name="T4" fmla="*/ 15 w 141"/>
                <a:gd name="T5" fmla="*/ 117 h 117"/>
                <a:gd name="T6" fmla="*/ 0 w 141"/>
                <a:gd name="T7" fmla="*/ 103 h 117"/>
                <a:gd name="T8" fmla="*/ 0 w 141"/>
                <a:gd name="T9" fmla="*/ 73 h 117"/>
                <a:gd name="T10" fmla="*/ 2 w 141"/>
                <a:gd name="T11" fmla="*/ 66 h 117"/>
                <a:gd name="T12" fmla="*/ 20 w 141"/>
                <a:gd name="T13" fmla="*/ 11 h 117"/>
                <a:gd name="T14" fmla="*/ 35 w 141"/>
                <a:gd name="T15" fmla="*/ 0 h 117"/>
                <a:gd name="T16" fmla="*/ 106 w 141"/>
                <a:gd name="T17" fmla="*/ 0 h 117"/>
                <a:gd name="T18" fmla="*/ 121 w 141"/>
                <a:gd name="T19" fmla="*/ 11 h 117"/>
                <a:gd name="T20" fmla="*/ 140 w 141"/>
                <a:gd name="T21" fmla="*/ 66 h 117"/>
                <a:gd name="T22" fmla="*/ 141 w 141"/>
                <a:gd name="T23" fmla="*/ 73 h 117"/>
                <a:gd name="T24" fmla="*/ 141 w 141"/>
                <a:gd name="T25" fmla="*/ 103 h 117"/>
                <a:gd name="T26" fmla="*/ 129 w 141"/>
                <a:gd name="T27" fmla="*/ 73 h 117"/>
                <a:gd name="T28" fmla="*/ 126 w 141"/>
                <a:gd name="T29" fmla="*/ 70 h 117"/>
                <a:gd name="T30" fmla="*/ 15 w 141"/>
                <a:gd name="T31" fmla="*/ 70 h 117"/>
                <a:gd name="T32" fmla="*/ 12 w 141"/>
                <a:gd name="T33" fmla="*/ 73 h 117"/>
                <a:gd name="T34" fmla="*/ 12 w 141"/>
                <a:gd name="T35" fmla="*/ 103 h 117"/>
                <a:gd name="T36" fmla="*/ 15 w 141"/>
                <a:gd name="T37" fmla="*/ 105 h 117"/>
                <a:gd name="T38" fmla="*/ 126 w 141"/>
                <a:gd name="T39" fmla="*/ 105 h 117"/>
                <a:gd name="T40" fmla="*/ 129 w 141"/>
                <a:gd name="T41" fmla="*/ 103 h 117"/>
                <a:gd name="T42" fmla="*/ 129 w 141"/>
                <a:gd name="T43" fmla="*/ 73 h 117"/>
                <a:gd name="T44" fmla="*/ 125 w 141"/>
                <a:gd name="T45" fmla="*/ 59 h 117"/>
                <a:gd name="T46" fmla="*/ 110 w 141"/>
                <a:gd name="T47" fmla="*/ 14 h 117"/>
                <a:gd name="T48" fmla="*/ 106 w 141"/>
                <a:gd name="T49" fmla="*/ 12 h 117"/>
                <a:gd name="T50" fmla="*/ 35 w 141"/>
                <a:gd name="T51" fmla="*/ 12 h 117"/>
                <a:gd name="T52" fmla="*/ 31 w 141"/>
                <a:gd name="T53" fmla="*/ 14 h 117"/>
                <a:gd name="T54" fmla="*/ 17 w 141"/>
                <a:gd name="T55" fmla="*/ 59 h 117"/>
                <a:gd name="T56" fmla="*/ 125 w 141"/>
                <a:gd name="T57" fmla="*/ 59 h 117"/>
                <a:gd name="T58" fmla="*/ 88 w 141"/>
                <a:gd name="T59" fmla="*/ 95 h 117"/>
                <a:gd name="T60" fmla="*/ 81 w 141"/>
                <a:gd name="T61" fmla="*/ 88 h 117"/>
                <a:gd name="T62" fmla="*/ 88 w 141"/>
                <a:gd name="T63" fmla="*/ 81 h 117"/>
                <a:gd name="T64" fmla="*/ 96 w 141"/>
                <a:gd name="T65" fmla="*/ 88 h 117"/>
                <a:gd name="T66" fmla="*/ 88 w 141"/>
                <a:gd name="T67" fmla="*/ 95 h 117"/>
                <a:gd name="T68" fmla="*/ 112 w 141"/>
                <a:gd name="T69" fmla="*/ 95 h 117"/>
                <a:gd name="T70" fmla="*/ 104 w 141"/>
                <a:gd name="T71" fmla="*/ 88 h 117"/>
                <a:gd name="T72" fmla="*/ 112 w 141"/>
                <a:gd name="T73" fmla="*/ 81 h 117"/>
                <a:gd name="T74" fmla="*/ 119 w 141"/>
                <a:gd name="T75" fmla="*/ 88 h 117"/>
                <a:gd name="T76" fmla="*/ 112 w 141"/>
                <a:gd name="T77" fmla="*/ 9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1" h="117">
                  <a:moveTo>
                    <a:pt x="141" y="103"/>
                  </a:moveTo>
                  <a:cubicBezTo>
                    <a:pt x="141" y="111"/>
                    <a:pt x="134" y="117"/>
                    <a:pt x="126" y="117"/>
                  </a:cubicBezTo>
                  <a:cubicBezTo>
                    <a:pt x="15" y="117"/>
                    <a:pt x="15" y="117"/>
                    <a:pt x="15" y="117"/>
                  </a:cubicBezTo>
                  <a:cubicBezTo>
                    <a:pt x="7" y="117"/>
                    <a:pt x="0" y="111"/>
                    <a:pt x="0" y="103"/>
                  </a:cubicBezTo>
                  <a:cubicBezTo>
                    <a:pt x="0" y="73"/>
                    <a:pt x="0" y="73"/>
                    <a:pt x="0" y="73"/>
                  </a:cubicBezTo>
                  <a:cubicBezTo>
                    <a:pt x="0" y="71"/>
                    <a:pt x="1" y="69"/>
                    <a:pt x="2" y="66"/>
                  </a:cubicBezTo>
                  <a:cubicBezTo>
                    <a:pt x="20" y="11"/>
                    <a:pt x="20" y="11"/>
                    <a:pt x="20" y="11"/>
                  </a:cubicBezTo>
                  <a:cubicBezTo>
                    <a:pt x="22" y="4"/>
                    <a:pt x="28" y="0"/>
                    <a:pt x="35" y="0"/>
                  </a:cubicBezTo>
                  <a:cubicBezTo>
                    <a:pt x="106" y="0"/>
                    <a:pt x="106" y="0"/>
                    <a:pt x="106" y="0"/>
                  </a:cubicBezTo>
                  <a:cubicBezTo>
                    <a:pt x="113" y="0"/>
                    <a:pt x="119" y="4"/>
                    <a:pt x="121" y="11"/>
                  </a:cubicBezTo>
                  <a:cubicBezTo>
                    <a:pt x="140" y="66"/>
                    <a:pt x="140" y="66"/>
                    <a:pt x="140" y="66"/>
                  </a:cubicBezTo>
                  <a:cubicBezTo>
                    <a:pt x="140" y="69"/>
                    <a:pt x="141" y="71"/>
                    <a:pt x="141" y="73"/>
                  </a:cubicBezTo>
                  <a:lnTo>
                    <a:pt x="141" y="103"/>
                  </a:lnTo>
                  <a:close/>
                  <a:moveTo>
                    <a:pt x="129" y="73"/>
                  </a:moveTo>
                  <a:cubicBezTo>
                    <a:pt x="129" y="72"/>
                    <a:pt x="128" y="70"/>
                    <a:pt x="126" y="70"/>
                  </a:cubicBezTo>
                  <a:cubicBezTo>
                    <a:pt x="15" y="70"/>
                    <a:pt x="15" y="70"/>
                    <a:pt x="15" y="70"/>
                  </a:cubicBezTo>
                  <a:cubicBezTo>
                    <a:pt x="13" y="70"/>
                    <a:pt x="12" y="72"/>
                    <a:pt x="12" y="73"/>
                  </a:cubicBezTo>
                  <a:cubicBezTo>
                    <a:pt x="12" y="103"/>
                    <a:pt x="12" y="103"/>
                    <a:pt x="12" y="103"/>
                  </a:cubicBezTo>
                  <a:cubicBezTo>
                    <a:pt x="12" y="104"/>
                    <a:pt x="13" y="105"/>
                    <a:pt x="15" y="105"/>
                  </a:cubicBezTo>
                  <a:cubicBezTo>
                    <a:pt x="126" y="105"/>
                    <a:pt x="126" y="105"/>
                    <a:pt x="126" y="105"/>
                  </a:cubicBezTo>
                  <a:cubicBezTo>
                    <a:pt x="128" y="105"/>
                    <a:pt x="129" y="104"/>
                    <a:pt x="129" y="103"/>
                  </a:cubicBezTo>
                  <a:lnTo>
                    <a:pt x="129" y="73"/>
                  </a:lnTo>
                  <a:close/>
                  <a:moveTo>
                    <a:pt x="125" y="59"/>
                  </a:moveTo>
                  <a:cubicBezTo>
                    <a:pt x="110" y="14"/>
                    <a:pt x="110" y="14"/>
                    <a:pt x="110" y="14"/>
                  </a:cubicBezTo>
                  <a:cubicBezTo>
                    <a:pt x="110" y="13"/>
                    <a:pt x="108" y="12"/>
                    <a:pt x="106" y="12"/>
                  </a:cubicBezTo>
                  <a:cubicBezTo>
                    <a:pt x="35" y="12"/>
                    <a:pt x="35" y="12"/>
                    <a:pt x="35" y="12"/>
                  </a:cubicBezTo>
                  <a:cubicBezTo>
                    <a:pt x="33" y="12"/>
                    <a:pt x="32" y="13"/>
                    <a:pt x="31" y="14"/>
                  </a:cubicBezTo>
                  <a:cubicBezTo>
                    <a:pt x="17" y="59"/>
                    <a:pt x="17" y="59"/>
                    <a:pt x="17" y="59"/>
                  </a:cubicBezTo>
                  <a:lnTo>
                    <a:pt x="125" y="59"/>
                  </a:lnTo>
                  <a:close/>
                  <a:moveTo>
                    <a:pt x="88" y="95"/>
                  </a:moveTo>
                  <a:cubicBezTo>
                    <a:pt x="84" y="95"/>
                    <a:pt x="81" y="92"/>
                    <a:pt x="81" y="88"/>
                  </a:cubicBezTo>
                  <a:cubicBezTo>
                    <a:pt x="81" y="84"/>
                    <a:pt x="84" y="81"/>
                    <a:pt x="88" y="81"/>
                  </a:cubicBezTo>
                  <a:cubicBezTo>
                    <a:pt x="92" y="81"/>
                    <a:pt x="96" y="84"/>
                    <a:pt x="96" y="88"/>
                  </a:cubicBezTo>
                  <a:cubicBezTo>
                    <a:pt x="96" y="92"/>
                    <a:pt x="92" y="95"/>
                    <a:pt x="88" y="95"/>
                  </a:cubicBezTo>
                  <a:close/>
                  <a:moveTo>
                    <a:pt x="112" y="95"/>
                  </a:moveTo>
                  <a:cubicBezTo>
                    <a:pt x="108" y="95"/>
                    <a:pt x="104" y="92"/>
                    <a:pt x="104" y="88"/>
                  </a:cubicBezTo>
                  <a:cubicBezTo>
                    <a:pt x="104" y="84"/>
                    <a:pt x="108" y="81"/>
                    <a:pt x="112" y="81"/>
                  </a:cubicBezTo>
                  <a:cubicBezTo>
                    <a:pt x="116" y="81"/>
                    <a:pt x="119" y="84"/>
                    <a:pt x="119" y="88"/>
                  </a:cubicBezTo>
                  <a:cubicBezTo>
                    <a:pt x="119" y="92"/>
                    <a:pt x="116" y="95"/>
                    <a:pt x="112" y="95"/>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grpSp>
        <p:nvGrpSpPr>
          <p:cNvPr id="65" name="Group 4"/>
          <p:cNvGrpSpPr/>
          <p:nvPr/>
        </p:nvGrpSpPr>
        <p:grpSpPr>
          <a:xfrm>
            <a:off x="6123743" y="1700808"/>
            <a:ext cx="1050218" cy="895468"/>
            <a:chOff x="4745821" y="1499943"/>
            <a:chExt cx="823252" cy="710758"/>
          </a:xfrm>
        </p:grpSpPr>
        <p:grpSp>
          <p:nvGrpSpPr>
            <p:cNvPr id="66" name="Group 217"/>
            <p:cNvGrpSpPr/>
            <p:nvPr/>
          </p:nvGrpSpPr>
          <p:grpSpPr>
            <a:xfrm>
              <a:off x="4745821" y="1499943"/>
              <a:ext cx="823252" cy="710758"/>
              <a:chOff x="3755667" y="1931353"/>
              <a:chExt cx="680374" cy="587404"/>
            </a:xfrm>
          </p:grpSpPr>
          <p:sp>
            <p:nvSpPr>
              <p:cNvPr id="68" name="Freeform 46"/>
              <p:cNvSpPr>
                <a:spLocks/>
              </p:cNvSpPr>
              <p:nvPr/>
            </p:nvSpPr>
            <p:spPr bwMode="auto">
              <a:xfrm>
                <a:off x="3755667" y="1931353"/>
                <a:ext cx="680374" cy="587404"/>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accent5">
                  <a:lumMod val="75000"/>
                </a:schemeClr>
              </a:solidFill>
              <a:ln w="0">
                <a:solidFill>
                  <a:schemeClr val="accent5">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sp>
            <p:nvSpPr>
              <p:cNvPr id="69" name="Freeform 46"/>
              <p:cNvSpPr>
                <a:spLocks/>
              </p:cNvSpPr>
              <p:nvPr/>
            </p:nvSpPr>
            <p:spPr bwMode="auto">
              <a:xfrm>
                <a:off x="3840267" y="2004393"/>
                <a:ext cx="511175" cy="441325"/>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accent5">
                  <a:lumMod val="75000"/>
                </a:schemeClr>
              </a:solidFill>
              <a:ln w="0">
                <a:solidFill>
                  <a:schemeClr val="accent5">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sp>
          <p:nvSpPr>
            <p:cNvPr id="67" name="Freeform 9"/>
            <p:cNvSpPr>
              <a:spLocks noEditPoints="1"/>
            </p:cNvSpPr>
            <p:nvPr/>
          </p:nvSpPr>
          <p:spPr bwMode="auto">
            <a:xfrm>
              <a:off x="4982104" y="1749116"/>
              <a:ext cx="367123" cy="246476"/>
            </a:xfrm>
            <a:custGeom>
              <a:avLst/>
              <a:gdLst>
                <a:gd name="T0" fmla="*/ 208 w 210"/>
                <a:gd name="T1" fmla="*/ 38 h 141"/>
                <a:gd name="T2" fmla="*/ 106 w 210"/>
                <a:gd name="T3" fmla="*/ 70 h 141"/>
                <a:gd name="T4" fmla="*/ 105 w 210"/>
                <a:gd name="T5" fmla="*/ 71 h 141"/>
                <a:gd name="T6" fmla="*/ 104 w 210"/>
                <a:gd name="T7" fmla="*/ 70 h 141"/>
                <a:gd name="T8" fmla="*/ 44 w 210"/>
                <a:gd name="T9" fmla="*/ 52 h 141"/>
                <a:gd name="T10" fmla="*/ 35 w 210"/>
                <a:gd name="T11" fmla="*/ 78 h 141"/>
                <a:gd name="T12" fmla="*/ 41 w 210"/>
                <a:gd name="T13" fmla="*/ 88 h 141"/>
                <a:gd name="T14" fmla="*/ 35 w 210"/>
                <a:gd name="T15" fmla="*/ 98 h 141"/>
                <a:gd name="T16" fmla="*/ 41 w 210"/>
                <a:gd name="T17" fmla="*/ 138 h 141"/>
                <a:gd name="T18" fmla="*/ 40 w 210"/>
                <a:gd name="T19" fmla="*/ 140 h 141"/>
                <a:gd name="T20" fmla="*/ 38 w 210"/>
                <a:gd name="T21" fmla="*/ 141 h 141"/>
                <a:gd name="T22" fmla="*/ 20 w 210"/>
                <a:gd name="T23" fmla="*/ 141 h 141"/>
                <a:gd name="T24" fmla="*/ 18 w 210"/>
                <a:gd name="T25" fmla="*/ 140 h 141"/>
                <a:gd name="T26" fmla="*/ 17 w 210"/>
                <a:gd name="T27" fmla="*/ 138 h 141"/>
                <a:gd name="T28" fmla="*/ 22 w 210"/>
                <a:gd name="T29" fmla="*/ 98 h 141"/>
                <a:gd name="T30" fmla="*/ 17 w 210"/>
                <a:gd name="T31" fmla="*/ 88 h 141"/>
                <a:gd name="T32" fmla="*/ 23 w 210"/>
                <a:gd name="T33" fmla="*/ 78 h 141"/>
                <a:gd name="T34" fmla="*/ 32 w 210"/>
                <a:gd name="T35" fmla="*/ 48 h 141"/>
                <a:gd name="T36" fmla="*/ 2 w 210"/>
                <a:gd name="T37" fmla="*/ 38 h 141"/>
                <a:gd name="T38" fmla="*/ 0 w 210"/>
                <a:gd name="T39" fmla="*/ 35 h 141"/>
                <a:gd name="T40" fmla="*/ 2 w 210"/>
                <a:gd name="T41" fmla="*/ 33 h 141"/>
                <a:gd name="T42" fmla="*/ 104 w 210"/>
                <a:gd name="T43" fmla="*/ 0 h 141"/>
                <a:gd name="T44" fmla="*/ 105 w 210"/>
                <a:gd name="T45" fmla="*/ 0 h 141"/>
                <a:gd name="T46" fmla="*/ 106 w 210"/>
                <a:gd name="T47" fmla="*/ 0 h 141"/>
                <a:gd name="T48" fmla="*/ 208 w 210"/>
                <a:gd name="T49" fmla="*/ 33 h 141"/>
                <a:gd name="T50" fmla="*/ 210 w 210"/>
                <a:gd name="T51" fmla="*/ 35 h 141"/>
                <a:gd name="T52" fmla="*/ 208 w 210"/>
                <a:gd name="T53" fmla="*/ 38 h 141"/>
                <a:gd name="T54" fmla="*/ 164 w 210"/>
                <a:gd name="T55" fmla="*/ 94 h 141"/>
                <a:gd name="T56" fmla="*/ 105 w 210"/>
                <a:gd name="T57" fmla="*/ 117 h 141"/>
                <a:gd name="T58" fmla="*/ 46 w 210"/>
                <a:gd name="T59" fmla="*/ 94 h 141"/>
                <a:gd name="T60" fmla="*/ 48 w 210"/>
                <a:gd name="T61" fmla="*/ 65 h 141"/>
                <a:gd name="T62" fmla="*/ 101 w 210"/>
                <a:gd name="T63" fmla="*/ 82 h 141"/>
                <a:gd name="T64" fmla="*/ 105 w 210"/>
                <a:gd name="T65" fmla="*/ 82 h 141"/>
                <a:gd name="T66" fmla="*/ 109 w 210"/>
                <a:gd name="T67" fmla="*/ 82 h 141"/>
                <a:gd name="T68" fmla="*/ 162 w 210"/>
                <a:gd name="T69" fmla="*/ 65 h 141"/>
                <a:gd name="T70" fmla="*/ 164 w 210"/>
                <a:gd name="T71" fmla="*/ 9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0" h="141">
                  <a:moveTo>
                    <a:pt x="208" y="38"/>
                  </a:moveTo>
                  <a:cubicBezTo>
                    <a:pt x="106" y="70"/>
                    <a:pt x="106" y="70"/>
                    <a:pt x="106" y="70"/>
                  </a:cubicBezTo>
                  <a:cubicBezTo>
                    <a:pt x="106" y="71"/>
                    <a:pt x="105" y="71"/>
                    <a:pt x="105" y="71"/>
                  </a:cubicBezTo>
                  <a:cubicBezTo>
                    <a:pt x="105" y="71"/>
                    <a:pt x="104" y="71"/>
                    <a:pt x="104" y="70"/>
                  </a:cubicBezTo>
                  <a:cubicBezTo>
                    <a:pt x="44" y="52"/>
                    <a:pt x="44" y="52"/>
                    <a:pt x="44" y="52"/>
                  </a:cubicBezTo>
                  <a:cubicBezTo>
                    <a:pt x="39" y="56"/>
                    <a:pt x="36" y="66"/>
                    <a:pt x="35" y="78"/>
                  </a:cubicBezTo>
                  <a:cubicBezTo>
                    <a:pt x="38" y="80"/>
                    <a:pt x="41" y="84"/>
                    <a:pt x="41" y="88"/>
                  </a:cubicBezTo>
                  <a:cubicBezTo>
                    <a:pt x="41" y="92"/>
                    <a:pt x="38" y="96"/>
                    <a:pt x="35" y="98"/>
                  </a:cubicBezTo>
                  <a:cubicBezTo>
                    <a:pt x="41" y="138"/>
                    <a:pt x="41" y="138"/>
                    <a:pt x="41" y="138"/>
                  </a:cubicBezTo>
                  <a:cubicBezTo>
                    <a:pt x="41" y="138"/>
                    <a:pt x="40" y="139"/>
                    <a:pt x="40" y="140"/>
                  </a:cubicBezTo>
                  <a:cubicBezTo>
                    <a:pt x="39" y="141"/>
                    <a:pt x="38" y="141"/>
                    <a:pt x="38" y="141"/>
                  </a:cubicBezTo>
                  <a:cubicBezTo>
                    <a:pt x="20" y="141"/>
                    <a:pt x="20" y="141"/>
                    <a:pt x="20" y="141"/>
                  </a:cubicBezTo>
                  <a:cubicBezTo>
                    <a:pt x="19" y="141"/>
                    <a:pt x="18" y="141"/>
                    <a:pt x="18" y="140"/>
                  </a:cubicBezTo>
                  <a:cubicBezTo>
                    <a:pt x="17" y="139"/>
                    <a:pt x="17" y="138"/>
                    <a:pt x="17" y="138"/>
                  </a:cubicBezTo>
                  <a:cubicBezTo>
                    <a:pt x="22" y="98"/>
                    <a:pt x="22" y="98"/>
                    <a:pt x="22" y="98"/>
                  </a:cubicBezTo>
                  <a:cubicBezTo>
                    <a:pt x="19" y="96"/>
                    <a:pt x="17" y="92"/>
                    <a:pt x="17" y="88"/>
                  </a:cubicBezTo>
                  <a:cubicBezTo>
                    <a:pt x="17" y="84"/>
                    <a:pt x="20" y="80"/>
                    <a:pt x="23" y="78"/>
                  </a:cubicBezTo>
                  <a:cubicBezTo>
                    <a:pt x="24" y="67"/>
                    <a:pt x="26" y="56"/>
                    <a:pt x="32" y="48"/>
                  </a:cubicBezTo>
                  <a:cubicBezTo>
                    <a:pt x="2" y="38"/>
                    <a:pt x="2" y="38"/>
                    <a:pt x="2" y="38"/>
                  </a:cubicBezTo>
                  <a:cubicBezTo>
                    <a:pt x="0" y="38"/>
                    <a:pt x="0" y="37"/>
                    <a:pt x="0" y="35"/>
                  </a:cubicBezTo>
                  <a:cubicBezTo>
                    <a:pt x="0" y="34"/>
                    <a:pt x="0" y="33"/>
                    <a:pt x="2" y="33"/>
                  </a:cubicBezTo>
                  <a:cubicBezTo>
                    <a:pt x="104" y="0"/>
                    <a:pt x="104" y="0"/>
                    <a:pt x="104" y="0"/>
                  </a:cubicBezTo>
                  <a:cubicBezTo>
                    <a:pt x="104" y="0"/>
                    <a:pt x="105" y="0"/>
                    <a:pt x="105" y="0"/>
                  </a:cubicBezTo>
                  <a:cubicBezTo>
                    <a:pt x="105" y="0"/>
                    <a:pt x="106" y="0"/>
                    <a:pt x="106" y="0"/>
                  </a:cubicBezTo>
                  <a:cubicBezTo>
                    <a:pt x="208" y="33"/>
                    <a:pt x="208" y="33"/>
                    <a:pt x="208" y="33"/>
                  </a:cubicBezTo>
                  <a:cubicBezTo>
                    <a:pt x="210" y="33"/>
                    <a:pt x="210" y="34"/>
                    <a:pt x="210" y="35"/>
                  </a:cubicBezTo>
                  <a:cubicBezTo>
                    <a:pt x="210" y="37"/>
                    <a:pt x="210" y="38"/>
                    <a:pt x="208" y="38"/>
                  </a:cubicBezTo>
                  <a:close/>
                  <a:moveTo>
                    <a:pt x="164" y="94"/>
                  </a:moveTo>
                  <a:cubicBezTo>
                    <a:pt x="164" y="107"/>
                    <a:pt x="137" y="117"/>
                    <a:pt x="105" y="117"/>
                  </a:cubicBezTo>
                  <a:cubicBezTo>
                    <a:pt x="73" y="117"/>
                    <a:pt x="46" y="107"/>
                    <a:pt x="46" y="94"/>
                  </a:cubicBezTo>
                  <a:cubicBezTo>
                    <a:pt x="48" y="65"/>
                    <a:pt x="48" y="65"/>
                    <a:pt x="48" y="65"/>
                  </a:cubicBezTo>
                  <a:cubicBezTo>
                    <a:pt x="101" y="82"/>
                    <a:pt x="101" y="82"/>
                    <a:pt x="101" y="82"/>
                  </a:cubicBezTo>
                  <a:cubicBezTo>
                    <a:pt x="102" y="82"/>
                    <a:pt x="104" y="82"/>
                    <a:pt x="105" y="82"/>
                  </a:cubicBezTo>
                  <a:cubicBezTo>
                    <a:pt x="106" y="82"/>
                    <a:pt x="108" y="82"/>
                    <a:pt x="109" y="82"/>
                  </a:cubicBezTo>
                  <a:cubicBezTo>
                    <a:pt x="162" y="65"/>
                    <a:pt x="162" y="65"/>
                    <a:pt x="162" y="65"/>
                  </a:cubicBezTo>
                  <a:lnTo>
                    <a:pt x="164" y="94"/>
                  </a:ln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grpSp>
        <p:nvGrpSpPr>
          <p:cNvPr id="70" name="Group 14"/>
          <p:cNvGrpSpPr/>
          <p:nvPr/>
        </p:nvGrpSpPr>
        <p:grpSpPr>
          <a:xfrm>
            <a:off x="5041891" y="4471569"/>
            <a:ext cx="1050218" cy="895468"/>
            <a:chOff x="3897771" y="3699175"/>
            <a:chExt cx="823252" cy="710758"/>
          </a:xfrm>
        </p:grpSpPr>
        <p:grpSp>
          <p:nvGrpSpPr>
            <p:cNvPr id="71" name="Group 226"/>
            <p:cNvGrpSpPr/>
            <p:nvPr/>
          </p:nvGrpSpPr>
          <p:grpSpPr>
            <a:xfrm>
              <a:off x="3897771" y="3699175"/>
              <a:ext cx="823252" cy="710758"/>
              <a:chOff x="3755667" y="1931353"/>
              <a:chExt cx="680374" cy="587404"/>
            </a:xfrm>
          </p:grpSpPr>
          <p:sp>
            <p:nvSpPr>
              <p:cNvPr id="73" name="Freeform 46"/>
              <p:cNvSpPr>
                <a:spLocks/>
              </p:cNvSpPr>
              <p:nvPr/>
            </p:nvSpPr>
            <p:spPr bwMode="auto">
              <a:xfrm>
                <a:off x="3755667" y="1931353"/>
                <a:ext cx="680374" cy="587404"/>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accent5">
                  <a:lumMod val="75000"/>
                </a:schemeClr>
              </a:solidFill>
              <a:ln w="0">
                <a:solidFill>
                  <a:schemeClr val="accent5">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sp>
            <p:nvSpPr>
              <p:cNvPr id="74" name="Freeform 46"/>
              <p:cNvSpPr>
                <a:spLocks/>
              </p:cNvSpPr>
              <p:nvPr/>
            </p:nvSpPr>
            <p:spPr bwMode="auto">
              <a:xfrm>
                <a:off x="3840267" y="2004393"/>
                <a:ext cx="511175" cy="441325"/>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accent5">
                  <a:lumMod val="75000"/>
                </a:schemeClr>
              </a:solidFill>
              <a:ln w="0">
                <a:solidFill>
                  <a:schemeClr val="accent5">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sp>
          <p:nvSpPr>
            <p:cNvPr id="72" name="Freeform 10"/>
            <p:cNvSpPr>
              <a:spLocks noEditPoints="1"/>
            </p:cNvSpPr>
            <p:nvPr/>
          </p:nvSpPr>
          <p:spPr bwMode="auto">
            <a:xfrm>
              <a:off x="4160844" y="3911642"/>
              <a:ext cx="309068" cy="285823"/>
            </a:xfrm>
            <a:custGeom>
              <a:avLst/>
              <a:gdLst>
                <a:gd name="T0" fmla="*/ 152 w 152"/>
                <a:gd name="T1" fmla="*/ 114 h 140"/>
                <a:gd name="T2" fmla="*/ 149 w 152"/>
                <a:gd name="T3" fmla="*/ 117 h 140"/>
                <a:gd name="T4" fmla="*/ 129 w 152"/>
                <a:gd name="T5" fmla="*/ 117 h 140"/>
                <a:gd name="T6" fmla="*/ 129 w 152"/>
                <a:gd name="T7" fmla="*/ 131 h 140"/>
                <a:gd name="T8" fmla="*/ 120 w 152"/>
                <a:gd name="T9" fmla="*/ 140 h 140"/>
                <a:gd name="T10" fmla="*/ 32 w 152"/>
                <a:gd name="T11" fmla="*/ 140 h 140"/>
                <a:gd name="T12" fmla="*/ 23 w 152"/>
                <a:gd name="T13" fmla="*/ 131 h 140"/>
                <a:gd name="T14" fmla="*/ 23 w 152"/>
                <a:gd name="T15" fmla="*/ 117 h 140"/>
                <a:gd name="T16" fmla="*/ 3 w 152"/>
                <a:gd name="T17" fmla="*/ 117 h 140"/>
                <a:gd name="T18" fmla="*/ 0 w 152"/>
                <a:gd name="T19" fmla="*/ 114 h 140"/>
                <a:gd name="T20" fmla="*/ 0 w 152"/>
                <a:gd name="T21" fmla="*/ 76 h 140"/>
                <a:gd name="T22" fmla="*/ 17 w 152"/>
                <a:gd name="T23" fmla="*/ 58 h 140"/>
                <a:gd name="T24" fmla="*/ 23 w 152"/>
                <a:gd name="T25" fmla="*/ 58 h 140"/>
                <a:gd name="T26" fmla="*/ 23 w 152"/>
                <a:gd name="T27" fmla="*/ 8 h 140"/>
                <a:gd name="T28" fmla="*/ 32 w 152"/>
                <a:gd name="T29" fmla="*/ 0 h 140"/>
                <a:gd name="T30" fmla="*/ 94 w 152"/>
                <a:gd name="T31" fmla="*/ 0 h 140"/>
                <a:gd name="T32" fmla="*/ 109 w 152"/>
                <a:gd name="T33" fmla="*/ 6 h 140"/>
                <a:gd name="T34" fmla="*/ 123 w 152"/>
                <a:gd name="T35" fmla="*/ 20 h 140"/>
                <a:gd name="T36" fmla="*/ 129 w 152"/>
                <a:gd name="T37" fmla="*/ 35 h 140"/>
                <a:gd name="T38" fmla="*/ 129 w 152"/>
                <a:gd name="T39" fmla="*/ 58 h 140"/>
                <a:gd name="T40" fmla="*/ 135 w 152"/>
                <a:gd name="T41" fmla="*/ 58 h 140"/>
                <a:gd name="T42" fmla="*/ 152 w 152"/>
                <a:gd name="T43" fmla="*/ 76 h 140"/>
                <a:gd name="T44" fmla="*/ 152 w 152"/>
                <a:gd name="T45" fmla="*/ 114 h 140"/>
                <a:gd name="T46" fmla="*/ 117 w 152"/>
                <a:gd name="T47" fmla="*/ 70 h 140"/>
                <a:gd name="T48" fmla="*/ 117 w 152"/>
                <a:gd name="T49" fmla="*/ 35 h 140"/>
                <a:gd name="T50" fmla="*/ 102 w 152"/>
                <a:gd name="T51" fmla="*/ 35 h 140"/>
                <a:gd name="T52" fmla="*/ 94 w 152"/>
                <a:gd name="T53" fmla="*/ 26 h 140"/>
                <a:gd name="T54" fmla="*/ 94 w 152"/>
                <a:gd name="T55" fmla="*/ 11 h 140"/>
                <a:gd name="T56" fmla="*/ 35 w 152"/>
                <a:gd name="T57" fmla="*/ 11 h 140"/>
                <a:gd name="T58" fmla="*/ 35 w 152"/>
                <a:gd name="T59" fmla="*/ 70 h 140"/>
                <a:gd name="T60" fmla="*/ 117 w 152"/>
                <a:gd name="T61" fmla="*/ 70 h 140"/>
                <a:gd name="T62" fmla="*/ 117 w 152"/>
                <a:gd name="T63" fmla="*/ 129 h 140"/>
                <a:gd name="T64" fmla="*/ 117 w 152"/>
                <a:gd name="T65" fmla="*/ 105 h 140"/>
                <a:gd name="T66" fmla="*/ 35 w 152"/>
                <a:gd name="T67" fmla="*/ 105 h 140"/>
                <a:gd name="T68" fmla="*/ 35 w 152"/>
                <a:gd name="T69" fmla="*/ 129 h 140"/>
                <a:gd name="T70" fmla="*/ 117 w 152"/>
                <a:gd name="T71" fmla="*/ 129 h 140"/>
                <a:gd name="T72" fmla="*/ 135 w 152"/>
                <a:gd name="T73" fmla="*/ 70 h 140"/>
                <a:gd name="T74" fmla="*/ 129 w 152"/>
                <a:gd name="T75" fmla="*/ 76 h 140"/>
                <a:gd name="T76" fmla="*/ 135 w 152"/>
                <a:gd name="T77" fmla="*/ 82 h 140"/>
                <a:gd name="T78" fmla="*/ 140 w 152"/>
                <a:gd name="T79" fmla="*/ 76 h 140"/>
                <a:gd name="T80" fmla="*/ 135 w 152"/>
                <a:gd name="T81" fmla="*/ 7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2" h="140">
                  <a:moveTo>
                    <a:pt x="152" y="114"/>
                  </a:moveTo>
                  <a:cubicBezTo>
                    <a:pt x="152" y="115"/>
                    <a:pt x="151" y="117"/>
                    <a:pt x="149" y="117"/>
                  </a:cubicBezTo>
                  <a:cubicBezTo>
                    <a:pt x="129" y="117"/>
                    <a:pt x="129" y="117"/>
                    <a:pt x="129" y="117"/>
                  </a:cubicBezTo>
                  <a:cubicBezTo>
                    <a:pt x="129" y="131"/>
                    <a:pt x="129" y="131"/>
                    <a:pt x="129" y="131"/>
                  </a:cubicBezTo>
                  <a:cubicBezTo>
                    <a:pt x="129" y="136"/>
                    <a:pt x="125" y="140"/>
                    <a:pt x="120" y="140"/>
                  </a:cubicBezTo>
                  <a:cubicBezTo>
                    <a:pt x="32" y="140"/>
                    <a:pt x="32" y="140"/>
                    <a:pt x="32" y="140"/>
                  </a:cubicBezTo>
                  <a:cubicBezTo>
                    <a:pt x="27" y="140"/>
                    <a:pt x="23" y="136"/>
                    <a:pt x="23" y="131"/>
                  </a:cubicBezTo>
                  <a:cubicBezTo>
                    <a:pt x="23" y="117"/>
                    <a:pt x="23" y="117"/>
                    <a:pt x="23" y="117"/>
                  </a:cubicBezTo>
                  <a:cubicBezTo>
                    <a:pt x="3" y="117"/>
                    <a:pt x="3" y="117"/>
                    <a:pt x="3" y="117"/>
                  </a:cubicBezTo>
                  <a:cubicBezTo>
                    <a:pt x="1" y="117"/>
                    <a:pt x="0" y="115"/>
                    <a:pt x="0" y="114"/>
                  </a:cubicBezTo>
                  <a:cubicBezTo>
                    <a:pt x="0" y="76"/>
                    <a:pt x="0" y="76"/>
                    <a:pt x="0" y="76"/>
                  </a:cubicBezTo>
                  <a:cubicBezTo>
                    <a:pt x="0" y="66"/>
                    <a:pt x="8" y="58"/>
                    <a:pt x="17" y="58"/>
                  </a:cubicBezTo>
                  <a:cubicBezTo>
                    <a:pt x="23" y="58"/>
                    <a:pt x="23" y="58"/>
                    <a:pt x="23" y="58"/>
                  </a:cubicBezTo>
                  <a:cubicBezTo>
                    <a:pt x="23" y="8"/>
                    <a:pt x="23" y="8"/>
                    <a:pt x="23" y="8"/>
                  </a:cubicBezTo>
                  <a:cubicBezTo>
                    <a:pt x="23" y="4"/>
                    <a:pt x="27" y="0"/>
                    <a:pt x="32" y="0"/>
                  </a:cubicBezTo>
                  <a:cubicBezTo>
                    <a:pt x="94" y="0"/>
                    <a:pt x="94" y="0"/>
                    <a:pt x="94" y="0"/>
                  </a:cubicBezTo>
                  <a:cubicBezTo>
                    <a:pt x="98" y="0"/>
                    <a:pt x="105" y="2"/>
                    <a:pt x="109" y="6"/>
                  </a:cubicBezTo>
                  <a:cubicBezTo>
                    <a:pt x="123" y="20"/>
                    <a:pt x="123" y="20"/>
                    <a:pt x="123" y="20"/>
                  </a:cubicBezTo>
                  <a:cubicBezTo>
                    <a:pt x="126" y="23"/>
                    <a:pt x="129" y="30"/>
                    <a:pt x="129" y="35"/>
                  </a:cubicBezTo>
                  <a:cubicBezTo>
                    <a:pt x="129" y="58"/>
                    <a:pt x="129" y="58"/>
                    <a:pt x="129" y="58"/>
                  </a:cubicBezTo>
                  <a:cubicBezTo>
                    <a:pt x="135" y="58"/>
                    <a:pt x="135" y="58"/>
                    <a:pt x="135" y="58"/>
                  </a:cubicBezTo>
                  <a:cubicBezTo>
                    <a:pt x="144" y="58"/>
                    <a:pt x="152" y="66"/>
                    <a:pt x="152" y="76"/>
                  </a:cubicBezTo>
                  <a:lnTo>
                    <a:pt x="152" y="114"/>
                  </a:lnTo>
                  <a:close/>
                  <a:moveTo>
                    <a:pt x="117" y="70"/>
                  </a:moveTo>
                  <a:cubicBezTo>
                    <a:pt x="117" y="35"/>
                    <a:pt x="117" y="35"/>
                    <a:pt x="117" y="35"/>
                  </a:cubicBezTo>
                  <a:cubicBezTo>
                    <a:pt x="102" y="35"/>
                    <a:pt x="102" y="35"/>
                    <a:pt x="102" y="35"/>
                  </a:cubicBezTo>
                  <a:cubicBezTo>
                    <a:pt x="98" y="35"/>
                    <a:pt x="94" y="31"/>
                    <a:pt x="94" y="26"/>
                  </a:cubicBezTo>
                  <a:cubicBezTo>
                    <a:pt x="94" y="11"/>
                    <a:pt x="94" y="11"/>
                    <a:pt x="94" y="11"/>
                  </a:cubicBezTo>
                  <a:cubicBezTo>
                    <a:pt x="35" y="11"/>
                    <a:pt x="35" y="11"/>
                    <a:pt x="35" y="11"/>
                  </a:cubicBezTo>
                  <a:cubicBezTo>
                    <a:pt x="35" y="70"/>
                    <a:pt x="35" y="70"/>
                    <a:pt x="35" y="70"/>
                  </a:cubicBezTo>
                  <a:lnTo>
                    <a:pt x="117" y="70"/>
                  </a:lnTo>
                  <a:close/>
                  <a:moveTo>
                    <a:pt x="117" y="129"/>
                  </a:moveTo>
                  <a:cubicBezTo>
                    <a:pt x="117" y="105"/>
                    <a:pt x="117" y="105"/>
                    <a:pt x="117" y="105"/>
                  </a:cubicBezTo>
                  <a:cubicBezTo>
                    <a:pt x="35" y="105"/>
                    <a:pt x="35" y="105"/>
                    <a:pt x="35" y="105"/>
                  </a:cubicBezTo>
                  <a:cubicBezTo>
                    <a:pt x="35" y="129"/>
                    <a:pt x="35" y="129"/>
                    <a:pt x="35" y="129"/>
                  </a:cubicBezTo>
                  <a:lnTo>
                    <a:pt x="117" y="129"/>
                  </a:lnTo>
                  <a:close/>
                  <a:moveTo>
                    <a:pt x="135" y="70"/>
                  </a:moveTo>
                  <a:cubicBezTo>
                    <a:pt x="131" y="70"/>
                    <a:pt x="129" y="73"/>
                    <a:pt x="129" y="76"/>
                  </a:cubicBezTo>
                  <a:cubicBezTo>
                    <a:pt x="129" y="79"/>
                    <a:pt x="131" y="82"/>
                    <a:pt x="135" y="82"/>
                  </a:cubicBezTo>
                  <a:cubicBezTo>
                    <a:pt x="138" y="82"/>
                    <a:pt x="140" y="79"/>
                    <a:pt x="140" y="76"/>
                  </a:cubicBezTo>
                  <a:cubicBezTo>
                    <a:pt x="140" y="73"/>
                    <a:pt x="138" y="70"/>
                    <a:pt x="135" y="70"/>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grpSp>
        <p:nvGrpSpPr>
          <p:cNvPr id="75" name="Group 3"/>
          <p:cNvGrpSpPr/>
          <p:nvPr/>
        </p:nvGrpSpPr>
        <p:grpSpPr>
          <a:xfrm>
            <a:off x="4769475" y="2166626"/>
            <a:ext cx="1050218" cy="895468"/>
            <a:chOff x="3684228" y="1869676"/>
            <a:chExt cx="823252" cy="710758"/>
          </a:xfrm>
        </p:grpSpPr>
        <p:grpSp>
          <p:nvGrpSpPr>
            <p:cNvPr id="76" name="Group 1"/>
            <p:cNvGrpSpPr/>
            <p:nvPr/>
          </p:nvGrpSpPr>
          <p:grpSpPr>
            <a:xfrm>
              <a:off x="3684228" y="1869676"/>
              <a:ext cx="823252" cy="710758"/>
              <a:chOff x="3755667" y="1931353"/>
              <a:chExt cx="680374" cy="587404"/>
            </a:xfrm>
            <a:solidFill>
              <a:srgbClr val="FFFFFF"/>
            </a:solidFill>
          </p:grpSpPr>
          <p:sp>
            <p:nvSpPr>
              <p:cNvPr id="78" name="Freeform 46"/>
              <p:cNvSpPr>
                <a:spLocks/>
              </p:cNvSpPr>
              <p:nvPr/>
            </p:nvSpPr>
            <p:spPr bwMode="auto">
              <a:xfrm>
                <a:off x="3755667" y="1931353"/>
                <a:ext cx="680374" cy="587404"/>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accent5">
                  <a:lumMod val="50000"/>
                </a:schemeClr>
              </a:solidFill>
              <a:ln w="0">
                <a:solidFill>
                  <a:schemeClr val="accent5">
                    <a:lumMod val="50000"/>
                  </a:schemeClr>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sp>
            <p:nvSpPr>
              <p:cNvPr id="79" name="Freeform 46"/>
              <p:cNvSpPr>
                <a:spLocks/>
              </p:cNvSpPr>
              <p:nvPr/>
            </p:nvSpPr>
            <p:spPr bwMode="auto">
              <a:xfrm>
                <a:off x="3840267" y="2004393"/>
                <a:ext cx="511175" cy="441325"/>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accent5">
                  <a:lumMod val="50000"/>
                </a:schemeClr>
              </a:solidFill>
              <a:ln w="0">
                <a:solidFill>
                  <a:schemeClr val="accent5">
                    <a:lumMod val="50000"/>
                  </a:schemeClr>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sp>
          <p:nvSpPr>
            <p:cNvPr id="77" name="Freeform 11"/>
            <p:cNvSpPr>
              <a:spLocks noEditPoints="1"/>
            </p:cNvSpPr>
            <p:nvPr/>
          </p:nvSpPr>
          <p:spPr bwMode="auto">
            <a:xfrm>
              <a:off x="3950778" y="2059444"/>
              <a:ext cx="290153" cy="341524"/>
            </a:xfrm>
            <a:custGeom>
              <a:avLst/>
              <a:gdLst>
                <a:gd name="T0" fmla="*/ 118 w 129"/>
                <a:gd name="T1" fmla="*/ 87 h 152"/>
                <a:gd name="T2" fmla="*/ 107 w 129"/>
                <a:gd name="T3" fmla="*/ 99 h 152"/>
                <a:gd name="T4" fmla="*/ 51 w 129"/>
                <a:gd name="T5" fmla="*/ 107 h 152"/>
                <a:gd name="T6" fmla="*/ 15 w 129"/>
                <a:gd name="T7" fmla="*/ 94 h 152"/>
                <a:gd name="T8" fmla="*/ 9 w 129"/>
                <a:gd name="T9" fmla="*/ 79 h 152"/>
                <a:gd name="T10" fmla="*/ 0 w 129"/>
                <a:gd name="T11" fmla="*/ 22 h 152"/>
                <a:gd name="T12" fmla="*/ 17 w 129"/>
                <a:gd name="T13" fmla="*/ 8 h 152"/>
                <a:gd name="T14" fmla="*/ 46 w 129"/>
                <a:gd name="T15" fmla="*/ 2 h 152"/>
                <a:gd name="T16" fmla="*/ 107 w 129"/>
                <a:gd name="T17" fmla="*/ 6 h 152"/>
                <a:gd name="T18" fmla="*/ 127 w 129"/>
                <a:gd name="T19" fmla="*/ 18 h 152"/>
                <a:gd name="T20" fmla="*/ 128 w 129"/>
                <a:gd name="T21" fmla="*/ 27 h 152"/>
                <a:gd name="T22" fmla="*/ 118 w 129"/>
                <a:gd name="T23" fmla="*/ 87 h 152"/>
                <a:gd name="T24" fmla="*/ 101 w 129"/>
                <a:gd name="T25" fmla="*/ 141 h 152"/>
                <a:gd name="T26" fmla="*/ 47 w 129"/>
                <a:gd name="T27" fmla="*/ 148 h 152"/>
                <a:gd name="T28" fmla="*/ 21 w 129"/>
                <a:gd name="T29" fmla="*/ 135 h 152"/>
                <a:gd name="T30" fmla="*/ 16 w 129"/>
                <a:gd name="T31" fmla="*/ 108 h 152"/>
                <a:gd name="T32" fmla="*/ 16 w 129"/>
                <a:gd name="T33" fmla="*/ 106 h 152"/>
                <a:gd name="T34" fmla="*/ 18 w 129"/>
                <a:gd name="T35" fmla="*/ 106 h 152"/>
                <a:gd name="T36" fmla="*/ 111 w 129"/>
                <a:gd name="T37" fmla="*/ 106 h 152"/>
                <a:gd name="T38" fmla="*/ 112 w 129"/>
                <a:gd name="T39" fmla="*/ 115 h 152"/>
                <a:gd name="T40" fmla="*/ 101 w 129"/>
                <a:gd name="T41" fmla="*/ 141 h 152"/>
                <a:gd name="T42" fmla="*/ 89 w 129"/>
                <a:gd name="T43" fmla="*/ 13 h 152"/>
                <a:gd name="T44" fmla="*/ 38 w 129"/>
                <a:gd name="T45" fmla="*/ 13 h 152"/>
                <a:gd name="T46" fmla="*/ 22 w 129"/>
                <a:gd name="T47" fmla="*/ 20 h 152"/>
                <a:gd name="T48" fmla="*/ 44 w 129"/>
                <a:gd name="T49" fmla="*/ 28 h 152"/>
                <a:gd name="T50" fmla="*/ 85 w 129"/>
                <a:gd name="T51" fmla="*/ 28 h 152"/>
                <a:gd name="T52" fmla="*/ 106 w 129"/>
                <a:gd name="T53" fmla="*/ 20 h 152"/>
                <a:gd name="T54" fmla="*/ 89 w 129"/>
                <a:gd name="T55" fmla="*/ 13 h 152"/>
                <a:gd name="T56" fmla="*/ 56 w 129"/>
                <a:gd name="T57" fmla="*/ 54 h 152"/>
                <a:gd name="T58" fmla="*/ 44 w 129"/>
                <a:gd name="T59" fmla="*/ 74 h 152"/>
                <a:gd name="T60" fmla="*/ 66 w 129"/>
                <a:gd name="T61" fmla="*/ 93 h 152"/>
                <a:gd name="T62" fmla="*/ 84 w 129"/>
                <a:gd name="T63" fmla="*/ 70 h 152"/>
                <a:gd name="T64" fmla="*/ 56 w 129"/>
                <a:gd name="T65" fmla="*/ 54 h 152"/>
                <a:gd name="T66" fmla="*/ 59 w 129"/>
                <a:gd name="T67" fmla="*/ 82 h 152"/>
                <a:gd name="T68" fmla="*/ 59 w 129"/>
                <a:gd name="T69" fmla="*/ 64 h 152"/>
                <a:gd name="T70" fmla="*/ 74 w 129"/>
                <a:gd name="T71" fmla="*/ 72 h 152"/>
                <a:gd name="T72" fmla="*/ 59 w 129"/>
                <a:gd name="T73" fmla="*/ 8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9" h="152">
                  <a:moveTo>
                    <a:pt x="118" y="87"/>
                  </a:moveTo>
                  <a:cubicBezTo>
                    <a:pt x="117" y="93"/>
                    <a:pt x="111" y="96"/>
                    <a:pt x="107" y="99"/>
                  </a:cubicBezTo>
                  <a:cubicBezTo>
                    <a:pt x="89" y="107"/>
                    <a:pt x="69" y="109"/>
                    <a:pt x="51" y="107"/>
                  </a:cubicBezTo>
                  <a:cubicBezTo>
                    <a:pt x="38" y="106"/>
                    <a:pt x="25" y="102"/>
                    <a:pt x="15" y="94"/>
                  </a:cubicBezTo>
                  <a:cubicBezTo>
                    <a:pt x="10" y="90"/>
                    <a:pt x="10" y="84"/>
                    <a:pt x="9" y="79"/>
                  </a:cubicBezTo>
                  <a:cubicBezTo>
                    <a:pt x="6" y="60"/>
                    <a:pt x="2" y="41"/>
                    <a:pt x="0" y="22"/>
                  </a:cubicBezTo>
                  <a:cubicBezTo>
                    <a:pt x="1" y="14"/>
                    <a:pt x="10" y="10"/>
                    <a:pt x="17" y="8"/>
                  </a:cubicBezTo>
                  <a:cubicBezTo>
                    <a:pt x="26" y="4"/>
                    <a:pt x="36" y="3"/>
                    <a:pt x="46" y="2"/>
                  </a:cubicBezTo>
                  <a:cubicBezTo>
                    <a:pt x="66" y="0"/>
                    <a:pt x="87" y="1"/>
                    <a:pt x="107" y="6"/>
                  </a:cubicBezTo>
                  <a:cubicBezTo>
                    <a:pt x="115" y="9"/>
                    <a:pt x="122" y="12"/>
                    <a:pt x="127" y="18"/>
                  </a:cubicBezTo>
                  <a:cubicBezTo>
                    <a:pt x="129" y="20"/>
                    <a:pt x="129" y="24"/>
                    <a:pt x="128" y="27"/>
                  </a:cubicBezTo>
                  <a:cubicBezTo>
                    <a:pt x="125" y="47"/>
                    <a:pt x="121" y="67"/>
                    <a:pt x="118" y="87"/>
                  </a:cubicBezTo>
                  <a:close/>
                  <a:moveTo>
                    <a:pt x="101" y="141"/>
                  </a:moveTo>
                  <a:cubicBezTo>
                    <a:pt x="85" y="151"/>
                    <a:pt x="65" y="152"/>
                    <a:pt x="47" y="148"/>
                  </a:cubicBezTo>
                  <a:cubicBezTo>
                    <a:pt x="37" y="147"/>
                    <a:pt x="26" y="144"/>
                    <a:pt x="21" y="135"/>
                  </a:cubicBezTo>
                  <a:cubicBezTo>
                    <a:pt x="18" y="126"/>
                    <a:pt x="17" y="117"/>
                    <a:pt x="16" y="108"/>
                  </a:cubicBezTo>
                  <a:cubicBezTo>
                    <a:pt x="16" y="106"/>
                    <a:pt x="16" y="106"/>
                    <a:pt x="16" y="106"/>
                  </a:cubicBezTo>
                  <a:cubicBezTo>
                    <a:pt x="18" y="106"/>
                    <a:pt x="18" y="106"/>
                    <a:pt x="18" y="106"/>
                  </a:cubicBezTo>
                  <a:cubicBezTo>
                    <a:pt x="45" y="124"/>
                    <a:pt x="83" y="124"/>
                    <a:pt x="111" y="106"/>
                  </a:cubicBezTo>
                  <a:cubicBezTo>
                    <a:pt x="115" y="107"/>
                    <a:pt x="112" y="112"/>
                    <a:pt x="112" y="115"/>
                  </a:cubicBezTo>
                  <a:cubicBezTo>
                    <a:pt x="109" y="124"/>
                    <a:pt x="110" y="136"/>
                    <a:pt x="101" y="141"/>
                  </a:cubicBezTo>
                  <a:close/>
                  <a:moveTo>
                    <a:pt x="89" y="13"/>
                  </a:moveTo>
                  <a:cubicBezTo>
                    <a:pt x="72" y="11"/>
                    <a:pt x="55" y="10"/>
                    <a:pt x="38" y="13"/>
                  </a:cubicBezTo>
                  <a:cubicBezTo>
                    <a:pt x="32" y="14"/>
                    <a:pt x="26" y="15"/>
                    <a:pt x="22" y="20"/>
                  </a:cubicBezTo>
                  <a:cubicBezTo>
                    <a:pt x="28" y="26"/>
                    <a:pt x="36" y="27"/>
                    <a:pt x="44" y="28"/>
                  </a:cubicBezTo>
                  <a:cubicBezTo>
                    <a:pt x="57" y="29"/>
                    <a:pt x="71" y="30"/>
                    <a:pt x="85" y="28"/>
                  </a:cubicBezTo>
                  <a:cubicBezTo>
                    <a:pt x="92" y="27"/>
                    <a:pt x="101" y="26"/>
                    <a:pt x="106" y="20"/>
                  </a:cubicBezTo>
                  <a:cubicBezTo>
                    <a:pt x="102" y="15"/>
                    <a:pt x="95" y="14"/>
                    <a:pt x="89" y="13"/>
                  </a:cubicBezTo>
                  <a:close/>
                  <a:moveTo>
                    <a:pt x="56" y="54"/>
                  </a:moveTo>
                  <a:cubicBezTo>
                    <a:pt x="48" y="57"/>
                    <a:pt x="43" y="65"/>
                    <a:pt x="44" y="74"/>
                  </a:cubicBezTo>
                  <a:cubicBezTo>
                    <a:pt x="44" y="85"/>
                    <a:pt x="55" y="94"/>
                    <a:pt x="66" y="93"/>
                  </a:cubicBezTo>
                  <a:cubicBezTo>
                    <a:pt x="77" y="92"/>
                    <a:pt x="86" y="81"/>
                    <a:pt x="84" y="70"/>
                  </a:cubicBezTo>
                  <a:cubicBezTo>
                    <a:pt x="83" y="57"/>
                    <a:pt x="68" y="48"/>
                    <a:pt x="56" y="54"/>
                  </a:cubicBezTo>
                  <a:close/>
                  <a:moveTo>
                    <a:pt x="59" y="82"/>
                  </a:moveTo>
                  <a:cubicBezTo>
                    <a:pt x="52" y="79"/>
                    <a:pt x="52" y="67"/>
                    <a:pt x="59" y="64"/>
                  </a:cubicBezTo>
                  <a:cubicBezTo>
                    <a:pt x="65" y="60"/>
                    <a:pt x="74" y="65"/>
                    <a:pt x="74" y="72"/>
                  </a:cubicBezTo>
                  <a:cubicBezTo>
                    <a:pt x="75" y="80"/>
                    <a:pt x="66" y="86"/>
                    <a:pt x="59" y="82"/>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sp>
        <p:nvSpPr>
          <p:cNvPr id="81" name="TextBox 80"/>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4559203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strips(downLeft)">
                                      <p:cBhvr>
                                        <p:cTn id="7" dur="500"/>
                                        <p:tgtEl>
                                          <p:spTgt spid="75"/>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right)">
                                      <p:cBhvr>
                                        <p:cTn id="11" dur="500"/>
                                        <p:tgtEl>
                                          <p:spTgt spid="15"/>
                                        </p:tgtEl>
                                      </p:cBhvr>
                                    </p:animEffect>
                                  </p:childTnLst>
                                </p:cTn>
                              </p:par>
                              <p:par>
                                <p:cTn id="12" presetID="53" presetClass="entr" presetSubtype="16" fill="hold"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p:cTn id="14" dur="500" fill="hold"/>
                                        <p:tgtEl>
                                          <p:spTgt spid="25"/>
                                        </p:tgtEl>
                                        <p:attrNameLst>
                                          <p:attrName>ppt_w</p:attrName>
                                        </p:attrNameLst>
                                      </p:cBhvr>
                                      <p:tavLst>
                                        <p:tav tm="0">
                                          <p:val>
                                            <p:fltVal val="0"/>
                                          </p:val>
                                        </p:tav>
                                        <p:tav tm="100000">
                                          <p:val>
                                            <p:strVal val="#ppt_w"/>
                                          </p:val>
                                        </p:tav>
                                      </p:tavLst>
                                    </p:anim>
                                    <p:anim calcmode="lin" valueType="num">
                                      <p:cBhvr>
                                        <p:cTn id="15" dur="500" fill="hold"/>
                                        <p:tgtEl>
                                          <p:spTgt spid="25"/>
                                        </p:tgtEl>
                                        <p:attrNameLst>
                                          <p:attrName>ppt_h</p:attrName>
                                        </p:attrNameLst>
                                      </p:cBhvr>
                                      <p:tavLst>
                                        <p:tav tm="0">
                                          <p:val>
                                            <p:fltVal val="0"/>
                                          </p:val>
                                        </p:tav>
                                        <p:tav tm="100000">
                                          <p:val>
                                            <p:strVal val="#ppt_h"/>
                                          </p:val>
                                        </p:tav>
                                      </p:tavLst>
                                    </p:anim>
                                    <p:animEffect transition="in" filter="fade">
                                      <p:cBhvr>
                                        <p:cTn id="16" dur="500"/>
                                        <p:tgtEl>
                                          <p:spTgt spid="25"/>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500"/>
                                        <p:tgtEl>
                                          <p:spTgt spid="16"/>
                                        </p:tgtEl>
                                      </p:cBhvr>
                                    </p:animEffect>
                                  </p:childTnLst>
                                </p:cTn>
                              </p:par>
                            </p:childTnLst>
                          </p:cTn>
                        </p:par>
                        <p:par>
                          <p:cTn id="21" fill="hold">
                            <p:stCondLst>
                              <p:cond delay="1500"/>
                            </p:stCondLst>
                            <p:childTnLst>
                              <p:par>
                                <p:cTn id="22" presetID="18" presetClass="entr" presetSubtype="12" fill="hold" nodeType="after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strips(downLeft)">
                                      <p:cBhvr>
                                        <p:cTn id="24" dur="500"/>
                                        <p:tgtEl>
                                          <p:spTgt spid="50"/>
                                        </p:tgtEl>
                                      </p:cBhvr>
                                    </p:animEffect>
                                  </p:childTnLst>
                                </p:cTn>
                              </p:par>
                            </p:childTnLst>
                          </p:cTn>
                        </p:par>
                        <p:par>
                          <p:cTn id="25" fill="hold">
                            <p:stCondLst>
                              <p:cond delay="2000"/>
                            </p:stCondLst>
                            <p:childTnLst>
                              <p:par>
                                <p:cTn id="26" presetID="22" presetClass="entr" presetSubtype="2"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right)">
                                      <p:cBhvr>
                                        <p:cTn id="28" dur="500"/>
                                        <p:tgtEl>
                                          <p:spTgt spid="17"/>
                                        </p:tgtEl>
                                      </p:cBhvr>
                                    </p:animEffect>
                                  </p:childTnLst>
                                </p:cTn>
                              </p:par>
                              <p:par>
                                <p:cTn id="29" presetID="53" presetClass="entr" presetSubtype="16"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p:cTn id="31" dur="500" fill="hold"/>
                                        <p:tgtEl>
                                          <p:spTgt spid="28"/>
                                        </p:tgtEl>
                                        <p:attrNameLst>
                                          <p:attrName>ppt_w</p:attrName>
                                        </p:attrNameLst>
                                      </p:cBhvr>
                                      <p:tavLst>
                                        <p:tav tm="0">
                                          <p:val>
                                            <p:fltVal val="0"/>
                                          </p:val>
                                        </p:tav>
                                        <p:tav tm="100000">
                                          <p:val>
                                            <p:strVal val="#ppt_w"/>
                                          </p:val>
                                        </p:tav>
                                      </p:tavLst>
                                    </p:anim>
                                    <p:anim calcmode="lin" valueType="num">
                                      <p:cBhvr>
                                        <p:cTn id="32" dur="500" fill="hold"/>
                                        <p:tgtEl>
                                          <p:spTgt spid="28"/>
                                        </p:tgtEl>
                                        <p:attrNameLst>
                                          <p:attrName>ppt_h</p:attrName>
                                        </p:attrNameLst>
                                      </p:cBhvr>
                                      <p:tavLst>
                                        <p:tav tm="0">
                                          <p:val>
                                            <p:fltVal val="0"/>
                                          </p:val>
                                        </p:tav>
                                        <p:tav tm="100000">
                                          <p:val>
                                            <p:strVal val="#ppt_h"/>
                                          </p:val>
                                        </p:tav>
                                      </p:tavLst>
                                    </p:anim>
                                    <p:animEffect transition="in" filter="fade">
                                      <p:cBhvr>
                                        <p:cTn id="33" dur="500"/>
                                        <p:tgtEl>
                                          <p:spTgt spid="28"/>
                                        </p:tgtEl>
                                      </p:cBhvr>
                                    </p:animEffect>
                                  </p:childTnLst>
                                </p:cTn>
                              </p:par>
                            </p:childTnLst>
                          </p:cTn>
                        </p:par>
                        <p:par>
                          <p:cTn id="34" fill="hold">
                            <p:stCondLst>
                              <p:cond delay="2500"/>
                            </p:stCondLst>
                            <p:childTnLst>
                              <p:par>
                                <p:cTn id="35" presetID="22" presetClass="entr" presetSubtype="8"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left)">
                                      <p:cBhvr>
                                        <p:cTn id="37" dur="500"/>
                                        <p:tgtEl>
                                          <p:spTgt spid="21"/>
                                        </p:tgtEl>
                                      </p:cBhvr>
                                    </p:animEffect>
                                  </p:childTnLst>
                                </p:cTn>
                              </p:par>
                            </p:childTnLst>
                          </p:cTn>
                        </p:par>
                        <p:par>
                          <p:cTn id="38" fill="hold">
                            <p:stCondLst>
                              <p:cond delay="3000"/>
                            </p:stCondLst>
                            <p:childTnLst>
                              <p:par>
                                <p:cTn id="39" presetID="18" presetClass="entr" presetSubtype="12" fill="hold" nodeType="afterEffect">
                                  <p:stCondLst>
                                    <p:cond delay="0"/>
                                  </p:stCondLst>
                                  <p:childTnLst>
                                    <p:set>
                                      <p:cBhvr>
                                        <p:cTn id="40" dur="1" fill="hold">
                                          <p:stCondLst>
                                            <p:cond delay="0"/>
                                          </p:stCondLst>
                                        </p:cTn>
                                        <p:tgtEl>
                                          <p:spTgt spid="70"/>
                                        </p:tgtEl>
                                        <p:attrNameLst>
                                          <p:attrName>style.visibility</p:attrName>
                                        </p:attrNameLst>
                                      </p:cBhvr>
                                      <p:to>
                                        <p:strVal val="visible"/>
                                      </p:to>
                                    </p:set>
                                    <p:animEffect transition="in" filter="strips(downLeft)">
                                      <p:cBhvr>
                                        <p:cTn id="41" dur="500"/>
                                        <p:tgtEl>
                                          <p:spTgt spid="70"/>
                                        </p:tgtEl>
                                      </p:cBhvr>
                                    </p:animEffect>
                                  </p:childTnLst>
                                </p:cTn>
                              </p:par>
                            </p:childTnLst>
                          </p:cTn>
                        </p:par>
                        <p:par>
                          <p:cTn id="42" fill="hold">
                            <p:stCondLst>
                              <p:cond delay="3500"/>
                            </p:stCondLst>
                            <p:childTnLst>
                              <p:par>
                                <p:cTn id="43" presetID="22" presetClass="entr" presetSubtype="2" fill="hold" grpId="0"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right)">
                                      <p:cBhvr>
                                        <p:cTn id="45" dur="500"/>
                                        <p:tgtEl>
                                          <p:spTgt spid="23"/>
                                        </p:tgtEl>
                                      </p:cBhvr>
                                    </p:animEffect>
                                  </p:childTnLst>
                                </p:cTn>
                              </p:par>
                              <p:par>
                                <p:cTn id="46" presetID="53" presetClass="entr" presetSubtype="16" fill="hold" nodeType="withEffect">
                                  <p:stCondLst>
                                    <p:cond delay="0"/>
                                  </p:stCondLst>
                                  <p:childTnLst>
                                    <p:set>
                                      <p:cBhvr>
                                        <p:cTn id="47" dur="1" fill="hold">
                                          <p:stCondLst>
                                            <p:cond delay="0"/>
                                          </p:stCondLst>
                                        </p:cTn>
                                        <p:tgtEl>
                                          <p:spTgt spid="31"/>
                                        </p:tgtEl>
                                        <p:attrNameLst>
                                          <p:attrName>style.visibility</p:attrName>
                                        </p:attrNameLst>
                                      </p:cBhvr>
                                      <p:to>
                                        <p:strVal val="visible"/>
                                      </p:to>
                                    </p:set>
                                    <p:anim calcmode="lin" valueType="num">
                                      <p:cBhvr>
                                        <p:cTn id="48" dur="500" fill="hold"/>
                                        <p:tgtEl>
                                          <p:spTgt spid="31"/>
                                        </p:tgtEl>
                                        <p:attrNameLst>
                                          <p:attrName>ppt_w</p:attrName>
                                        </p:attrNameLst>
                                      </p:cBhvr>
                                      <p:tavLst>
                                        <p:tav tm="0">
                                          <p:val>
                                            <p:fltVal val="0"/>
                                          </p:val>
                                        </p:tav>
                                        <p:tav tm="100000">
                                          <p:val>
                                            <p:strVal val="#ppt_w"/>
                                          </p:val>
                                        </p:tav>
                                      </p:tavLst>
                                    </p:anim>
                                    <p:anim calcmode="lin" valueType="num">
                                      <p:cBhvr>
                                        <p:cTn id="49" dur="500" fill="hold"/>
                                        <p:tgtEl>
                                          <p:spTgt spid="31"/>
                                        </p:tgtEl>
                                        <p:attrNameLst>
                                          <p:attrName>ppt_h</p:attrName>
                                        </p:attrNameLst>
                                      </p:cBhvr>
                                      <p:tavLst>
                                        <p:tav tm="0">
                                          <p:val>
                                            <p:fltVal val="0"/>
                                          </p:val>
                                        </p:tav>
                                        <p:tav tm="100000">
                                          <p:val>
                                            <p:strVal val="#ppt_h"/>
                                          </p:val>
                                        </p:tav>
                                      </p:tavLst>
                                    </p:anim>
                                    <p:animEffect transition="in" filter="fade">
                                      <p:cBhvr>
                                        <p:cTn id="50" dur="500"/>
                                        <p:tgtEl>
                                          <p:spTgt spid="31"/>
                                        </p:tgtEl>
                                      </p:cBhvr>
                                    </p:animEffect>
                                  </p:childTnLst>
                                </p:cTn>
                              </p:par>
                            </p:childTnLst>
                          </p:cTn>
                        </p:par>
                        <p:par>
                          <p:cTn id="51" fill="hold">
                            <p:stCondLst>
                              <p:cond delay="4000"/>
                            </p:stCondLst>
                            <p:childTnLst>
                              <p:par>
                                <p:cTn id="52" presetID="22" presetClass="entr" presetSubtype="8"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wipe(left)">
                                      <p:cBhvr>
                                        <p:cTn id="54" dur="500"/>
                                        <p:tgtEl>
                                          <p:spTgt spid="24"/>
                                        </p:tgtEl>
                                      </p:cBhvr>
                                    </p:animEffect>
                                  </p:childTnLst>
                                </p:cTn>
                              </p:par>
                            </p:childTnLst>
                          </p:cTn>
                        </p:par>
                        <p:par>
                          <p:cTn id="55" fill="hold">
                            <p:stCondLst>
                              <p:cond delay="4500"/>
                            </p:stCondLst>
                            <p:childTnLst>
                              <p:par>
                                <p:cTn id="56" presetID="18" presetClass="entr" presetSubtype="12" fill="hold" nodeType="after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strips(downLeft)">
                                      <p:cBhvr>
                                        <p:cTn id="58" dur="500"/>
                                        <p:tgtEl>
                                          <p:spTgt spid="65"/>
                                        </p:tgtEl>
                                      </p:cBhvr>
                                    </p:animEffect>
                                  </p:childTnLst>
                                </p:cTn>
                              </p:par>
                            </p:childTnLst>
                          </p:cTn>
                        </p:par>
                        <p:par>
                          <p:cTn id="59" fill="hold">
                            <p:stCondLst>
                              <p:cond delay="5000"/>
                            </p:stCondLst>
                            <p:childTnLst>
                              <p:par>
                                <p:cTn id="60" presetID="22" presetClass="entr" presetSubtype="8" fill="hold" grpId="0" nodeType="after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wipe(left)">
                                      <p:cBhvr>
                                        <p:cTn id="62" dur="500"/>
                                        <p:tgtEl>
                                          <p:spTgt spid="12"/>
                                        </p:tgtEl>
                                      </p:cBhvr>
                                    </p:animEffect>
                                  </p:childTnLst>
                                </p:cTn>
                              </p:par>
                              <p:par>
                                <p:cTn id="63" presetID="53" presetClass="entr" presetSubtype="16" fill="hold" nodeType="withEffect">
                                  <p:stCondLst>
                                    <p:cond delay="0"/>
                                  </p:stCondLst>
                                  <p:childTnLst>
                                    <p:set>
                                      <p:cBhvr>
                                        <p:cTn id="64" dur="1" fill="hold">
                                          <p:stCondLst>
                                            <p:cond delay="0"/>
                                          </p:stCondLst>
                                        </p:cTn>
                                        <p:tgtEl>
                                          <p:spTgt spid="41"/>
                                        </p:tgtEl>
                                        <p:attrNameLst>
                                          <p:attrName>style.visibility</p:attrName>
                                        </p:attrNameLst>
                                      </p:cBhvr>
                                      <p:to>
                                        <p:strVal val="visible"/>
                                      </p:to>
                                    </p:set>
                                    <p:anim calcmode="lin" valueType="num">
                                      <p:cBhvr>
                                        <p:cTn id="65" dur="500" fill="hold"/>
                                        <p:tgtEl>
                                          <p:spTgt spid="41"/>
                                        </p:tgtEl>
                                        <p:attrNameLst>
                                          <p:attrName>ppt_w</p:attrName>
                                        </p:attrNameLst>
                                      </p:cBhvr>
                                      <p:tavLst>
                                        <p:tav tm="0">
                                          <p:val>
                                            <p:fltVal val="0"/>
                                          </p:val>
                                        </p:tav>
                                        <p:tav tm="100000">
                                          <p:val>
                                            <p:strVal val="#ppt_w"/>
                                          </p:val>
                                        </p:tav>
                                      </p:tavLst>
                                    </p:anim>
                                    <p:anim calcmode="lin" valueType="num">
                                      <p:cBhvr>
                                        <p:cTn id="66" dur="500" fill="hold"/>
                                        <p:tgtEl>
                                          <p:spTgt spid="41"/>
                                        </p:tgtEl>
                                        <p:attrNameLst>
                                          <p:attrName>ppt_h</p:attrName>
                                        </p:attrNameLst>
                                      </p:cBhvr>
                                      <p:tavLst>
                                        <p:tav tm="0">
                                          <p:val>
                                            <p:fltVal val="0"/>
                                          </p:val>
                                        </p:tav>
                                        <p:tav tm="100000">
                                          <p:val>
                                            <p:strVal val="#ppt_h"/>
                                          </p:val>
                                        </p:tav>
                                      </p:tavLst>
                                    </p:anim>
                                    <p:animEffect transition="in" filter="fade">
                                      <p:cBhvr>
                                        <p:cTn id="67" dur="500"/>
                                        <p:tgtEl>
                                          <p:spTgt spid="41"/>
                                        </p:tgtEl>
                                      </p:cBhvr>
                                    </p:animEffect>
                                  </p:childTnLst>
                                </p:cTn>
                              </p:par>
                            </p:childTnLst>
                          </p:cTn>
                        </p:par>
                        <p:par>
                          <p:cTn id="68" fill="hold">
                            <p:stCondLst>
                              <p:cond delay="5500"/>
                            </p:stCondLst>
                            <p:childTnLst>
                              <p:par>
                                <p:cTn id="69" presetID="22" presetClass="entr" presetSubtype="2" fill="hold" grpId="0" nodeType="after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wipe(right)">
                                      <p:cBhvr>
                                        <p:cTn id="71" dur="500"/>
                                        <p:tgtEl>
                                          <p:spTgt spid="38"/>
                                        </p:tgtEl>
                                      </p:cBhvr>
                                    </p:animEffect>
                                  </p:childTnLst>
                                </p:cTn>
                              </p:par>
                            </p:childTnLst>
                          </p:cTn>
                        </p:par>
                        <p:par>
                          <p:cTn id="72" fill="hold">
                            <p:stCondLst>
                              <p:cond delay="6000"/>
                            </p:stCondLst>
                            <p:childTnLst>
                              <p:par>
                                <p:cTn id="73" presetID="18" presetClass="entr" presetSubtype="12" fill="hold" nodeType="after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strips(downLeft)">
                                      <p:cBhvr>
                                        <p:cTn id="75" dur="500"/>
                                        <p:tgtEl>
                                          <p:spTgt spid="60"/>
                                        </p:tgtEl>
                                      </p:cBhvr>
                                    </p:animEffect>
                                  </p:childTnLst>
                                </p:cTn>
                              </p:par>
                            </p:childTnLst>
                          </p:cTn>
                        </p:par>
                        <p:par>
                          <p:cTn id="76" fill="hold">
                            <p:stCondLst>
                              <p:cond delay="6500"/>
                            </p:stCondLst>
                            <p:childTnLst>
                              <p:par>
                                <p:cTn id="77" presetID="22" presetClass="entr" presetSubtype="8" fill="hold" grpId="0" nodeType="afterEffect">
                                  <p:stCondLst>
                                    <p:cond delay="0"/>
                                  </p:stCondLst>
                                  <p:childTnLst>
                                    <p:set>
                                      <p:cBhvr>
                                        <p:cTn id="78" dur="1" fill="hold">
                                          <p:stCondLst>
                                            <p:cond delay="0"/>
                                          </p:stCondLst>
                                        </p:cTn>
                                        <p:tgtEl>
                                          <p:spTgt spid="13"/>
                                        </p:tgtEl>
                                        <p:attrNameLst>
                                          <p:attrName>style.visibility</p:attrName>
                                        </p:attrNameLst>
                                      </p:cBhvr>
                                      <p:to>
                                        <p:strVal val="visible"/>
                                      </p:to>
                                    </p:set>
                                    <p:animEffect transition="in" filter="wipe(left)">
                                      <p:cBhvr>
                                        <p:cTn id="79" dur="500"/>
                                        <p:tgtEl>
                                          <p:spTgt spid="13"/>
                                        </p:tgtEl>
                                      </p:cBhvr>
                                    </p:animEffect>
                                  </p:childTnLst>
                                </p:cTn>
                              </p:par>
                              <p:par>
                                <p:cTn id="80" presetID="53" presetClass="entr" presetSubtype="16" fill="hold" nodeType="withEffect">
                                  <p:stCondLst>
                                    <p:cond delay="0"/>
                                  </p:stCondLst>
                                  <p:childTnLst>
                                    <p:set>
                                      <p:cBhvr>
                                        <p:cTn id="81" dur="1" fill="hold">
                                          <p:stCondLst>
                                            <p:cond delay="0"/>
                                          </p:stCondLst>
                                        </p:cTn>
                                        <p:tgtEl>
                                          <p:spTgt spid="44"/>
                                        </p:tgtEl>
                                        <p:attrNameLst>
                                          <p:attrName>style.visibility</p:attrName>
                                        </p:attrNameLst>
                                      </p:cBhvr>
                                      <p:to>
                                        <p:strVal val="visible"/>
                                      </p:to>
                                    </p:set>
                                    <p:anim calcmode="lin" valueType="num">
                                      <p:cBhvr>
                                        <p:cTn id="82" dur="500" fill="hold"/>
                                        <p:tgtEl>
                                          <p:spTgt spid="44"/>
                                        </p:tgtEl>
                                        <p:attrNameLst>
                                          <p:attrName>ppt_w</p:attrName>
                                        </p:attrNameLst>
                                      </p:cBhvr>
                                      <p:tavLst>
                                        <p:tav tm="0">
                                          <p:val>
                                            <p:fltVal val="0"/>
                                          </p:val>
                                        </p:tav>
                                        <p:tav tm="100000">
                                          <p:val>
                                            <p:strVal val="#ppt_w"/>
                                          </p:val>
                                        </p:tav>
                                      </p:tavLst>
                                    </p:anim>
                                    <p:anim calcmode="lin" valueType="num">
                                      <p:cBhvr>
                                        <p:cTn id="83" dur="500" fill="hold"/>
                                        <p:tgtEl>
                                          <p:spTgt spid="44"/>
                                        </p:tgtEl>
                                        <p:attrNameLst>
                                          <p:attrName>ppt_h</p:attrName>
                                        </p:attrNameLst>
                                      </p:cBhvr>
                                      <p:tavLst>
                                        <p:tav tm="0">
                                          <p:val>
                                            <p:fltVal val="0"/>
                                          </p:val>
                                        </p:tav>
                                        <p:tav tm="100000">
                                          <p:val>
                                            <p:strVal val="#ppt_h"/>
                                          </p:val>
                                        </p:tav>
                                      </p:tavLst>
                                    </p:anim>
                                    <p:animEffect transition="in" filter="fade">
                                      <p:cBhvr>
                                        <p:cTn id="84" dur="500"/>
                                        <p:tgtEl>
                                          <p:spTgt spid="44"/>
                                        </p:tgtEl>
                                      </p:cBhvr>
                                    </p:animEffect>
                                  </p:childTnLst>
                                </p:cTn>
                              </p:par>
                            </p:childTnLst>
                          </p:cTn>
                        </p:par>
                        <p:par>
                          <p:cTn id="85" fill="hold">
                            <p:stCondLst>
                              <p:cond delay="7000"/>
                            </p:stCondLst>
                            <p:childTnLst>
                              <p:par>
                                <p:cTn id="86" presetID="22" presetClass="entr" presetSubtype="2" fill="hold" grpId="0" nodeType="afterEffect">
                                  <p:stCondLst>
                                    <p:cond delay="0"/>
                                  </p:stCondLst>
                                  <p:childTnLst>
                                    <p:set>
                                      <p:cBhvr>
                                        <p:cTn id="87" dur="1" fill="hold">
                                          <p:stCondLst>
                                            <p:cond delay="0"/>
                                          </p:stCondLst>
                                        </p:cTn>
                                        <p:tgtEl>
                                          <p:spTgt spid="39"/>
                                        </p:tgtEl>
                                        <p:attrNameLst>
                                          <p:attrName>style.visibility</p:attrName>
                                        </p:attrNameLst>
                                      </p:cBhvr>
                                      <p:to>
                                        <p:strVal val="visible"/>
                                      </p:to>
                                    </p:set>
                                    <p:animEffect transition="in" filter="wipe(right)">
                                      <p:cBhvr>
                                        <p:cTn id="88" dur="500"/>
                                        <p:tgtEl>
                                          <p:spTgt spid="39"/>
                                        </p:tgtEl>
                                      </p:cBhvr>
                                    </p:animEffect>
                                  </p:childTnLst>
                                </p:cTn>
                              </p:par>
                            </p:childTnLst>
                          </p:cTn>
                        </p:par>
                        <p:par>
                          <p:cTn id="89" fill="hold">
                            <p:stCondLst>
                              <p:cond delay="7500"/>
                            </p:stCondLst>
                            <p:childTnLst>
                              <p:par>
                                <p:cTn id="90" presetID="18" presetClass="entr" presetSubtype="12" fill="hold" nodeType="afterEffect">
                                  <p:stCondLst>
                                    <p:cond delay="0"/>
                                  </p:stCondLst>
                                  <p:childTnLst>
                                    <p:set>
                                      <p:cBhvr>
                                        <p:cTn id="91" dur="1" fill="hold">
                                          <p:stCondLst>
                                            <p:cond delay="0"/>
                                          </p:stCondLst>
                                        </p:cTn>
                                        <p:tgtEl>
                                          <p:spTgt spid="55"/>
                                        </p:tgtEl>
                                        <p:attrNameLst>
                                          <p:attrName>style.visibility</p:attrName>
                                        </p:attrNameLst>
                                      </p:cBhvr>
                                      <p:to>
                                        <p:strVal val="visible"/>
                                      </p:to>
                                    </p:set>
                                    <p:animEffect transition="in" filter="strips(downLeft)">
                                      <p:cBhvr>
                                        <p:cTn id="92" dur="500"/>
                                        <p:tgtEl>
                                          <p:spTgt spid="55"/>
                                        </p:tgtEl>
                                      </p:cBhvr>
                                    </p:animEffect>
                                  </p:childTnLst>
                                </p:cTn>
                              </p:par>
                            </p:childTnLst>
                          </p:cTn>
                        </p:par>
                        <p:par>
                          <p:cTn id="93" fill="hold">
                            <p:stCondLst>
                              <p:cond delay="8000"/>
                            </p:stCondLst>
                            <p:childTnLst>
                              <p:par>
                                <p:cTn id="94" presetID="22" presetClass="entr" presetSubtype="8" fill="hold" grpId="0" nodeType="afterEffect">
                                  <p:stCondLst>
                                    <p:cond delay="0"/>
                                  </p:stCondLst>
                                  <p:childTnLst>
                                    <p:set>
                                      <p:cBhvr>
                                        <p:cTn id="95" dur="1" fill="hold">
                                          <p:stCondLst>
                                            <p:cond delay="0"/>
                                          </p:stCondLst>
                                        </p:cTn>
                                        <p:tgtEl>
                                          <p:spTgt spid="14"/>
                                        </p:tgtEl>
                                        <p:attrNameLst>
                                          <p:attrName>style.visibility</p:attrName>
                                        </p:attrNameLst>
                                      </p:cBhvr>
                                      <p:to>
                                        <p:strVal val="visible"/>
                                      </p:to>
                                    </p:set>
                                    <p:animEffect transition="in" filter="wipe(left)">
                                      <p:cBhvr>
                                        <p:cTn id="96" dur="500"/>
                                        <p:tgtEl>
                                          <p:spTgt spid="14"/>
                                        </p:tgtEl>
                                      </p:cBhvr>
                                    </p:animEffect>
                                  </p:childTnLst>
                                </p:cTn>
                              </p:par>
                              <p:par>
                                <p:cTn id="97" presetID="53" presetClass="entr" presetSubtype="16" fill="hold" nodeType="withEffect">
                                  <p:stCondLst>
                                    <p:cond delay="0"/>
                                  </p:stCondLst>
                                  <p:childTnLst>
                                    <p:set>
                                      <p:cBhvr>
                                        <p:cTn id="98" dur="1" fill="hold">
                                          <p:stCondLst>
                                            <p:cond delay="0"/>
                                          </p:stCondLst>
                                        </p:cTn>
                                        <p:tgtEl>
                                          <p:spTgt spid="47"/>
                                        </p:tgtEl>
                                        <p:attrNameLst>
                                          <p:attrName>style.visibility</p:attrName>
                                        </p:attrNameLst>
                                      </p:cBhvr>
                                      <p:to>
                                        <p:strVal val="visible"/>
                                      </p:to>
                                    </p:set>
                                    <p:anim calcmode="lin" valueType="num">
                                      <p:cBhvr>
                                        <p:cTn id="99" dur="500" fill="hold"/>
                                        <p:tgtEl>
                                          <p:spTgt spid="47"/>
                                        </p:tgtEl>
                                        <p:attrNameLst>
                                          <p:attrName>ppt_w</p:attrName>
                                        </p:attrNameLst>
                                      </p:cBhvr>
                                      <p:tavLst>
                                        <p:tav tm="0">
                                          <p:val>
                                            <p:fltVal val="0"/>
                                          </p:val>
                                        </p:tav>
                                        <p:tav tm="100000">
                                          <p:val>
                                            <p:strVal val="#ppt_w"/>
                                          </p:val>
                                        </p:tav>
                                      </p:tavLst>
                                    </p:anim>
                                    <p:anim calcmode="lin" valueType="num">
                                      <p:cBhvr>
                                        <p:cTn id="100" dur="500" fill="hold"/>
                                        <p:tgtEl>
                                          <p:spTgt spid="47"/>
                                        </p:tgtEl>
                                        <p:attrNameLst>
                                          <p:attrName>ppt_h</p:attrName>
                                        </p:attrNameLst>
                                      </p:cBhvr>
                                      <p:tavLst>
                                        <p:tav tm="0">
                                          <p:val>
                                            <p:fltVal val="0"/>
                                          </p:val>
                                        </p:tav>
                                        <p:tav tm="100000">
                                          <p:val>
                                            <p:strVal val="#ppt_h"/>
                                          </p:val>
                                        </p:tav>
                                      </p:tavLst>
                                    </p:anim>
                                    <p:animEffect transition="in" filter="fade">
                                      <p:cBhvr>
                                        <p:cTn id="101" dur="500"/>
                                        <p:tgtEl>
                                          <p:spTgt spid="47"/>
                                        </p:tgtEl>
                                      </p:cBhvr>
                                    </p:animEffect>
                                  </p:childTnLst>
                                </p:cTn>
                              </p:par>
                            </p:childTnLst>
                          </p:cTn>
                        </p:par>
                        <p:par>
                          <p:cTn id="102" fill="hold">
                            <p:stCondLst>
                              <p:cond delay="8500"/>
                            </p:stCondLst>
                            <p:childTnLst>
                              <p:par>
                                <p:cTn id="103" presetID="22" presetClass="entr" presetSubtype="2" fill="hold" grpId="0" nodeType="afterEffect">
                                  <p:stCondLst>
                                    <p:cond delay="0"/>
                                  </p:stCondLst>
                                  <p:childTnLst>
                                    <p:set>
                                      <p:cBhvr>
                                        <p:cTn id="104" dur="1" fill="hold">
                                          <p:stCondLst>
                                            <p:cond delay="0"/>
                                          </p:stCondLst>
                                        </p:cTn>
                                        <p:tgtEl>
                                          <p:spTgt spid="40"/>
                                        </p:tgtEl>
                                        <p:attrNameLst>
                                          <p:attrName>style.visibility</p:attrName>
                                        </p:attrNameLst>
                                      </p:cBhvr>
                                      <p:to>
                                        <p:strVal val="visible"/>
                                      </p:to>
                                    </p:set>
                                    <p:animEffect transition="in" filter="wipe(right)">
                                      <p:cBhvr>
                                        <p:cTn id="105" dur="500"/>
                                        <p:tgtEl>
                                          <p:spTgt spid="40"/>
                                        </p:tgtEl>
                                      </p:cBhvr>
                                    </p:animEffect>
                                  </p:childTnLst>
                                </p:cTn>
                              </p:par>
                            </p:childTnLst>
                          </p:cTn>
                        </p:par>
                        <p:par>
                          <p:cTn id="106" fill="hold">
                            <p:stCondLst>
                              <p:cond delay="9000"/>
                            </p:stCondLst>
                            <p:childTnLst>
                              <p:par>
                                <p:cTn id="107" presetID="10" presetClass="entr" presetSubtype="0" fill="hold" grpId="0" nodeType="afterEffect">
                                  <p:stCondLst>
                                    <p:cond delay="0"/>
                                  </p:stCondLst>
                                  <p:childTnLst>
                                    <p:set>
                                      <p:cBhvr>
                                        <p:cTn id="108" dur="1" fill="hold">
                                          <p:stCondLst>
                                            <p:cond delay="0"/>
                                          </p:stCondLst>
                                        </p:cTn>
                                        <p:tgtEl>
                                          <p:spTgt spid="81"/>
                                        </p:tgtEl>
                                        <p:attrNameLst>
                                          <p:attrName>style.visibility</p:attrName>
                                        </p:attrNameLst>
                                      </p:cBhvr>
                                      <p:to>
                                        <p:strVal val="visible"/>
                                      </p:to>
                                    </p:set>
                                    <p:animEffect transition="in" filter="fade">
                                      <p:cBhvr>
                                        <p:cTn id="109" dur="20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p:bldP spid="17" grpId="0" animBg="1"/>
      <p:bldP spid="21" grpId="0"/>
      <p:bldP spid="23" grpId="0" animBg="1"/>
      <p:bldP spid="24" grpId="0"/>
      <p:bldP spid="38" grpId="0"/>
      <p:bldP spid="39" grpId="0"/>
      <p:bldP spid="40" grpId="0"/>
      <p:bldP spid="8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图片 4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18267" cy="6858000"/>
          </a:xfrm>
          <a:prstGeom prst="rect">
            <a:avLst/>
          </a:prstGeom>
        </p:spPr>
      </p:pic>
      <p:sp>
        <p:nvSpPr>
          <p:cNvPr id="59" name="TextBox 58"/>
          <p:cNvSpPr txBox="1"/>
          <p:nvPr/>
        </p:nvSpPr>
        <p:spPr>
          <a:xfrm>
            <a:off x="5377507" y="1115452"/>
            <a:ext cx="1476879" cy="369332"/>
          </a:xfrm>
          <a:prstGeom prst="rect">
            <a:avLst/>
          </a:prstGeom>
          <a:noFill/>
        </p:spPr>
        <p:txBody>
          <a:bodyPr wrap="none" rtlCol="0">
            <a:spAutoFit/>
          </a:bodyPr>
          <a:lstStyle/>
          <a:p>
            <a:r>
              <a:rPr lang="en-US" altLang="zh-CN" b="1" dirty="0" smtClean="0">
                <a:solidFill>
                  <a:schemeClr val="accent5">
                    <a:lumMod val="60000"/>
                    <a:lumOff val="40000"/>
                  </a:schemeClr>
                </a:solidFill>
                <a:latin typeface="微软雅黑" pitchFamily="34" charset="-122"/>
                <a:ea typeface="微软雅黑" pitchFamily="34" charset="-122"/>
              </a:rPr>
              <a:t>CONTENTS</a:t>
            </a:r>
            <a:endParaRPr lang="zh-CN" altLang="en-US" b="1" dirty="0">
              <a:solidFill>
                <a:schemeClr val="accent5">
                  <a:lumMod val="60000"/>
                  <a:lumOff val="40000"/>
                </a:schemeClr>
              </a:solidFill>
              <a:latin typeface="微软雅黑" pitchFamily="34" charset="-122"/>
              <a:ea typeface="微软雅黑" pitchFamily="34" charset="-122"/>
            </a:endParaRPr>
          </a:p>
        </p:txBody>
      </p:sp>
      <p:sp>
        <p:nvSpPr>
          <p:cNvPr id="60" name="Freeform 5"/>
          <p:cNvSpPr>
            <a:spLocks/>
          </p:cNvSpPr>
          <p:nvPr/>
        </p:nvSpPr>
        <p:spPr bwMode="auto">
          <a:xfrm>
            <a:off x="4832905" y="0"/>
            <a:ext cx="2529366" cy="1070672"/>
          </a:xfrm>
          <a:custGeom>
            <a:avLst/>
            <a:gdLst/>
            <a:ahLst/>
            <a:cxnLst/>
            <a:rect l="l" t="t" r="r" b="b"/>
            <a:pathLst>
              <a:path w="1212931" h="513429">
                <a:moveTo>
                  <a:pt x="0" y="0"/>
                </a:moveTo>
                <a:lnTo>
                  <a:pt x="1212931" y="0"/>
                </a:lnTo>
                <a:cubicBezTo>
                  <a:pt x="1210875" y="8189"/>
                  <a:pt x="1207259" y="15721"/>
                  <a:pt x="1202896" y="22772"/>
                </a:cubicBezTo>
                <a:lnTo>
                  <a:pt x="956422" y="454561"/>
                </a:lnTo>
                <a:cubicBezTo>
                  <a:pt x="946115" y="471761"/>
                  <a:pt x="931774" y="486697"/>
                  <a:pt x="913401" y="497559"/>
                </a:cubicBezTo>
                <a:cubicBezTo>
                  <a:pt x="894131" y="508874"/>
                  <a:pt x="873069" y="513853"/>
                  <a:pt x="852006" y="513401"/>
                </a:cubicBezTo>
                <a:lnTo>
                  <a:pt x="358161" y="513401"/>
                </a:lnTo>
                <a:cubicBezTo>
                  <a:pt x="338443" y="513401"/>
                  <a:pt x="317829" y="508422"/>
                  <a:pt x="299456" y="497559"/>
                </a:cubicBezTo>
                <a:cubicBezTo>
                  <a:pt x="281082" y="486697"/>
                  <a:pt x="266294" y="471761"/>
                  <a:pt x="256435" y="454109"/>
                </a:cubicBezTo>
                <a:lnTo>
                  <a:pt x="8616" y="20509"/>
                </a:lnTo>
                <a:close/>
              </a:path>
            </a:pathLst>
          </a:custGeom>
          <a:solidFill>
            <a:schemeClr val="accent5">
              <a:lumMod val="75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rgbClr val="31859C"/>
              </a:solidFill>
            </a:endParaRPr>
          </a:p>
        </p:txBody>
      </p:sp>
      <p:sp>
        <p:nvSpPr>
          <p:cNvPr id="61" name="TextBox 60"/>
          <p:cNvSpPr txBox="1"/>
          <p:nvPr/>
        </p:nvSpPr>
        <p:spPr>
          <a:xfrm>
            <a:off x="5340497" y="260648"/>
            <a:ext cx="1481496" cy="769441"/>
          </a:xfrm>
          <a:prstGeom prst="rect">
            <a:avLst/>
          </a:prstGeom>
          <a:noFill/>
        </p:spPr>
        <p:txBody>
          <a:bodyPr wrap="none" rtlCol="0">
            <a:spAutoFit/>
          </a:bodyPr>
          <a:lstStyle/>
          <a:p>
            <a:pPr algn="ctr"/>
            <a:r>
              <a:rPr lang="zh-CN" altLang="en-US" sz="4400" b="1" dirty="0" smtClean="0">
                <a:solidFill>
                  <a:schemeClr val="accent5">
                    <a:lumMod val="60000"/>
                    <a:lumOff val="40000"/>
                  </a:schemeClr>
                </a:solidFill>
                <a:latin typeface="微软雅黑" pitchFamily="34" charset="-122"/>
                <a:ea typeface="微软雅黑" pitchFamily="34" charset="-122"/>
              </a:rPr>
              <a:t>目 录</a:t>
            </a:r>
            <a:endParaRPr lang="zh-CN" altLang="en-US" sz="4400" b="1" dirty="0">
              <a:solidFill>
                <a:schemeClr val="accent5">
                  <a:lumMod val="60000"/>
                  <a:lumOff val="40000"/>
                </a:schemeClr>
              </a:solidFill>
              <a:latin typeface="微软雅黑" pitchFamily="34" charset="-122"/>
              <a:ea typeface="微软雅黑" pitchFamily="34" charset="-122"/>
            </a:endParaRPr>
          </a:p>
        </p:txBody>
      </p:sp>
      <p:sp>
        <p:nvSpPr>
          <p:cNvPr id="62" name="Freeform 5"/>
          <p:cNvSpPr>
            <a:spLocks/>
          </p:cNvSpPr>
          <p:nvPr/>
        </p:nvSpPr>
        <p:spPr bwMode="auto">
          <a:xfrm>
            <a:off x="1889261" y="2996952"/>
            <a:ext cx="1328006" cy="119734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
          <p:cNvSpPr>
            <a:spLocks/>
          </p:cNvSpPr>
          <p:nvPr/>
        </p:nvSpPr>
        <p:spPr bwMode="auto">
          <a:xfrm>
            <a:off x="3682505" y="2996952"/>
            <a:ext cx="1328006" cy="119734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50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5"/>
          <p:cNvSpPr>
            <a:spLocks/>
          </p:cNvSpPr>
          <p:nvPr/>
        </p:nvSpPr>
        <p:spPr bwMode="auto">
          <a:xfrm>
            <a:off x="5457799" y="2996952"/>
            <a:ext cx="1328006" cy="119734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5"/>
          <p:cNvSpPr>
            <a:spLocks/>
          </p:cNvSpPr>
          <p:nvPr/>
        </p:nvSpPr>
        <p:spPr bwMode="auto">
          <a:xfrm>
            <a:off x="7217853" y="2996952"/>
            <a:ext cx="1328006" cy="119734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50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5"/>
          <p:cNvSpPr>
            <a:spLocks/>
          </p:cNvSpPr>
          <p:nvPr/>
        </p:nvSpPr>
        <p:spPr bwMode="auto">
          <a:xfrm>
            <a:off x="8946045" y="2996952"/>
            <a:ext cx="1328006" cy="119734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126"/>
          <p:cNvSpPr>
            <a:spLocks noChangeAspect="1" noEditPoints="1"/>
          </p:cNvSpPr>
          <p:nvPr/>
        </p:nvSpPr>
        <p:spPr bwMode="auto">
          <a:xfrm>
            <a:off x="2319973" y="3312537"/>
            <a:ext cx="452469" cy="566177"/>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34495E"/>
              </a:solidFill>
              <a:latin typeface="Arial" panose="020B0604020202020204" pitchFamily="34" charset="0"/>
              <a:cs typeface="Arial" panose="020B0604020202020204" pitchFamily="34" charset="0"/>
            </a:endParaRPr>
          </a:p>
        </p:txBody>
      </p:sp>
      <p:sp>
        <p:nvSpPr>
          <p:cNvPr id="68" name="Freeform 261"/>
          <p:cNvSpPr>
            <a:spLocks/>
          </p:cNvSpPr>
          <p:nvPr/>
        </p:nvSpPr>
        <p:spPr bwMode="auto">
          <a:xfrm>
            <a:off x="4036580" y="3345644"/>
            <a:ext cx="619856" cy="619856"/>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34495E"/>
              </a:solidFill>
            </a:endParaRPr>
          </a:p>
        </p:txBody>
      </p:sp>
      <p:grpSp>
        <p:nvGrpSpPr>
          <p:cNvPr id="69" name="组合 68"/>
          <p:cNvGrpSpPr>
            <a:grpSpLocks noChangeAspect="1"/>
          </p:cNvGrpSpPr>
          <p:nvPr/>
        </p:nvGrpSpPr>
        <p:grpSpPr>
          <a:xfrm>
            <a:off x="5805530" y="3324324"/>
            <a:ext cx="632543" cy="542603"/>
            <a:chOff x="5084763" y="971548"/>
            <a:chExt cx="323865" cy="277813"/>
          </a:xfrm>
          <a:solidFill>
            <a:schemeClr val="accent5">
              <a:lumMod val="60000"/>
              <a:lumOff val="40000"/>
            </a:schemeClr>
          </a:solidFill>
        </p:grpSpPr>
        <p:sp>
          <p:nvSpPr>
            <p:cNvPr id="70"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4495E"/>
                </a:solidFill>
              </a:endParaRPr>
            </a:p>
          </p:txBody>
        </p:sp>
        <p:sp>
          <p:nvSpPr>
            <p:cNvPr id="71"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4495E"/>
                </a:solidFill>
              </a:endParaRPr>
            </a:p>
          </p:txBody>
        </p:sp>
        <p:sp>
          <p:nvSpPr>
            <p:cNvPr id="72"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4495E"/>
                </a:solidFill>
              </a:endParaRPr>
            </a:p>
          </p:txBody>
        </p:sp>
      </p:grpSp>
      <p:sp>
        <p:nvSpPr>
          <p:cNvPr id="73" name="Freeform 9"/>
          <p:cNvSpPr>
            <a:spLocks noEditPoints="1"/>
          </p:cNvSpPr>
          <p:nvPr/>
        </p:nvSpPr>
        <p:spPr bwMode="auto">
          <a:xfrm rot="19469485">
            <a:off x="7569286" y="3263445"/>
            <a:ext cx="626398" cy="667465"/>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solidFill>
                <a:srgbClr val="34495E"/>
              </a:solidFill>
            </a:endParaRPr>
          </a:p>
        </p:txBody>
      </p:sp>
      <p:sp>
        <p:nvSpPr>
          <p:cNvPr id="74" name="Freeform 206"/>
          <p:cNvSpPr>
            <a:spLocks noChangeAspect="1" noEditPoints="1"/>
          </p:cNvSpPr>
          <p:nvPr/>
        </p:nvSpPr>
        <p:spPr bwMode="auto">
          <a:xfrm>
            <a:off x="9378078" y="3299323"/>
            <a:ext cx="463940" cy="560806"/>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34495E"/>
              </a:solidFill>
              <a:latin typeface="Arial" panose="020B0604020202020204" pitchFamily="34" charset="0"/>
              <a:cs typeface="Arial" panose="020B0604020202020204" pitchFamily="34" charset="0"/>
            </a:endParaRPr>
          </a:p>
        </p:txBody>
      </p:sp>
      <p:sp>
        <p:nvSpPr>
          <p:cNvPr id="75" name="矩形 74"/>
          <p:cNvSpPr/>
          <p:nvPr/>
        </p:nvSpPr>
        <p:spPr>
          <a:xfrm>
            <a:off x="2094016" y="4270669"/>
            <a:ext cx="984180" cy="999761"/>
          </a:xfrm>
          <a:prstGeom prst="rect">
            <a:avLst/>
          </a:prstGeom>
        </p:spPr>
        <p:txBody>
          <a:bodyPr wrap="none">
            <a:spAutoFit/>
          </a:bodyPr>
          <a:lstStyle/>
          <a:p>
            <a:pPr algn="ctr">
              <a:lnSpc>
                <a:spcPct val="130000"/>
              </a:lnSpc>
              <a:spcAft>
                <a:spcPts val="0"/>
              </a:spcAft>
              <a:defRPr/>
            </a:pPr>
            <a:r>
              <a:rPr lang="en-US" altLang="zh-CN" sz="1600"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PART 01</a:t>
            </a:r>
          </a:p>
          <a:p>
            <a:pPr algn="ctr">
              <a:spcBef>
                <a:spcPts val="500"/>
              </a:spcBef>
              <a:spcAft>
                <a:spcPts val="0"/>
              </a:spcAft>
              <a:defRPr/>
            </a:pPr>
            <a:r>
              <a:rPr lang="zh-CN" altLang="en-US" sz="2000" b="1" kern="100" dirty="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前言</a:t>
            </a:r>
            <a:endParaRPr lang="en-US" altLang="zh-CN" sz="2000" b="1" kern="100" dirty="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Aft>
                <a:spcPts val="0"/>
              </a:spcAft>
              <a:defRPr/>
            </a:pPr>
            <a:r>
              <a:rPr lang="en-US" altLang="zh-CN" sz="14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F</a:t>
            </a:r>
            <a:r>
              <a:rPr lang="en-US" altLang="zh-CN" sz="1400" kern="100" dirty="0" smtClean="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oreword</a:t>
            </a:r>
            <a:endParaRPr lang="zh-CN" altLang="zh-CN" sz="14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76" name="矩形 75"/>
          <p:cNvSpPr/>
          <p:nvPr/>
        </p:nvSpPr>
        <p:spPr>
          <a:xfrm>
            <a:off x="3734871" y="4301447"/>
            <a:ext cx="1210588" cy="999761"/>
          </a:xfrm>
          <a:prstGeom prst="rect">
            <a:avLst/>
          </a:prstGeom>
        </p:spPr>
        <p:txBody>
          <a:bodyPr wrap="none">
            <a:spAutoFit/>
          </a:bodyPr>
          <a:lstStyle/>
          <a:p>
            <a:pPr algn="ctr">
              <a:lnSpc>
                <a:spcPct val="130000"/>
              </a:lnSpc>
              <a:spcAft>
                <a:spcPts val="0"/>
              </a:spcAft>
              <a:defRPr/>
            </a:pPr>
            <a:r>
              <a:rPr lang="en-US" altLang="zh-CN" sz="1600"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PART 02</a:t>
            </a:r>
          </a:p>
          <a:p>
            <a:pPr algn="ctr">
              <a:spcBef>
                <a:spcPts val="500"/>
              </a:spcBef>
              <a:defRPr/>
            </a:pPr>
            <a:r>
              <a:rPr lang="zh-CN" altLang="en-US" sz="2000" b="1"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命题背景</a:t>
            </a:r>
          </a:p>
          <a:p>
            <a:pPr algn="ctr">
              <a:defRPr/>
            </a:pPr>
            <a:r>
              <a:rPr lang="en-US" altLang="zh-CN" sz="1400" kern="100" dirty="0" smtClean="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Background</a:t>
            </a:r>
            <a:endParaRPr lang="zh-CN" altLang="zh-CN" sz="14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77" name="矩形 76"/>
          <p:cNvSpPr/>
          <p:nvPr/>
        </p:nvSpPr>
        <p:spPr>
          <a:xfrm>
            <a:off x="5498819" y="4301447"/>
            <a:ext cx="1236171" cy="999761"/>
          </a:xfrm>
          <a:prstGeom prst="rect">
            <a:avLst/>
          </a:prstGeom>
        </p:spPr>
        <p:txBody>
          <a:bodyPr wrap="none">
            <a:spAutoFit/>
          </a:bodyPr>
          <a:lstStyle/>
          <a:p>
            <a:pPr algn="ctr">
              <a:lnSpc>
                <a:spcPct val="130000"/>
              </a:lnSpc>
              <a:spcAft>
                <a:spcPts val="0"/>
              </a:spcAft>
              <a:defRPr/>
            </a:pPr>
            <a:r>
              <a:rPr lang="en-US" altLang="zh-CN" sz="1600"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PART 03</a:t>
            </a:r>
          </a:p>
          <a:p>
            <a:pPr algn="ctr">
              <a:spcBef>
                <a:spcPts val="500"/>
              </a:spcBef>
              <a:defRPr/>
            </a:pPr>
            <a:r>
              <a:rPr lang="zh-CN" altLang="en-US" sz="2000" b="1" kern="100" dirty="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实验</a:t>
            </a:r>
            <a:r>
              <a:rPr lang="zh-CN" altLang="en-US" sz="2000" b="1"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综述</a:t>
            </a:r>
          </a:p>
          <a:p>
            <a:pPr algn="ctr">
              <a:defRPr/>
            </a:pPr>
            <a:r>
              <a:rPr lang="en-US" altLang="zh-CN" sz="14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 </a:t>
            </a:r>
            <a:r>
              <a:rPr lang="en-US" altLang="zh-CN" sz="1400" kern="100" dirty="0" smtClean="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Description</a:t>
            </a:r>
            <a:endParaRPr lang="zh-CN" altLang="zh-CN" sz="14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78" name="矩形 77"/>
          <p:cNvSpPr/>
          <p:nvPr/>
        </p:nvSpPr>
        <p:spPr>
          <a:xfrm>
            <a:off x="7325375" y="4301447"/>
            <a:ext cx="1210588" cy="999761"/>
          </a:xfrm>
          <a:prstGeom prst="rect">
            <a:avLst/>
          </a:prstGeom>
        </p:spPr>
        <p:txBody>
          <a:bodyPr wrap="none">
            <a:spAutoFit/>
          </a:bodyPr>
          <a:lstStyle/>
          <a:p>
            <a:pPr algn="ctr">
              <a:lnSpc>
                <a:spcPct val="130000"/>
              </a:lnSpc>
              <a:spcAft>
                <a:spcPts val="0"/>
              </a:spcAft>
              <a:defRPr/>
            </a:pPr>
            <a:r>
              <a:rPr lang="en-US" altLang="zh-CN" sz="1600"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PART 04</a:t>
            </a:r>
          </a:p>
          <a:p>
            <a:pPr algn="ctr">
              <a:spcBef>
                <a:spcPts val="500"/>
              </a:spcBef>
              <a:defRPr/>
            </a:pPr>
            <a:r>
              <a:rPr lang="zh-CN" altLang="en-US" sz="2000" b="1"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实验成果</a:t>
            </a:r>
            <a:endParaRPr lang="en-US" altLang="zh-CN" sz="2000" b="1" kern="100" dirty="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defRPr/>
            </a:pPr>
            <a:r>
              <a:rPr lang="en-US" altLang="zh-CN" sz="14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Achievement</a:t>
            </a:r>
            <a:endParaRPr lang="zh-CN" altLang="zh-CN" sz="14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79" name="矩形 78"/>
          <p:cNvSpPr/>
          <p:nvPr/>
        </p:nvSpPr>
        <p:spPr>
          <a:xfrm>
            <a:off x="9098806" y="4301447"/>
            <a:ext cx="1210588" cy="999761"/>
          </a:xfrm>
          <a:prstGeom prst="rect">
            <a:avLst/>
          </a:prstGeom>
        </p:spPr>
        <p:txBody>
          <a:bodyPr wrap="none">
            <a:spAutoFit/>
          </a:bodyPr>
          <a:lstStyle/>
          <a:p>
            <a:pPr algn="ctr">
              <a:lnSpc>
                <a:spcPct val="130000"/>
              </a:lnSpc>
              <a:spcAft>
                <a:spcPts val="0"/>
              </a:spcAft>
              <a:defRPr/>
            </a:pPr>
            <a:r>
              <a:rPr lang="en-US" altLang="zh-CN" sz="1600"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PART 05</a:t>
            </a:r>
          </a:p>
          <a:p>
            <a:pPr algn="ctr">
              <a:spcBef>
                <a:spcPts val="500"/>
              </a:spcBef>
              <a:spcAft>
                <a:spcPts val="0"/>
              </a:spcAft>
              <a:defRPr/>
            </a:pPr>
            <a:r>
              <a:rPr lang="zh-CN" altLang="en-US" sz="2000" b="1"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论文总结</a:t>
            </a:r>
            <a:endParaRPr lang="en-US" altLang="zh-CN" sz="2000" b="1" kern="100" dirty="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Aft>
                <a:spcPts val="0"/>
              </a:spcAft>
              <a:defRPr/>
            </a:pPr>
            <a:r>
              <a:rPr lang="en-US" altLang="zh-CN" sz="1400" kern="100" dirty="0" smtClean="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Summary</a:t>
            </a:r>
            <a:endParaRPr lang="zh-CN" altLang="zh-CN" sz="14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6" name="TextBox 25"/>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40266176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0"/>
                                        <p:tgtEl>
                                          <p:spTgt spid="60"/>
                                        </p:tgtEl>
                                      </p:cBhvr>
                                    </p:animEffect>
                                    <p:anim calcmode="lin" valueType="num">
                                      <p:cBhvr>
                                        <p:cTn id="8" dur="1000" fill="hold"/>
                                        <p:tgtEl>
                                          <p:spTgt spid="60"/>
                                        </p:tgtEl>
                                        <p:attrNameLst>
                                          <p:attrName>ppt_x</p:attrName>
                                        </p:attrNameLst>
                                      </p:cBhvr>
                                      <p:tavLst>
                                        <p:tav tm="0">
                                          <p:val>
                                            <p:strVal val="#ppt_x"/>
                                          </p:val>
                                        </p:tav>
                                        <p:tav tm="100000">
                                          <p:val>
                                            <p:strVal val="#ppt_x"/>
                                          </p:val>
                                        </p:tav>
                                      </p:tavLst>
                                    </p:anim>
                                    <p:anim calcmode="lin" valueType="num">
                                      <p:cBhvr>
                                        <p:cTn id="9" dur="1000" fill="hold"/>
                                        <p:tgtEl>
                                          <p:spTgt spid="60"/>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500"/>
                                  </p:stCondLst>
                                  <p:childTnLst>
                                    <p:set>
                                      <p:cBhvr>
                                        <p:cTn id="11" dur="1" fill="hold">
                                          <p:stCondLst>
                                            <p:cond delay="0"/>
                                          </p:stCondLst>
                                        </p:cTn>
                                        <p:tgtEl>
                                          <p:spTgt spid="61"/>
                                        </p:tgtEl>
                                        <p:attrNameLst>
                                          <p:attrName>style.visibility</p:attrName>
                                        </p:attrNameLst>
                                      </p:cBhvr>
                                      <p:to>
                                        <p:strVal val="visible"/>
                                      </p:to>
                                    </p:set>
                                    <p:anim calcmode="lin" valueType="num">
                                      <p:cBhvr>
                                        <p:cTn id="12" dur="500" fill="hold"/>
                                        <p:tgtEl>
                                          <p:spTgt spid="61"/>
                                        </p:tgtEl>
                                        <p:attrNameLst>
                                          <p:attrName>ppt_w</p:attrName>
                                        </p:attrNameLst>
                                      </p:cBhvr>
                                      <p:tavLst>
                                        <p:tav tm="0">
                                          <p:val>
                                            <p:fltVal val="0"/>
                                          </p:val>
                                        </p:tav>
                                        <p:tav tm="100000">
                                          <p:val>
                                            <p:strVal val="#ppt_w"/>
                                          </p:val>
                                        </p:tav>
                                      </p:tavLst>
                                    </p:anim>
                                    <p:anim calcmode="lin" valueType="num">
                                      <p:cBhvr>
                                        <p:cTn id="13" dur="500" fill="hold"/>
                                        <p:tgtEl>
                                          <p:spTgt spid="61"/>
                                        </p:tgtEl>
                                        <p:attrNameLst>
                                          <p:attrName>ppt_h</p:attrName>
                                        </p:attrNameLst>
                                      </p:cBhvr>
                                      <p:tavLst>
                                        <p:tav tm="0">
                                          <p:val>
                                            <p:fltVal val="0"/>
                                          </p:val>
                                        </p:tav>
                                        <p:tav tm="100000">
                                          <p:val>
                                            <p:strVal val="#ppt_h"/>
                                          </p:val>
                                        </p:tav>
                                      </p:tavLst>
                                    </p:anim>
                                    <p:animEffect transition="in" filter="fade">
                                      <p:cBhvr>
                                        <p:cTn id="14" dur="500"/>
                                        <p:tgtEl>
                                          <p:spTgt spid="61"/>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59"/>
                                        </p:tgtEl>
                                        <p:attrNameLst>
                                          <p:attrName>style.visibility</p:attrName>
                                        </p:attrNameLst>
                                      </p:cBhvr>
                                      <p:to>
                                        <p:strVal val="visible"/>
                                      </p:to>
                                    </p:set>
                                    <p:anim calcmode="lin" valueType="num">
                                      <p:cBhvr>
                                        <p:cTn id="17" dur="500" fill="hold"/>
                                        <p:tgtEl>
                                          <p:spTgt spid="59"/>
                                        </p:tgtEl>
                                        <p:attrNameLst>
                                          <p:attrName>ppt_w</p:attrName>
                                        </p:attrNameLst>
                                      </p:cBhvr>
                                      <p:tavLst>
                                        <p:tav tm="0">
                                          <p:val>
                                            <p:fltVal val="0"/>
                                          </p:val>
                                        </p:tav>
                                        <p:tav tm="100000">
                                          <p:val>
                                            <p:strVal val="#ppt_w"/>
                                          </p:val>
                                        </p:tav>
                                      </p:tavLst>
                                    </p:anim>
                                    <p:anim calcmode="lin" valueType="num">
                                      <p:cBhvr>
                                        <p:cTn id="18" dur="500" fill="hold"/>
                                        <p:tgtEl>
                                          <p:spTgt spid="59"/>
                                        </p:tgtEl>
                                        <p:attrNameLst>
                                          <p:attrName>ppt_h</p:attrName>
                                        </p:attrNameLst>
                                      </p:cBhvr>
                                      <p:tavLst>
                                        <p:tav tm="0">
                                          <p:val>
                                            <p:fltVal val="0"/>
                                          </p:val>
                                        </p:tav>
                                        <p:tav tm="100000">
                                          <p:val>
                                            <p:strVal val="#ppt_h"/>
                                          </p:val>
                                        </p:tav>
                                      </p:tavLst>
                                    </p:anim>
                                    <p:animEffect transition="in" filter="fade">
                                      <p:cBhvr>
                                        <p:cTn id="19" dur="500"/>
                                        <p:tgtEl>
                                          <p:spTgt spid="59"/>
                                        </p:tgtEl>
                                      </p:cBhvr>
                                    </p:animEffect>
                                  </p:childTnLst>
                                </p:cTn>
                              </p:par>
                              <p:par>
                                <p:cTn id="20" presetID="53" presetClass="entr" presetSubtype="528" fill="hold" grpId="0" nodeType="withEffect">
                                  <p:stCondLst>
                                    <p:cond delay="1000"/>
                                  </p:stCondLst>
                                  <p:childTnLst>
                                    <p:set>
                                      <p:cBhvr>
                                        <p:cTn id="21" dur="1" fill="hold">
                                          <p:stCondLst>
                                            <p:cond delay="0"/>
                                          </p:stCondLst>
                                        </p:cTn>
                                        <p:tgtEl>
                                          <p:spTgt spid="62"/>
                                        </p:tgtEl>
                                        <p:attrNameLst>
                                          <p:attrName>style.visibility</p:attrName>
                                        </p:attrNameLst>
                                      </p:cBhvr>
                                      <p:to>
                                        <p:strVal val="visible"/>
                                      </p:to>
                                    </p:set>
                                    <p:anim calcmode="lin" valueType="num">
                                      <p:cBhvr>
                                        <p:cTn id="22" dur="500" fill="hold"/>
                                        <p:tgtEl>
                                          <p:spTgt spid="62"/>
                                        </p:tgtEl>
                                        <p:attrNameLst>
                                          <p:attrName>ppt_w</p:attrName>
                                        </p:attrNameLst>
                                      </p:cBhvr>
                                      <p:tavLst>
                                        <p:tav tm="0">
                                          <p:val>
                                            <p:fltVal val="0"/>
                                          </p:val>
                                        </p:tav>
                                        <p:tav tm="100000">
                                          <p:val>
                                            <p:strVal val="#ppt_w"/>
                                          </p:val>
                                        </p:tav>
                                      </p:tavLst>
                                    </p:anim>
                                    <p:anim calcmode="lin" valueType="num">
                                      <p:cBhvr>
                                        <p:cTn id="23" dur="500" fill="hold"/>
                                        <p:tgtEl>
                                          <p:spTgt spid="62"/>
                                        </p:tgtEl>
                                        <p:attrNameLst>
                                          <p:attrName>ppt_h</p:attrName>
                                        </p:attrNameLst>
                                      </p:cBhvr>
                                      <p:tavLst>
                                        <p:tav tm="0">
                                          <p:val>
                                            <p:fltVal val="0"/>
                                          </p:val>
                                        </p:tav>
                                        <p:tav tm="100000">
                                          <p:val>
                                            <p:strVal val="#ppt_h"/>
                                          </p:val>
                                        </p:tav>
                                      </p:tavLst>
                                    </p:anim>
                                    <p:animEffect transition="in" filter="fade">
                                      <p:cBhvr>
                                        <p:cTn id="24" dur="500"/>
                                        <p:tgtEl>
                                          <p:spTgt spid="62"/>
                                        </p:tgtEl>
                                      </p:cBhvr>
                                    </p:animEffect>
                                    <p:anim calcmode="lin" valueType="num">
                                      <p:cBhvr>
                                        <p:cTn id="25" dur="500" fill="hold"/>
                                        <p:tgtEl>
                                          <p:spTgt spid="62"/>
                                        </p:tgtEl>
                                        <p:attrNameLst>
                                          <p:attrName>ppt_x</p:attrName>
                                        </p:attrNameLst>
                                      </p:cBhvr>
                                      <p:tavLst>
                                        <p:tav tm="0">
                                          <p:val>
                                            <p:fltVal val="0.5"/>
                                          </p:val>
                                        </p:tav>
                                        <p:tav tm="100000">
                                          <p:val>
                                            <p:strVal val="#ppt_x"/>
                                          </p:val>
                                        </p:tav>
                                      </p:tavLst>
                                    </p:anim>
                                    <p:anim calcmode="lin" valueType="num">
                                      <p:cBhvr>
                                        <p:cTn id="26" dur="500" fill="hold"/>
                                        <p:tgtEl>
                                          <p:spTgt spid="62"/>
                                        </p:tgtEl>
                                        <p:attrNameLst>
                                          <p:attrName>ppt_y</p:attrName>
                                        </p:attrNameLst>
                                      </p:cBhvr>
                                      <p:tavLst>
                                        <p:tav tm="0">
                                          <p:val>
                                            <p:fltVal val="0.5"/>
                                          </p:val>
                                        </p:tav>
                                        <p:tav tm="100000">
                                          <p:val>
                                            <p:strVal val="#ppt_y"/>
                                          </p:val>
                                        </p:tav>
                                      </p:tavLst>
                                    </p:anim>
                                  </p:childTnLst>
                                </p:cTn>
                              </p:par>
                              <p:par>
                                <p:cTn id="27" presetID="53" presetClass="entr" presetSubtype="528" fill="hold" grpId="0" nodeType="withEffect">
                                  <p:stCondLst>
                                    <p:cond delay="1000"/>
                                  </p:stCondLst>
                                  <p:childTnLst>
                                    <p:set>
                                      <p:cBhvr>
                                        <p:cTn id="28" dur="1" fill="hold">
                                          <p:stCondLst>
                                            <p:cond delay="0"/>
                                          </p:stCondLst>
                                        </p:cTn>
                                        <p:tgtEl>
                                          <p:spTgt spid="63"/>
                                        </p:tgtEl>
                                        <p:attrNameLst>
                                          <p:attrName>style.visibility</p:attrName>
                                        </p:attrNameLst>
                                      </p:cBhvr>
                                      <p:to>
                                        <p:strVal val="visible"/>
                                      </p:to>
                                    </p:set>
                                    <p:anim calcmode="lin" valueType="num">
                                      <p:cBhvr>
                                        <p:cTn id="29" dur="500" fill="hold"/>
                                        <p:tgtEl>
                                          <p:spTgt spid="63"/>
                                        </p:tgtEl>
                                        <p:attrNameLst>
                                          <p:attrName>ppt_w</p:attrName>
                                        </p:attrNameLst>
                                      </p:cBhvr>
                                      <p:tavLst>
                                        <p:tav tm="0">
                                          <p:val>
                                            <p:fltVal val="0"/>
                                          </p:val>
                                        </p:tav>
                                        <p:tav tm="100000">
                                          <p:val>
                                            <p:strVal val="#ppt_w"/>
                                          </p:val>
                                        </p:tav>
                                      </p:tavLst>
                                    </p:anim>
                                    <p:anim calcmode="lin" valueType="num">
                                      <p:cBhvr>
                                        <p:cTn id="30" dur="500" fill="hold"/>
                                        <p:tgtEl>
                                          <p:spTgt spid="63"/>
                                        </p:tgtEl>
                                        <p:attrNameLst>
                                          <p:attrName>ppt_h</p:attrName>
                                        </p:attrNameLst>
                                      </p:cBhvr>
                                      <p:tavLst>
                                        <p:tav tm="0">
                                          <p:val>
                                            <p:fltVal val="0"/>
                                          </p:val>
                                        </p:tav>
                                        <p:tav tm="100000">
                                          <p:val>
                                            <p:strVal val="#ppt_h"/>
                                          </p:val>
                                        </p:tav>
                                      </p:tavLst>
                                    </p:anim>
                                    <p:animEffect transition="in" filter="fade">
                                      <p:cBhvr>
                                        <p:cTn id="31" dur="500"/>
                                        <p:tgtEl>
                                          <p:spTgt spid="63"/>
                                        </p:tgtEl>
                                      </p:cBhvr>
                                    </p:animEffect>
                                    <p:anim calcmode="lin" valueType="num">
                                      <p:cBhvr>
                                        <p:cTn id="32" dur="500" fill="hold"/>
                                        <p:tgtEl>
                                          <p:spTgt spid="63"/>
                                        </p:tgtEl>
                                        <p:attrNameLst>
                                          <p:attrName>ppt_x</p:attrName>
                                        </p:attrNameLst>
                                      </p:cBhvr>
                                      <p:tavLst>
                                        <p:tav tm="0">
                                          <p:val>
                                            <p:fltVal val="0.5"/>
                                          </p:val>
                                        </p:tav>
                                        <p:tav tm="100000">
                                          <p:val>
                                            <p:strVal val="#ppt_x"/>
                                          </p:val>
                                        </p:tav>
                                      </p:tavLst>
                                    </p:anim>
                                    <p:anim calcmode="lin" valueType="num">
                                      <p:cBhvr>
                                        <p:cTn id="33" dur="500" fill="hold"/>
                                        <p:tgtEl>
                                          <p:spTgt spid="63"/>
                                        </p:tgtEl>
                                        <p:attrNameLst>
                                          <p:attrName>ppt_y</p:attrName>
                                        </p:attrNameLst>
                                      </p:cBhvr>
                                      <p:tavLst>
                                        <p:tav tm="0">
                                          <p:val>
                                            <p:fltVal val="0.5"/>
                                          </p:val>
                                        </p:tav>
                                        <p:tav tm="100000">
                                          <p:val>
                                            <p:strVal val="#ppt_y"/>
                                          </p:val>
                                        </p:tav>
                                      </p:tavLst>
                                    </p:anim>
                                  </p:childTnLst>
                                </p:cTn>
                              </p:par>
                              <p:par>
                                <p:cTn id="34" presetID="53" presetClass="entr" presetSubtype="528" fill="hold" grpId="0" nodeType="withEffect">
                                  <p:stCondLst>
                                    <p:cond delay="1000"/>
                                  </p:stCondLst>
                                  <p:childTnLst>
                                    <p:set>
                                      <p:cBhvr>
                                        <p:cTn id="35" dur="1" fill="hold">
                                          <p:stCondLst>
                                            <p:cond delay="0"/>
                                          </p:stCondLst>
                                        </p:cTn>
                                        <p:tgtEl>
                                          <p:spTgt spid="64"/>
                                        </p:tgtEl>
                                        <p:attrNameLst>
                                          <p:attrName>style.visibility</p:attrName>
                                        </p:attrNameLst>
                                      </p:cBhvr>
                                      <p:to>
                                        <p:strVal val="visible"/>
                                      </p:to>
                                    </p:set>
                                    <p:anim calcmode="lin" valueType="num">
                                      <p:cBhvr>
                                        <p:cTn id="36" dur="500" fill="hold"/>
                                        <p:tgtEl>
                                          <p:spTgt spid="64"/>
                                        </p:tgtEl>
                                        <p:attrNameLst>
                                          <p:attrName>ppt_w</p:attrName>
                                        </p:attrNameLst>
                                      </p:cBhvr>
                                      <p:tavLst>
                                        <p:tav tm="0">
                                          <p:val>
                                            <p:fltVal val="0"/>
                                          </p:val>
                                        </p:tav>
                                        <p:tav tm="100000">
                                          <p:val>
                                            <p:strVal val="#ppt_w"/>
                                          </p:val>
                                        </p:tav>
                                      </p:tavLst>
                                    </p:anim>
                                    <p:anim calcmode="lin" valueType="num">
                                      <p:cBhvr>
                                        <p:cTn id="37" dur="500" fill="hold"/>
                                        <p:tgtEl>
                                          <p:spTgt spid="64"/>
                                        </p:tgtEl>
                                        <p:attrNameLst>
                                          <p:attrName>ppt_h</p:attrName>
                                        </p:attrNameLst>
                                      </p:cBhvr>
                                      <p:tavLst>
                                        <p:tav tm="0">
                                          <p:val>
                                            <p:fltVal val="0"/>
                                          </p:val>
                                        </p:tav>
                                        <p:tav tm="100000">
                                          <p:val>
                                            <p:strVal val="#ppt_h"/>
                                          </p:val>
                                        </p:tav>
                                      </p:tavLst>
                                    </p:anim>
                                    <p:animEffect transition="in" filter="fade">
                                      <p:cBhvr>
                                        <p:cTn id="38" dur="500"/>
                                        <p:tgtEl>
                                          <p:spTgt spid="64"/>
                                        </p:tgtEl>
                                      </p:cBhvr>
                                    </p:animEffect>
                                    <p:anim calcmode="lin" valueType="num">
                                      <p:cBhvr>
                                        <p:cTn id="39" dur="500" fill="hold"/>
                                        <p:tgtEl>
                                          <p:spTgt spid="64"/>
                                        </p:tgtEl>
                                        <p:attrNameLst>
                                          <p:attrName>ppt_x</p:attrName>
                                        </p:attrNameLst>
                                      </p:cBhvr>
                                      <p:tavLst>
                                        <p:tav tm="0">
                                          <p:val>
                                            <p:fltVal val="0.5"/>
                                          </p:val>
                                        </p:tav>
                                        <p:tav tm="100000">
                                          <p:val>
                                            <p:strVal val="#ppt_x"/>
                                          </p:val>
                                        </p:tav>
                                      </p:tavLst>
                                    </p:anim>
                                    <p:anim calcmode="lin" valueType="num">
                                      <p:cBhvr>
                                        <p:cTn id="40" dur="500" fill="hold"/>
                                        <p:tgtEl>
                                          <p:spTgt spid="64"/>
                                        </p:tgtEl>
                                        <p:attrNameLst>
                                          <p:attrName>ppt_y</p:attrName>
                                        </p:attrNameLst>
                                      </p:cBhvr>
                                      <p:tavLst>
                                        <p:tav tm="0">
                                          <p:val>
                                            <p:fltVal val="0.5"/>
                                          </p:val>
                                        </p:tav>
                                        <p:tav tm="100000">
                                          <p:val>
                                            <p:strVal val="#ppt_y"/>
                                          </p:val>
                                        </p:tav>
                                      </p:tavLst>
                                    </p:anim>
                                  </p:childTnLst>
                                </p:cTn>
                              </p:par>
                              <p:par>
                                <p:cTn id="41" presetID="53" presetClass="entr" presetSubtype="528" fill="hold" grpId="0" nodeType="withEffect">
                                  <p:stCondLst>
                                    <p:cond delay="1000"/>
                                  </p:stCondLst>
                                  <p:childTnLst>
                                    <p:set>
                                      <p:cBhvr>
                                        <p:cTn id="42" dur="1" fill="hold">
                                          <p:stCondLst>
                                            <p:cond delay="0"/>
                                          </p:stCondLst>
                                        </p:cTn>
                                        <p:tgtEl>
                                          <p:spTgt spid="65"/>
                                        </p:tgtEl>
                                        <p:attrNameLst>
                                          <p:attrName>style.visibility</p:attrName>
                                        </p:attrNameLst>
                                      </p:cBhvr>
                                      <p:to>
                                        <p:strVal val="visible"/>
                                      </p:to>
                                    </p:set>
                                    <p:anim calcmode="lin" valueType="num">
                                      <p:cBhvr>
                                        <p:cTn id="43" dur="500" fill="hold"/>
                                        <p:tgtEl>
                                          <p:spTgt spid="65"/>
                                        </p:tgtEl>
                                        <p:attrNameLst>
                                          <p:attrName>ppt_w</p:attrName>
                                        </p:attrNameLst>
                                      </p:cBhvr>
                                      <p:tavLst>
                                        <p:tav tm="0">
                                          <p:val>
                                            <p:fltVal val="0"/>
                                          </p:val>
                                        </p:tav>
                                        <p:tav tm="100000">
                                          <p:val>
                                            <p:strVal val="#ppt_w"/>
                                          </p:val>
                                        </p:tav>
                                      </p:tavLst>
                                    </p:anim>
                                    <p:anim calcmode="lin" valueType="num">
                                      <p:cBhvr>
                                        <p:cTn id="44" dur="500" fill="hold"/>
                                        <p:tgtEl>
                                          <p:spTgt spid="65"/>
                                        </p:tgtEl>
                                        <p:attrNameLst>
                                          <p:attrName>ppt_h</p:attrName>
                                        </p:attrNameLst>
                                      </p:cBhvr>
                                      <p:tavLst>
                                        <p:tav tm="0">
                                          <p:val>
                                            <p:fltVal val="0"/>
                                          </p:val>
                                        </p:tav>
                                        <p:tav tm="100000">
                                          <p:val>
                                            <p:strVal val="#ppt_h"/>
                                          </p:val>
                                        </p:tav>
                                      </p:tavLst>
                                    </p:anim>
                                    <p:animEffect transition="in" filter="fade">
                                      <p:cBhvr>
                                        <p:cTn id="45" dur="500"/>
                                        <p:tgtEl>
                                          <p:spTgt spid="65"/>
                                        </p:tgtEl>
                                      </p:cBhvr>
                                    </p:animEffect>
                                    <p:anim calcmode="lin" valueType="num">
                                      <p:cBhvr>
                                        <p:cTn id="46" dur="500" fill="hold"/>
                                        <p:tgtEl>
                                          <p:spTgt spid="65"/>
                                        </p:tgtEl>
                                        <p:attrNameLst>
                                          <p:attrName>ppt_x</p:attrName>
                                        </p:attrNameLst>
                                      </p:cBhvr>
                                      <p:tavLst>
                                        <p:tav tm="0">
                                          <p:val>
                                            <p:fltVal val="0.5"/>
                                          </p:val>
                                        </p:tav>
                                        <p:tav tm="100000">
                                          <p:val>
                                            <p:strVal val="#ppt_x"/>
                                          </p:val>
                                        </p:tav>
                                      </p:tavLst>
                                    </p:anim>
                                    <p:anim calcmode="lin" valueType="num">
                                      <p:cBhvr>
                                        <p:cTn id="47" dur="500" fill="hold"/>
                                        <p:tgtEl>
                                          <p:spTgt spid="65"/>
                                        </p:tgtEl>
                                        <p:attrNameLst>
                                          <p:attrName>ppt_y</p:attrName>
                                        </p:attrNameLst>
                                      </p:cBhvr>
                                      <p:tavLst>
                                        <p:tav tm="0">
                                          <p:val>
                                            <p:fltVal val="0.5"/>
                                          </p:val>
                                        </p:tav>
                                        <p:tav tm="100000">
                                          <p:val>
                                            <p:strVal val="#ppt_y"/>
                                          </p:val>
                                        </p:tav>
                                      </p:tavLst>
                                    </p:anim>
                                  </p:childTnLst>
                                </p:cTn>
                              </p:par>
                              <p:par>
                                <p:cTn id="48" presetID="53" presetClass="entr" presetSubtype="528" fill="hold" grpId="0" nodeType="withEffect">
                                  <p:stCondLst>
                                    <p:cond delay="1000"/>
                                  </p:stCondLst>
                                  <p:childTnLst>
                                    <p:set>
                                      <p:cBhvr>
                                        <p:cTn id="49" dur="1" fill="hold">
                                          <p:stCondLst>
                                            <p:cond delay="0"/>
                                          </p:stCondLst>
                                        </p:cTn>
                                        <p:tgtEl>
                                          <p:spTgt spid="66"/>
                                        </p:tgtEl>
                                        <p:attrNameLst>
                                          <p:attrName>style.visibility</p:attrName>
                                        </p:attrNameLst>
                                      </p:cBhvr>
                                      <p:to>
                                        <p:strVal val="visible"/>
                                      </p:to>
                                    </p:set>
                                    <p:anim calcmode="lin" valueType="num">
                                      <p:cBhvr>
                                        <p:cTn id="50" dur="500" fill="hold"/>
                                        <p:tgtEl>
                                          <p:spTgt spid="66"/>
                                        </p:tgtEl>
                                        <p:attrNameLst>
                                          <p:attrName>ppt_w</p:attrName>
                                        </p:attrNameLst>
                                      </p:cBhvr>
                                      <p:tavLst>
                                        <p:tav tm="0">
                                          <p:val>
                                            <p:fltVal val="0"/>
                                          </p:val>
                                        </p:tav>
                                        <p:tav tm="100000">
                                          <p:val>
                                            <p:strVal val="#ppt_w"/>
                                          </p:val>
                                        </p:tav>
                                      </p:tavLst>
                                    </p:anim>
                                    <p:anim calcmode="lin" valueType="num">
                                      <p:cBhvr>
                                        <p:cTn id="51" dur="500" fill="hold"/>
                                        <p:tgtEl>
                                          <p:spTgt spid="66"/>
                                        </p:tgtEl>
                                        <p:attrNameLst>
                                          <p:attrName>ppt_h</p:attrName>
                                        </p:attrNameLst>
                                      </p:cBhvr>
                                      <p:tavLst>
                                        <p:tav tm="0">
                                          <p:val>
                                            <p:fltVal val="0"/>
                                          </p:val>
                                        </p:tav>
                                        <p:tav tm="100000">
                                          <p:val>
                                            <p:strVal val="#ppt_h"/>
                                          </p:val>
                                        </p:tav>
                                      </p:tavLst>
                                    </p:anim>
                                    <p:animEffect transition="in" filter="fade">
                                      <p:cBhvr>
                                        <p:cTn id="52" dur="500"/>
                                        <p:tgtEl>
                                          <p:spTgt spid="66"/>
                                        </p:tgtEl>
                                      </p:cBhvr>
                                    </p:animEffect>
                                    <p:anim calcmode="lin" valueType="num">
                                      <p:cBhvr>
                                        <p:cTn id="53" dur="500" fill="hold"/>
                                        <p:tgtEl>
                                          <p:spTgt spid="66"/>
                                        </p:tgtEl>
                                        <p:attrNameLst>
                                          <p:attrName>ppt_x</p:attrName>
                                        </p:attrNameLst>
                                      </p:cBhvr>
                                      <p:tavLst>
                                        <p:tav tm="0">
                                          <p:val>
                                            <p:fltVal val="0.5"/>
                                          </p:val>
                                        </p:tav>
                                        <p:tav tm="100000">
                                          <p:val>
                                            <p:strVal val="#ppt_x"/>
                                          </p:val>
                                        </p:tav>
                                      </p:tavLst>
                                    </p:anim>
                                    <p:anim calcmode="lin" valueType="num">
                                      <p:cBhvr>
                                        <p:cTn id="54" dur="500" fill="hold"/>
                                        <p:tgtEl>
                                          <p:spTgt spid="66"/>
                                        </p:tgtEl>
                                        <p:attrNameLst>
                                          <p:attrName>ppt_y</p:attrName>
                                        </p:attrNameLst>
                                      </p:cBhvr>
                                      <p:tavLst>
                                        <p:tav tm="0">
                                          <p:val>
                                            <p:fltVal val="0.5"/>
                                          </p:val>
                                        </p:tav>
                                        <p:tav tm="100000">
                                          <p:val>
                                            <p:strVal val="#ppt_y"/>
                                          </p:val>
                                        </p:tav>
                                      </p:tavLst>
                                    </p:anim>
                                  </p:childTnLst>
                                </p:cTn>
                              </p:par>
                              <p:par>
                                <p:cTn id="55" presetID="53" presetClass="entr" presetSubtype="16" fill="hold" grpId="0" nodeType="withEffect">
                                  <p:stCondLst>
                                    <p:cond delay="1500"/>
                                  </p:stCondLst>
                                  <p:childTnLst>
                                    <p:set>
                                      <p:cBhvr>
                                        <p:cTn id="56" dur="1" fill="hold">
                                          <p:stCondLst>
                                            <p:cond delay="0"/>
                                          </p:stCondLst>
                                        </p:cTn>
                                        <p:tgtEl>
                                          <p:spTgt spid="67"/>
                                        </p:tgtEl>
                                        <p:attrNameLst>
                                          <p:attrName>style.visibility</p:attrName>
                                        </p:attrNameLst>
                                      </p:cBhvr>
                                      <p:to>
                                        <p:strVal val="visible"/>
                                      </p:to>
                                    </p:set>
                                    <p:anim calcmode="lin" valueType="num">
                                      <p:cBhvr>
                                        <p:cTn id="57" dur="500" fill="hold"/>
                                        <p:tgtEl>
                                          <p:spTgt spid="67"/>
                                        </p:tgtEl>
                                        <p:attrNameLst>
                                          <p:attrName>ppt_w</p:attrName>
                                        </p:attrNameLst>
                                      </p:cBhvr>
                                      <p:tavLst>
                                        <p:tav tm="0">
                                          <p:val>
                                            <p:fltVal val="0"/>
                                          </p:val>
                                        </p:tav>
                                        <p:tav tm="100000">
                                          <p:val>
                                            <p:strVal val="#ppt_w"/>
                                          </p:val>
                                        </p:tav>
                                      </p:tavLst>
                                    </p:anim>
                                    <p:anim calcmode="lin" valueType="num">
                                      <p:cBhvr>
                                        <p:cTn id="58" dur="500" fill="hold"/>
                                        <p:tgtEl>
                                          <p:spTgt spid="67"/>
                                        </p:tgtEl>
                                        <p:attrNameLst>
                                          <p:attrName>ppt_h</p:attrName>
                                        </p:attrNameLst>
                                      </p:cBhvr>
                                      <p:tavLst>
                                        <p:tav tm="0">
                                          <p:val>
                                            <p:fltVal val="0"/>
                                          </p:val>
                                        </p:tav>
                                        <p:tav tm="100000">
                                          <p:val>
                                            <p:strVal val="#ppt_h"/>
                                          </p:val>
                                        </p:tav>
                                      </p:tavLst>
                                    </p:anim>
                                    <p:animEffect transition="in" filter="fade">
                                      <p:cBhvr>
                                        <p:cTn id="59" dur="500"/>
                                        <p:tgtEl>
                                          <p:spTgt spid="67"/>
                                        </p:tgtEl>
                                      </p:cBhvr>
                                    </p:animEffect>
                                  </p:childTnLst>
                                </p:cTn>
                              </p:par>
                              <p:par>
                                <p:cTn id="60" presetID="53" presetClass="entr" presetSubtype="16" fill="hold" grpId="0" nodeType="withEffect">
                                  <p:stCondLst>
                                    <p:cond delay="1500"/>
                                  </p:stCondLst>
                                  <p:childTnLst>
                                    <p:set>
                                      <p:cBhvr>
                                        <p:cTn id="61" dur="1" fill="hold">
                                          <p:stCondLst>
                                            <p:cond delay="0"/>
                                          </p:stCondLst>
                                        </p:cTn>
                                        <p:tgtEl>
                                          <p:spTgt spid="68"/>
                                        </p:tgtEl>
                                        <p:attrNameLst>
                                          <p:attrName>style.visibility</p:attrName>
                                        </p:attrNameLst>
                                      </p:cBhvr>
                                      <p:to>
                                        <p:strVal val="visible"/>
                                      </p:to>
                                    </p:set>
                                    <p:anim calcmode="lin" valueType="num">
                                      <p:cBhvr>
                                        <p:cTn id="62" dur="500" fill="hold"/>
                                        <p:tgtEl>
                                          <p:spTgt spid="68"/>
                                        </p:tgtEl>
                                        <p:attrNameLst>
                                          <p:attrName>ppt_w</p:attrName>
                                        </p:attrNameLst>
                                      </p:cBhvr>
                                      <p:tavLst>
                                        <p:tav tm="0">
                                          <p:val>
                                            <p:fltVal val="0"/>
                                          </p:val>
                                        </p:tav>
                                        <p:tav tm="100000">
                                          <p:val>
                                            <p:strVal val="#ppt_w"/>
                                          </p:val>
                                        </p:tav>
                                      </p:tavLst>
                                    </p:anim>
                                    <p:anim calcmode="lin" valueType="num">
                                      <p:cBhvr>
                                        <p:cTn id="63" dur="500" fill="hold"/>
                                        <p:tgtEl>
                                          <p:spTgt spid="68"/>
                                        </p:tgtEl>
                                        <p:attrNameLst>
                                          <p:attrName>ppt_h</p:attrName>
                                        </p:attrNameLst>
                                      </p:cBhvr>
                                      <p:tavLst>
                                        <p:tav tm="0">
                                          <p:val>
                                            <p:fltVal val="0"/>
                                          </p:val>
                                        </p:tav>
                                        <p:tav tm="100000">
                                          <p:val>
                                            <p:strVal val="#ppt_h"/>
                                          </p:val>
                                        </p:tav>
                                      </p:tavLst>
                                    </p:anim>
                                    <p:animEffect transition="in" filter="fade">
                                      <p:cBhvr>
                                        <p:cTn id="64" dur="500"/>
                                        <p:tgtEl>
                                          <p:spTgt spid="68"/>
                                        </p:tgtEl>
                                      </p:cBhvr>
                                    </p:animEffect>
                                  </p:childTnLst>
                                </p:cTn>
                              </p:par>
                              <p:par>
                                <p:cTn id="65" presetID="53" presetClass="entr" presetSubtype="16" fill="hold" nodeType="withEffect">
                                  <p:stCondLst>
                                    <p:cond delay="1500"/>
                                  </p:stCondLst>
                                  <p:childTnLst>
                                    <p:set>
                                      <p:cBhvr>
                                        <p:cTn id="66" dur="1" fill="hold">
                                          <p:stCondLst>
                                            <p:cond delay="0"/>
                                          </p:stCondLst>
                                        </p:cTn>
                                        <p:tgtEl>
                                          <p:spTgt spid="69"/>
                                        </p:tgtEl>
                                        <p:attrNameLst>
                                          <p:attrName>style.visibility</p:attrName>
                                        </p:attrNameLst>
                                      </p:cBhvr>
                                      <p:to>
                                        <p:strVal val="visible"/>
                                      </p:to>
                                    </p:set>
                                    <p:anim calcmode="lin" valueType="num">
                                      <p:cBhvr>
                                        <p:cTn id="67" dur="500" fill="hold"/>
                                        <p:tgtEl>
                                          <p:spTgt spid="69"/>
                                        </p:tgtEl>
                                        <p:attrNameLst>
                                          <p:attrName>ppt_w</p:attrName>
                                        </p:attrNameLst>
                                      </p:cBhvr>
                                      <p:tavLst>
                                        <p:tav tm="0">
                                          <p:val>
                                            <p:fltVal val="0"/>
                                          </p:val>
                                        </p:tav>
                                        <p:tav tm="100000">
                                          <p:val>
                                            <p:strVal val="#ppt_w"/>
                                          </p:val>
                                        </p:tav>
                                      </p:tavLst>
                                    </p:anim>
                                    <p:anim calcmode="lin" valueType="num">
                                      <p:cBhvr>
                                        <p:cTn id="68" dur="500" fill="hold"/>
                                        <p:tgtEl>
                                          <p:spTgt spid="69"/>
                                        </p:tgtEl>
                                        <p:attrNameLst>
                                          <p:attrName>ppt_h</p:attrName>
                                        </p:attrNameLst>
                                      </p:cBhvr>
                                      <p:tavLst>
                                        <p:tav tm="0">
                                          <p:val>
                                            <p:fltVal val="0"/>
                                          </p:val>
                                        </p:tav>
                                        <p:tav tm="100000">
                                          <p:val>
                                            <p:strVal val="#ppt_h"/>
                                          </p:val>
                                        </p:tav>
                                      </p:tavLst>
                                    </p:anim>
                                    <p:animEffect transition="in" filter="fade">
                                      <p:cBhvr>
                                        <p:cTn id="69" dur="500"/>
                                        <p:tgtEl>
                                          <p:spTgt spid="69"/>
                                        </p:tgtEl>
                                      </p:cBhvr>
                                    </p:animEffect>
                                  </p:childTnLst>
                                </p:cTn>
                              </p:par>
                              <p:par>
                                <p:cTn id="70" presetID="53" presetClass="entr" presetSubtype="16" fill="hold" grpId="0" nodeType="withEffect">
                                  <p:stCondLst>
                                    <p:cond delay="1500"/>
                                  </p:stCondLst>
                                  <p:childTnLst>
                                    <p:set>
                                      <p:cBhvr>
                                        <p:cTn id="71" dur="1" fill="hold">
                                          <p:stCondLst>
                                            <p:cond delay="0"/>
                                          </p:stCondLst>
                                        </p:cTn>
                                        <p:tgtEl>
                                          <p:spTgt spid="73"/>
                                        </p:tgtEl>
                                        <p:attrNameLst>
                                          <p:attrName>style.visibility</p:attrName>
                                        </p:attrNameLst>
                                      </p:cBhvr>
                                      <p:to>
                                        <p:strVal val="visible"/>
                                      </p:to>
                                    </p:set>
                                    <p:anim calcmode="lin" valueType="num">
                                      <p:cBhvr>
                                        <p:cTn id="72" dur="500" fill="hold"/>
                                        <p:tgtEl>
                                          <p:spTgt spid="73"/>
                                        </p:tgtEl>
                                        <p:attrNameLst>
                                          <p:attrName>ppt_w</p:attrName>
                                        </p:attrNameLst>
                                      </p:cBhvr>
                                      <p:tavLst>
                                        <p:tav tm="0">
                                          <p:val>
                                            <p:fltVal val="0"/>
                                          </p:val>
                                        </p:tav>
                                        <p:tav tm="100000">
                                          <p:val>
                                            <p:strVal val="#ppt_w"/>
                                          </p:val>
                                        </p:tav>
                                      </p:tavLst>
                                    </p:anim>
                                    <p:anim calcmode="lin" valueType="num">
                                      <p:cBhvr>
                                        <p:cTn id="73" dur="500" fill="hold"/>
                                        <p:tgtEl>
                                          <p:spTgt spid="73"/>
                                        </p:tgtEl>
                                        <p:attrNameLst>
                                          <p:attrName>ppt_h</p:attrName>
                                        </p:attrNameLst>
                                      </p:cBhvr>
                                      <p:tavLst>
                                        <p:tav tm="0">
                                          <p:val>
                                            <p:fltVal val="0"/>
                                          </p:val>
                                        </p:tav>
                                        <p:tav tm="100000">
                                          <p:val>
                                            <p:strVal val="#ppt_h"/>
                                          </p:val>
                                        </p:tav>
                                      </p:tavLst>
                                    </p:anim>
                                    <p:animEffect transition="in" filter="fade">
                                      <p:cBhvr>
                                        <p:cTn id="74" dur="500"/>
                                        <p:tgtEl>
                                          <p:spTgt spid="73"/>
                                        </p:tgtEl>
                                      </p:cBhvr>
                                    </p:animEffect>
                                  </p:childTnLst>
                                </p:cTn>
                              </p:par>
                              <p:par>
                                <p:cTn id="75" presetID="53" presetClass="entr" presetSubtype="16" fill="hold" grpId="0" nodeType="withEffect">
                                  <p:stCondLst>
                                    <p:cond delay="1500"/>
                                  </p:stCondLst>
                                  <p:childTnLst>
                                    <p:set>
                                      <p:cBhvr>
                                        <p:cTn id="76" dur="1" fill="hold">
                                          <p:stCondLst>
                                            <p:cond delay="0"/>
                                          </p:stCondLst>
                                        </p:cTn>
                                        <p:tgtEl>
                                          <p:spTgt spid="74"/>
                                        </p:tgtEl>
                                        <p:attrNameLst>
                                          <p:attrName>style.visibility</p:attrName>
                                        </p:attrNameLst>
                                      </p:cBhvr>
                                      <p:to>
                                        <p:strVal val="visible"/>
                                      </p:to>
                                    </p:set>
                                    <p:anim calcmode="lin" valueType="num">
                                      <p:cBhvr>
                                        <p:cTn id="77" dur="500" fill="hold"/>
                                        <p:tgtEl>
                                          <p:spTgt spid="74"/>
                                        </p:tgtEl>
                                        <p:attrNameLst>
                                          <p:attrName>ppt_w</p:attrName>
                                        </p:attrNameLst>
                                      </p:cBhvr>
                                      <p:tavLst>
                                        <p:tav tm="0">
                                          <p:val>
                                            <p:fltVal val="0"/>
                                          </p:val>
                                        </p:tav>
                                        <p:tav tm="100000">
                                          <p:val>
                                            <p:strVal val="#ppt_w"/>
                                          </p:val>
                                        </p:tav>
                                      </p:tavLst>
                                    </p:anim>
                                    <p:anim calcmode="lin" valueType="num">
                                      <p:cBhvr>
                                        <p:cTn id="78" dur="500" fill="hold"/>
                                        <p:tgtEl>
                                          <p:spTgt spid="74"/>
                                        </p:tgtEl>
                                        <p:attrNameLst>
                                          <p:attrName>ppt_h</p:attrName>
                                        </p:attrNameLst>
                                      </p:cBhvr>
                                      <p:tavLst>
                                        <p:tav tm="0">
                                          <p:val>
                                            <p:fltVal val="0"/>
                                          </p:val>
                                        </p:tav>
                                        <p:tav tm="100000">
                                          <p:val>
                                            <p:strVal val="#ppt_h"/>
                                          </p:val>
                                        </p:tav>
                                      </p:tavLst>
                                    </p:anim>
                                    <p:animEffect transition="in" filter="fade">
                                      <p:cBhvr>
                                        <p:cTn id="79" dur="500"/>
                                        <p:tgtEl>
                                          <p:spTgt spid="74"/>
                                        </p:tgtEl>
                                      </p:cBhvr>
                                    </p:animEffect>
                                  </p:childTnLst>
                                </p:cTn>
                              </p:par>
                              <p:par>
                                <p:cTn id="80" presetID="22" presetClass="entr" presetSubtype="1" fill="hold" grpId="0" nodeType="withEffect">
                                  <p:stCondLst>
                                    <p:cond delay="2000"/>
                                  </p:stCondLst>
                                  <p:childTnLst>
                                    <p:set>
                                      <p:cBhvr>
                                        <p:cTn id="81" dur="1" fill="hold">
                                          <p:stCondLst>
                                            <p:cond delay="0"/>
                                          </p:stCondLst>
                                        </p:cTn>
                                        <p:tgtEl>
                                          <p:spTgt spid="75"/>
                                        </p:tgtEl>
                                        <p:attrNameLst>
                                          <p:attrName>style.visibility</p:attrName>
                                        </p:attrNameLst>
                                      </p:cBhvr>
                                      <p:to>
                                        <p:strVal val="visible"/>
                                      </p:to>
                                    </p:set>
                                    <p:animEffect transition="in" filter="wipe(up)">
                                      <p:cBhvr>
                                        <p:cTn id="82" dur="500"/>
                                        <p:tgtEl>
                                          <p:spTgt spid="75"/>
                                        </p:tgtEl>
                                      </p:cBhvr>
                                    </p:animEffect>
                                  </p:childTnLst>
                                </p:cTn>
                              </p:par>
                              <p:par>
                                <p:cTn id="83" presetID="22" presetClass="entr" presetSubtype="1" fill="hold" grpId="0" nodeType="withEffect">
                                  <p:stCondLst>
                                    <p:cond delay="2000"/>
                                  </p:stCondLst>
                                  <p:childTnLst>
                                    <p:set>
                                      <p:cBhvr>
                                        <p:cTn id="84" dur="1" fill="hold">
                                          <p:stCondLst>
                                            <p:cond delay="0"/>
                                          </p:stCondLst>
                                        </p:cTn>
                                        <p:tgtEl>
                                          <p:spTgt spid="76"/>
                                        </p:tgtEl>
                                        <p:attrNameLst>
                                          <p:attrName>style.visibility</p:attrName>
                                        </p:attrNameLst>
                                      </p:cBhvr>
                                      <p:to>
                                        <p:strVal val="visible"/>
                                      </p:to>
                                    </p:set>
                                    <p:animEffect transition="in" filter="wipe(up)">
                                      <p:cBhvr>
                                        <p:cTn id="85" dur="500"/>
                                        <p:tgtEl>
                                          <p:spTgt spid="76"/>
                                        </p:tgtEl>
                                      </p:cBhvr>
                                    </p:animEffect>
                                  </p:childTnLst>
                                </p:cTn>
                              </p:par>
                              <p:par>
                                <p:cTn id="86" presetID="22" presetClass="entr" presetSubtype="1" fill="hold" grpId="0" nodeType="withEffect">
                                  <p:stCondLst>
                                    <p:cond delay="2000"/>
                                  </p:stCondLst>
                                  <p:childTnLst>
                                    <p:set>
                                      <p:cBhvr>
                                        <p:cTn id="87" dur="1" fill="hold">
                                          <p:stCondLst>
                                            <p:cond delay="0"/>
                                          </p:stCondLst>
                                        </p:cTn>
                                        <p:tgtEl>
                                          <p:spTgt spid="77"/>
                                        </p:tgtEl>
                                        <p:attrNameLst>
                                          <p:attrName>style.visibility</p:attrName>
                                        </p:attrNameLst>
                                      </p:cBhvr>
                                      <p:to>
                                        <p:strVal val="visible"/>
                                      </p:to>
                                    </p:set>
                                    <p:animEffect transition="in" filter="wipe(up)">
                                      <p:cBhvr>
                                        <p:cTn id="88" dur="500"/>
                                        <p:tgtEl>
                                          <p:spTgt spid="77"/>
                                        </p:tgtEl>
                                      </p:cBhvr>
                                    </p:animEffect>
                                  </p:childTnLst>
                                </p:cTn>
                              </p:par>
                              <p:par>
                                <p:cTn id="89" presetID="22" presetClass="entr" presetSubtype="1" fill="hold" grpId="0" nodeType="withEffect">
                                  <p:stCondLst>
                                    <p:cond delay="2000"/>
                                  </p:stCondLst>
                                  <p:childTnLst>
                                    <p:set>
                                      <p:cBhvr>
                                        <p:cTn id="90" dur="1" fill="hold">
                                          <p:stCondLst>
                                            <p:cond delay="0"/>
                                          </p:stCondLst>
                                        </p:cTn>
                                        <p:tgtEl>
                                          <p:spTgt spid="78"/>
                                        </p:tgtEl>
                                        <p:attrNameLst>
                                          <p:attrName>style.visibility</p:attrName>
                                        </p:attrNameLst>
                                      </p:cBhvr>
                                      <p:to>
                                        <p:strVal val="visible"/>
                                      </p:to>
                                    </p:set>
                                    <p:animEffect transition="in" filter="wipe(up)">
                                      <p:cBhvr>
                                        <p:cTn id="91" dur="500"/>
                                        <p:tgtEl>
                                          <p:spTgt spid="78"/>
                                        </p:tgtEl>
                                      </p:cBhvr>
                                    </p:animEffect>
                                  </p:childTnLst>
                                </p:cTn>
                              </p:par>
                              <p:par>
                                <p:cTn id="92" presetID="22" presetClass="entr" presetSubtype="1" fill="hold" grpId="0" nodeType="withEffect">
                                  <p:stCondLst>
                                    <p:cond delay="2000"/>
                                  </p:stCondLst>
                                  <p:childTnLst>
                                    <p:set>
                                      <p:cBhvr>
                                        <p:cTn id="93" dur="1" fill="hold">
                                          <p:stCondLst>
                                            <p:cond delay="0"/>
                                          </p:stCondLst>
                                        </p:cTn>
                                        <p:tgtEl>
                                          <p:spTgt spid="79"/>
                                        </p:tgtEl>
                                        <p:attrNameLst>
                                          <p:attrName>style.visibility</p:attrName>
                                        </p:attrNameLst>
                                      </p:cBhvr>
                                      <p:to>
                                        <p:strVal val="visible"/>
                                      </p:to>
                                    </p:set>
                                    <p:animEffect transition="in" filter="wipe(up)">
                                      <p:cBhvr>
                                        <p:cTn id="94" dur="500"/>
                                        <p:tgtEl>
                                          <p:spTgt spid="79"/>
                                        </p:tgtEl>
                                      </p:cBhvr>
                                    </p:animEffect>
                                  </p:childTnLst>
                                </p:cTn>
                              </p:par>
                            </p:childTnLst>
                          </p:cTn>
                        </p:par>
                        <p:par>
                          <p:cTn id="95" fill="hold">
                            <p:stCondLst>
                              <p:cond delay="2500"/>
                            </p:stCondLst>
                            <p:childTnLst>
                              <p:par>
                                <p:cTn id="96" presetID="10" presetClass="entr" presetSubtype="0" fill="hold" grpId="0" nodeType="afterEffect">
                                  <p:stCondLst>
                                    <p:cond delay="0"/>
                                  </p:stCondLst>
                                  <p:childTnLst>
                                    <p:set>
                                      <p:cBhvr>
                                        <p:cTn id="97" dur="1" fill="hold">
                                          <p:stCondLst>
                                            <p:cond delay="0"/>
                                          </p:stCondLst>
                                        </p:cTn>
                                        <p:tgtEl>
                                          <p:spTgt spid="26"/>
                                        </p:tgtEl>
                                        <p:attrNameLst>
                                          <p:attrName>style.visibility</p:attrName>
                                        </p:attrNameLst>
                                      </p:cBhvr>
                                      <p:to>
                                        <p:strVal val="visible"/>
                                      </p:to>
                                    </p:set>
                                    <p:animEffect transition="in" filter="fade">
                                      <p:cBhvr>
                                        <p:cTn id="98"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animBg="1"/>
      <p:bldP spid="61" grpId="0"/>
      <p:bldP spid="62" grpId="0" animBg="1"/>
      <p:bldP spid="63" grpId="0" animBg="1"/>
      <p:bldP spid="64" grpId="0" animBg="1"/>
      <p:bldP spid="65" grpId="0" animBg="1"/>
      <p:bldP spid="66" grpId="0" animBg="1"/>
      <p:bldP spid="67" grpId="0" animBg="1"/>
      <p:bldP spid="68" grpId="0" animBg="1"/>
      <p:bldP spid="73" grpId="0" animBg="1"/>
      <p:bldP spid="74" grpId="0" animBg="1"/>
      <p:bldP spid="75" grpId="0"/>
      <p:bldP spid="76" grpId="0"/>
      <p:bldP spid="77" grpId="0"/>
      <p:bldP spid="78" grpId="0"/>
      <p:bldP spid="79" grpId="0"/>
      <p:bldP spid="2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关键技术</a:t>
            </a:r>
            <a:endParaRPr lang="zh-CN" altLang="en-US" dirty="0">
              <a:solidFill>
                <a:schemeClr val="bg1"/>
              </a:solidFill>
              <a:latin typeface="微软雅黑" pitchFamily="34" charset="-122"/>
              <a:ea typeface="微软雅黑" pitchFamily="34" charset="-122"/>
            </a:endParaRPr>
          </a:p>
        </p:txBody>
      </p:sp>
      <p:grpSp>
        <p:nvGrpSpPr>
          <p:cNvPr id="32" name="组合 31"/>
          <p:cNvGrpSpPr>
            <a:grpSpLocks noChangeAspect="1"/>
          </p:cNvGrpSpPr>
          <p:nvPr/>
        </p:nvGrpSpPr>
        <p:grpSpPr>
          <a:xfrm>
            <a:off x="362213" y="116632"/>
            <a:ext cx="381514" cy="327267"/>
            <a:chOff x="5084763" y="971548"/>
            <a:chExt cx="323865" cy="277813"/>
          </a:xfrm>
          <a:solidFill>
            <a:schemeClr val="accent5">
              <a:lumMod val="60000"/>
              <a:lumOff val="40000"/>
            </a:schemeClr>
          </a:solidFill>
        </p:grpSpPr>
        <p:sp>
          <p:nvSpPr>
            <p:cNvPr id="33"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4"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5"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12" name="Rectangle 2"/>
          <p:cNvSpPr/>
          <p:nvPr/>
        </p:nvSpPr>
        <p:spPr>
          <a:xfrm>
            <a:off x="1652834" y="1268760"/>
            <a:ext cx="5257193" cy="2736304"/>
          </a:xfrm>
          <a:prstGeom prst="rect">
            <a:avLst/>
          </a:prstGeom>
          <a:blipFill>
            <a:blip r:embed="rId4" cstate="screen">
              <a:extLst>
                <a:ext uri="{28A0092B-C50C-407E-A947-70E740481C1C}">
                  <a14:useLocalDpi xmlns:a14="http://schemas.microsoft.com/office/drawing/2010/main"/>
                </a:ext>
              </a:extLst>
            </a:blip>
            <a:srcRect/>
            <a:stretch>
              <a:fillRect/>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3" name="Rectangle 3"/>
          <p:cNvSpPr/>
          <p:nvPr/>
        </p:nvSpPr>
        <p:spPr>
          <a:xfrm>
            <a:off x="5849043" y="1484784"/>
            <a:ext cx="1996480" cy="432048"/>
          </a:xfrm>
          <a:prstGeom prst="rect">
            <a:avLst/>
          </a:prstGeom>
          <a:solidFill>
            <a:schemeClr val="accent5">
              <a:lumMod val="75000"/>
              <a:alpha val="6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solidFill>
            </a:endParaRPr>
          </a:p>
        </p:txBody>
      </p:sp>
      <p:sp>
        <p:nvSpPr>
          <p:cNvPr id="14" name="矩形 13"/>
          <p:cNvSpPr/>
          <p:nvPr/>
        </p:nvSpPr>
        <p:spPr>
          <a:xfrm>
            <a:off x="5849044" y="1527122"/>
            <a:ext cx="1996480" cy="369324"/>
          </a:xfrm>
          <a:prstGeom prst="rect">
            <a:avLst/>
          </a:prstGeom>
        </p:spPr>
        <p:txBody>
          <a:bodyPr wrap="square" lIns="91431" tIns="45716" rIns="91431" bIns="45716">
            <a:spAutoFit/>
          </a:bodyPr>
          <a:lstStyle/>
          <a:p>
            <a:pPr algn="ctr">
              <a:spcBef>
                <a:spcPct val="0"/>
              </a:spcBef>
              <a:buFont typeface="Arial" charset="0"/>
              <a:buNone/>
            </a:pPr>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点击输入标题</a:t>
            </a:r>
          </a:p>
        </p:txBody>
      </p:sp>
      <p:sp>
        <p:nvSpPr>
          <p:cNvPr id="15" name="矩形 47"/>
          <p:cNvSpPr>
            <a:spLocks noChangeArrowheads="1"/>
          </p:cNvSpPr>
          <p:nvPr/>
        </p:nvSpPr>
        <p:spPr bwMode="auto">
          <a:xfrm>
            <a:off x="7969795" y="1412776"/>
            <a:ext cx="2808312"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smtClean="0">
                <a:solidFill>
                  <a:schemeClr val="tx1">
                    <a:lumMod val="65000"/>
                    <a:lumOff val="35000"/>
                  </a:schemeClr>
                </a:solidFill>
                <a:sym typeface="微软雅黑" pitchFamily="34" charset="-122"/>
              </a:rPr>
              <a:t>在此</a:t>
            </a:r>
            <a:r>
              <a:rPr lang="zh-CN" altLang="en-US" sz="1400" dirty="0">
                <a:solidFill>
                  <a:schemeClr val="tx1">
                    <a:lumMod val="65000"/>
                    <a:lumOff val="35000"/>
                  </a:schemeClr>
                </a:solidFill>
                <a:sym typeface="微软雅黑" pitchFamily="34" charset="-122"/>
              </a:rPr>
              <a:t>录入上述图表的描述说明，在此录入上述图表的描述说明。</a:t>
            </a:r>
          </a:p>
        </p:txBody>
      </p:sp>
      <p:sp>
        <p:nvSpPr>
          <p:cNvPr id="16" name="Rectangle 3"/>
          <p:cNvSpPr/>
          <p:nvPr/>
        </p:nvSpPr>
        <p:spPr>
          <a:xfrm>
            <a:off x="5849043" y="2420888"/>
            <a:ext cx="1996480" cy="432048"/>
          </a:xfrm>
          <a:prstGeom prst="rect">
            <a:avLst/>
          </a:prstGeom>
          <a:solidFill>
            <a:schemeClr val="accent5">
              <a:lumMod val="75000"/>
              <a:alpha val="6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solidFill>
            </a:endParaRPr>
          </a:p>
        </p:txBody>
      </p:sp>
      <p:sp>
        <p:nvSpPr>
          <p:cNvPr id="17" name="矩形 16"/>
          <p:cNvSpPr/>
          <p:nvPr/>
        </p:nvSpPr>
        <p:spPr>
          <a:xfrm>
            <a:off x="5849044" y="2463226"/>
            <a:ext cx="1996480" cy="369324"/>
          </a:xfrm>
          <a:prstGeom prst="rect">
            <a:avLst/>
          </a:prstGeom>
        </p:spPr>
        <p:txBody>
          <a:bodyPr wrap="square" lIns="91431" tIns="45716" rIns="91431" bIns="45716">
            <a:spAutoFit/>
          </a:bodyPr>
          <a:lstStyle/>
          <a:p>
            <a:pPr algn="ctr">
              <a:spcBef>
                <a:spcPct val="0"/>
              </a:spcBef>
              <a:buFont typeface="Arial" charset="0"/>
              <a:buNone/>
            </a:pPr>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点击输入标题</a:t>
            </a:r>
          </a:p>
        </p:txBody>
      </p:sp>
      <p:sp>
        <p:nvSpPr>
          <p:cNvPr id="21" name="矩形 47"/>
          <p:cNvSpPr>
            <a:spLocks noChangeArrowheads="1"/>
          </p:cNvSpPr>
          <p:nvPr/>
        </p:nvSpPr>
        <p:spPr bwMode="auto">
          <a:xfrm>
            <a:off x="7969795" y="2348880"/>
            <a:ext cx="2808312"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smtClean="0">
                <a:solidFill>
                  <a:schemeClr val="tx1">
                    <a:lumMod val="65000"/>
                    <a:lumOff val="35000"/>
                  </a:schemeClr>
                </a:solidFill>
                <a:sym typeface="微软雅黑" pitchFamily="34" charset="-122"/>
              </a:rPr>
              <a:t>在此</a:t>
            </a:r>
            <a:r>
              <a:rPr lang="zh-CN" altLang="en-US" sz="1400" dirty="0">
                <a:solidFill>
                  <a:schemeClr val="tx1">
                    <a:lumMod val="65000"/>
                    <a:lumOff val="35000"/>
                  </a:schemeClr>
                </a:solidFill>
                <a:sym typeface="微软雅黑" pitchFamily="34" charset="-122"/>
              </a:rPr>
              <a:t>录入上述图表的描述说明，在此录入上述图表的描述说明。</a:t>
            </a:r>
          </a:p>
        </p:txBody>
      </p:sp>
      <p:sp>
        <p:nvSpPr>
          <p:cNvPr id="23" name="Rectangle 3"/>
          <p:cNvSpPr/>
          <p:nvPr/>
        </p:nvSpPr>
        <p:spPr>
          <a:xfrm>
            <a:off x="5829299" y="3356992"/>
            <a:ext cx="1996480" cy="432048"/>
          </a:xfrm>
          <a:prstGeom prst="rect">
            <a:avLst/>
          </a:prstGeom>
          <a:solidFill>
            <a:schemeClr val="accent5">
              <a:lumMod val="75000"/>
              <a:alpha val="6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solidFill>
            </a:endParaRPr>
          </a:p>
        </p:txBody>
      </p:sp>
      <p:sp>
        <p:nvSpPr>
          <p:cNvPr id="24" name="矩形 23"/>
          <p:cNvSpPr/>
          <p:nvPr/>
        </p:nvSpPr>
        <p:spPr>
          <a:xfrm>
            <a:off x="5809555" y="3399330"/>
            <a:ext cx="1996480" cy="369324"/>
          </a:xfrm>
          <a:prstGeom prst="rect">
            <a:avLst/>
          </a:prstGeom>
        </p:spPr>
        <p:txBody>
          <a:bodyPr wrap="square" lIns="91431" tIns="45716" rIns="91431" bIns="45716">
            <a:spAutoFit/>
          </a:bodyPr>
          <a:lstStyle/>
          <a:p>
            <a:pPr algn="ctr">
              <a:spcBef>
                <a:spcPct val="0"/>
              </a:spcBef>
              <a:buFont typeface="Arial" charset="0"/>
              <a:buNone/>
            </a:pPr>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点击输入标题</a:t>
            </a:r>
          </a:p>
        </p:txBody>
      </p:sp>
      <p:sp>
        <p:nvSpPr>
          <p:cNvPr id="25" name="矩形 47"/>
          <p:cNvSpPr>
            <a:spLocks noChangeArrowheads="1"/>
          </p:cNvSpPr>
          <p:nvPr/>
        </p:nvSpPr>
        <p:spPr bwMode="auto">
          <a:xfrm>
            <a:off x="7969795" y="3284984"/>
            <a:ext cx="2808312"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smtClean="0">
                <a:solidFill>
                  <a:schemeClr val="tx1">
                    <a:lumMod val="65000"/>
                    <a:lumOff val="35000"/>
                  </a:schemeClr>
                </a:solidFill>
                <a:sym typeface="微软雅黑" pitchFamily="34" charset="-122"/>
              </a:rPr>
              <a:t>在此</a:t>
            </a:r>
            <a:r>
              <a:rPr lang="zh-CN" altLang="en-US" sz="1400" dirty="0">
                <a:solidFill>
                  <a:schemeClr val="tx1">
                    <a:lumMod val="65000"/>
                    <a:lumOff val="35000"/>
                  </a:schemeClr>
                </a:solidFill>
                <a:sym typeface="微软雅黑" pitchFamily="34" charset="-122"/>
              </a:rPr>
              <a:t>录入上述图表的描述说明，在此录入上述图表的描述说明。</a:t>
            </a:r>
          </a:p>
        </p:txBody>
      </p:sp>
      <p:sp>
        <p:nvSpPr>
          <p:cNvPr id="26" name="Freeform 12"/>
          <p:cNvSpPr>
            <a:spLocks/>
          </p:cNvSpPr>
          <p:nvPr/>
        </p:nvSpPr>
        <p:spPr bwMode="auto">
          <a:xfrm>
            <a:off x="1608509" y="4312766"/>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5">
              <a:lumMod val="75000"/>
            </a:schemeClr>
          </a:solidFill>
          <a:ln>
            <a:noFill/>
          </a:ln>
          <a:extLst/>
        </p:spPr>
        <p:txBody>
          <a:bodyPr/>
          <a:lstStyle/>
          <a:p>
            <a:endParaRPr lang="zh-CN" altLang="en-US">
              <a:solidFill>
                <a:schemeClr val="tx1">
                  <a:lumMod val="50000"/>
                  <a:lumOff val="50000"/>
                </a:schemeClr>
              </a:solidFill>
            </a:endParaRPr>
          </a:p>
        </p:txBody>
      </p:sp>
      <p:sp>
        <p:nvSpPr>
          <p:cNvPr id="27" name="Freeform 12"/>
          <p:cNvSpPr>
            <a:spLocks/>
          </p:cNvSpPr>
          <p:nvPr/>
        </p:nvSpPr>
        <p:spPr bwMode="auto">
          <a:xfrm flipH="1" flipV="1">
            <a:off x="10202043" y="522920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5">
              <a:lumMod val="75000"/>
            </a:schemeClr>
          </a:solidFill>
          <a:ln>
            <a:noFill/>
          </a:ln>
          <a:extLst/>
        </p:spPr>
        <p:txBody>
          <a:bodyPr/>
          <a:lstStyle/>
          <a:p>
            <a:endParaRPr lang="zh-CN" altLang="en-US">
              <a:solidFill>
                <a:schemeClr val="tx1">
                  <a:lumMod val="50000"/>
                  <a:lumOff val="50000"/>
                </a:schemeClr>
              </a:solidFill>
            </a:endParaRPr>
          </a:p>
        </p:txBody>
      </p:sp>
      <p:sp>
        <p:nvSpPr>
          <p:cNvPr id="28" name="TextBox 27"/>
          <p:cNvSpPr txBox="1"/>
          <p:nvPr/>
        </p:nvSpPr>
        <p:spPr>
          <a:xfrm>
            <a:off x="1968549" y="4626967"/>
            <a:ext cx="8545239" cy="905248"/>
          </a:xfrm>
          <a:prstGeom prst="rect">
            <a:avLst/>
          </a:prstGeom>
          <a:noFill/>
        </p:spPr>
        <p:txBody>
          <a:bodyPr wrap="square" rtlCol="0">
            <a:spAutoFit/>
          </a:bodyPr>
          <a:lstStyle/>
          <a:p>
            <a:pPr>
              <a:lnSpc>
                <a:spcPct val="130000"/>
              </a:lnSpc>
              <a:spcBef>
                <a:spcPct val="0"/>
              </a:spcBef>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上述图表的综合描述说明入。在此录入上述图表的综合描述说明，在此录入上述图表的上述图表的综合描述说明入。在此录入上述图表的综合描述说明，在此录入上述图表的上述图表的综合描述说明入。</a:t>
            </a:r>
          </a:p>
        </p:txBody>
      </p:sp>
      <p:sp>
        <p:nvSpPr>
          <p:cNvPr id="30" name="TextBox 29"/>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39256402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right)">
                                      <p:cBhvr>
                                        <p:cTn id="12" dur="500"/>
                                        <p:tgtEl>
                                          <p:spTgt spid="13"/>
                                        </p:tgtEl>
                                      </p:cBhvr>
                                    </p:animEffect>
                                  </p:childTnLst>
                                </p:cTn>
                              </p:par>
                              <p:par>
                                <p:cTn id="13" presetID="14" presetClass="entr" presetSubtype="10" fill="hold" grpId="0" nodeType="withEffect">
                                  <p:stCondLst>
                                    <p:cond delay="500"/>
                                  </p:stCondLst>
                                  <p:childTnLst>
                                    <p:set>
                                      <p:cBhvr>
                                        <p:cTn id="14" dur="1" fill="hold">
                                          <p:stCondLst>
                                            <p:cond delay="0"/>
                                          </p:stCondLst>
                                        </p:cTn>
                                        <p:tgtEl>
                                          <p:spTgt spid="14"/>
                                        </p:tgtEl>
                                        <p:attrNameLst>
                                          <p:attrName>style.visibility</p:attrName>
                                        </p:attrNameLst>
                                      </p:cBhvr>
                                      <p:to>
                                        <p:strVal val="visible"/>
                                      </p:to>
                                    </p:set>
                                    <p:animEffect transition="in" filter="randombar(horizontal)">
                                      <p:cBhvr>
                                        <p:cTn id="15" dur="400"/>
                                        <p:tgtEl>
                                          <p:spTgt spid="14"/>
                                        </p:tgtEl>
                                      </p:cBhvr>
                                    </p:animEffect>
                                  </p:childTnLst>
                                </p:cTn>
                              </p:par>
                              <p:par>
                                <p:cTn id="16" presetID="14" presetClass="entr" presetSubtype="10" fill="hold" grpId="0" nodeType="withEffect">
                                  <p:stCondLst>
                                    <p:cond delay="500"/>
                                  </p:stCondLst>
                                  <p:childTnLst>
                                    <p:set>
                                      <p:cBhvr>
                                        <p:cTn id="17" dur="1" fill="hold">
                                          <p:stCondLst>
                                            <p:cond delay="0"/>
                                          </p:stCondLst>
                                        </p:cTn>
                                        <p:tgtEl>
                                          <p:spTgt spid="15"/>
                                        </p:tgtEl>
                                        <p:attrNameLst>
                                          <p:attrName>style.visibility</p:attrName>
                                        </p:attrNameLst>
                                      </p:cBhvr>
                                      <p:to>
                                        <p:strVal val="visible"/>
                                      </p:to>
                                    </p:set>
                                    <p:animEffect transition="in" filter="randombar(horizontal)">
                                      <p:cBhvr>
                                        <p:cTn id="18" dur="400"/>
                                        <p:tgtEl>
                                          <p:spTgt spid="15"/>
                                        </p:tgtEl>
                                      </p:cBhvr>
                                    </p:animEffect>
                                  </p:childTnLst>
                                </p:cTn>
                              </p:par>
                            </p:childTnLst>
                          </p:cTn>
                        </p:par>
                        <p:par>
                          <p:cTn id="19" fill="hold">
                            <p:stCondLst>
                              <p:cond delay="1400"/>
                            </p:stCondLst>
                            <p:childTnLst>
                              <p:par>
                                <p:cTn id="20" presetID="22" presetClass="entr" presetSubtype="2"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right)">
                                      <p:cBhvr>
                                        <p:cTn id="22" dur="500"/>
                                        <p:tgtEl>
                                          <p:spTgt spid="16"/>
                                        </p:tgtEl>
                                      </p:cBhvr>
                                    </p:animEffect>
                                  </p:childTnLst>
                                </p:cTn>
                              </p:par>
                              <p:par>
                                <p:cTn id="23" presetID="14" presetClass="entr" presetSubtype="10" fill="hold" grpId="0" nodeType="withEffect">
                                  <p:stCondLst>
                                    <p:cond delay="500"/>
                                  </p:stCondLst>
                                  <p:childTnLst>
                                    <p:set>
                                      <p:cBhvr>
                                        <p:cTn id="24" dur="1" fill="hold">
                                          <p:stCondLst>
                                            <p:cond delay="0"/>
                                          </p:stCondLst>
                                        </p:cTn>
                                        <p:tgtEl>
                                          <p:spTgt spid="17"/>
                                        </p:tgtEl>
                                        <p:attrNameLst>
                                          <p:attrName>style.visibility</p:attrName>
                                        </p:attrNameLst>
                                      </p:cBhvr>
                                      <p:to>
                                        <p:strVal val="visible"/>
                                      </p:to>
                                    </p:set>
                                    <p:animEffect transition="in" filter="randombar(horizontal)">
                                      <p:cBhvr>
                                        <p:cTn id="25" dur="400"/>
                                        <p:tgtEl>
                                          <p:spTgt spid="17"/>
                                        </p:tgtEl>
                                      </p:cBhvr>
                                    </p:animEffect>
                                  </p:childTnLst>
                                </p:cTn>
                              </p:par>
                              <p:par>
                                <p:cTn id="26" presetID="14" presetClass="entr" presetSubtype="10" fill="hold" grpId="0" nodeType="withEffect">
                                  <p:stCondLst>
                                    <p:cond delay="500"/>
                                  </p:stCondLst>
                                  <p:childTnLst>
                                    <p:set>
                                      <p:cBhvr>
                                        <p:cTn id="27" dur="1" fill="hold">
                                          <p:stCondLst>
                                            <p:cond delay="0"/>
                                          </p:stCondLst>
                                        </p:cTn>
                                        <p:tgtEl>
                                          <p:spTgt spid="21"/>
                                        </p:tgtEl>
                                        <p:attrNameLst>
                                          <p:attrName>style.visibility</p:attrName>
                                        </p:attrNameLst>
                                      </p:cBhvr>
                                      <p:to>
                                        <p:strVal val="visible"/>
                                      </p:to>
                                    </p:set>
                                    <p:animEffect transition="in" filter="randombar(horizontal)">
                                      <p:cBhvr>
                                        <p:cTn id="28" dur="400"/>
                                        <p:tgtEl>
                                          <p:spTgt spid="21"/>
                                        </p:tgtEl>
                                      </p:cBhvr>
                                    </p:animEffect>
                                  </p:childTnLst>
                                </p:cTn>
                              </p:par>
                            </p:childTnLst>
                          </p:cTn>
                        </p:par>
                        <p:par>
                          <p:cTn id="29" fill="hold">
                            <p:stCondLst>
                              <p:cond delay="2300"/>
                            </p:stCondLst>
                            <p:childTnLst>
                              <p:par>
                                <p:cTn id="30" presetID="22" presetClass="entr" presetSubtype="2" fill="hold" grpId="0" nodeType="after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right)">
                                      <p:cBhvr>
                                        <p:cTn id="32" dur="500"/>
                                        <p:tgtEl>
                                          <p:spTgt spid="23"/>
                                        </p:tgtEl>
                                      </p:cBhvr>
                                    </p:animEffect>
                                  </p:childTnLst>
                                </p:cTn>
                              </p:par>
                              <p:par>
                                <p:cTn id="33" presetID="14" presetClass="entr" presetSubtype="10" fill="hold" grpId="0" nodeType="withEffect">
                                  <p:stCondLst>
                                    <p:cond delay="500"/>
                                  </p:stCondLst>
                                  <p:childTnLst>
                                    <p:set>
                                      <p:cBhvr>
                                        <p:cTn id="34" dur="1" fill="hold">
                                          <p:stCondLst>
                                            <p:cond delay="0"/>
                                          </p:stCondLst>
                                        </p:cTn>
                                        <p:tgtEl>
                                          <p:spTgt spid="24"/>
                                        </p:tgtEl>
                                        <p:attrNameLst>
                                          <p:attrName>style.visibility</p:attrName>
                                        </p:attrNameLst>
                                      </p:cBhvr>
                                      <p:to>
                                        <p:strVal val="visible"/>
                                      </p:to>
                                    </p:set>
                                    <p:animEffect transition="in" filter="randombar(horizontal)">
                                      <p:cBhvr>
                                        <p:cTn id="35" dur="400"/>
                                        <p:tgtEl>
                                          <p:spTgt spid="24"/>
                                        </p:tgtEl>
                                      </p:cBhvr>
                                    </p:animEffect>
                                  </p:childTnLst>
                                </p:cTn>
                              </p:par>
                              <p:par>
                                <p:cTn id="36" presetID="14" presetClass="entr" presetSubtype="10" fill="hold" grpId="0" nodeType="withEffect">
                                  <p:stCondLst>
                                    <p:cond delay="500"/>
                                  </p:stCondLst>
                                  <p:childTnLst>
                                    <p:set>
                                      <p:cBhvr>
                                        <p:cTn id="37" dur="1" fill="hold">
                                          <p:stCondLst>
                                            <p:cond delay="0"/>
                                          </p:stCondLst>
                                        </p:cTn>
                                        <p:tgtEl>
                                          <p:spTgt spid="25"/>
                                        </p:tgtEl>
                                        <p:attrNameLst>
                                          <p:attrName>style.visibility</p:attrName>
                                        </p:attrNameLst>
                                      </p:cBhvr>
                                      <p:to>
                                        <p:strVal val="visible"/>
                                      </p:to>
                                    </p:set>
                                    <p:animEffect transition="in" filter="randombar(horizontal)">
                                      <p:cBhvr>
                                        <p:cTn id="38" dur="400"/>
                                        <p:tgtEl>
                                          <p:spTgt spid="25"/>
                                        </p:tgtEl>
                                      </p:cBhvr>
                                    </p:animEffect>
                                  </p:childTnLst>
                                </p:cTn>
                              </p:par>
                            </p:childTnLst>
                          </p:cTn>
                        </p:par>
                        <p:par>
                          <p:cTn id="39" fill="hold">
                            <p:stCondLst>
                              <p:cond delay="3200"/>
                            </p:stCondLst>
                            <p:childTnLst>
                              <p:par>
                                <p:cTn id="40" presetID="1" presetClass="entr" presetSubtype="0" fill="hold" grpId="0" nodeType="afterEffect">
                                  <p:stCondLst>
                                    <p:cond delay="0"/>
                                  </p:stCondLst>
                                  <p:childTnLst>
                                    <p:set>
                                      <p:cBhvr>
                                        <p:cTn id="41" dur="1" fill="hold">
                                          <p:stCondLst>
                                            <p:cond delay="0"/>
                                          </p:stCondLst>
                                        </p:cTn>
                                        <p:tgtEl>
                                          <p:spTgt spid="26"/>
                                        </p:tgtEl>
                                        <p:attrNameLst>
                                          <p:attrName>style.visibility</p:attrName>
                                        </p:attrNameLst>
                                      </p:cBhvr>
                                      <p:to>
                                        <p:strVal val="visible"/>
                                      </p:to>
                                    </p:set>
                                  </p:childTnLst>
                                </p:cTn>
                              </p:par>
                              <p:par>
                                <p:cTn id="42" presetID="35" presetClass="path" presetSubtype="0" accel="50000" decel="50000" fill="hold" grpId="1" nodeType="withEffect">
                                  <p:stCondLst>
                                    <p:cond delay="0"/>
                                  </p:stCondLst>
                                  <p:childTnLst>
                                    <p:animMotion origin="layout" path="M -3.56836E-6 -3.7037E-7 L 0.36686 0.15278 " pathEditMode="relative" rAng="0" ptsTypes="AA">
                                      <p:cBhvr>
                                        <p:cTn id="43" dur="500" spd="-99900" fill="hold"/>
                                        <p:tgtEl>
                                          <p:spTgt spid="26"/>
                                        </p:tgtEl>
                                        <p:attrNameLst>
                                          <p:attrName>ppt_x,ppt_y</p:attrName>
                                        </p:attrNameLst>
                                      </p:cBhvr>
                                      <p:rCtr x="18343" y="7639"/>
                                    </p:animMotion>
                                  </p:childTnLst>
                                </p:cTn>
                              </p:par>
                              <p:par>
                                <p:cTn id="44" presetID="1"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childTnLst>
                                </p:cTn>
                              </p:par>
                              <p:par>
                                <p:cTn id="46" presetID="35" presetClass="path" presetSubtype="0" accel="50000" decel="50000" fill="hold" grpId="1" nodeType="withEffect">
                                  <p:stCondLst>
                                    <p:cond delay="0"/>
                                  </p:stCondLst>
                                  <p:childTnLst>
                                    <p:animMotion origin="layout" path="M 7.85742E-7 -3.33333E-6 L -0.39495 -0.11018 " pathEditMode="relative" rAng="0" ptsTypes="AA">
                                      <p:cBhvr>
                                        <p:cTn id="47" dur="500" spd="-99900" fill="hold"/>
                                        <p:tgtEl>
                                          <p:spTgt spid="27"/>
                                        </p:tgtEl>
                                        <p:attrNameLst>
                                          <p:attrName>ppt_x,ppt_y</p:attrName>
                                        </p:attrNameLst>
                                      </p:cBhvr>
                                      <p:rCtr x="-19748" y="-5509"/>
                                    </p:animMotion>
                                  </p:childTnLst>
                                </p:cTn>
                              </p:par>
                            </p:childTnLst>
                          </p:cTn>
                        </p:par>
                        <p:par>
                          <p:cTn id="48" fill="hold">
                            <p:stCondLst>
                              <p:cond delay="3700"/>
                            </p:stCondLst>
                            <p:childTnLst>
                              <p:par>
                                <p:cTn id="49" presetID="18" presetClass="entr" presetSubtype="3" fill="hold" grpId="0"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strips(upRight)">
                                      <p:cBhvr>
                                        <p:cTn id="51" dur="500"/>
                                        <p:tgtEl>
                                          <p:spTgt spid="28"/>
                                        </p:tgtEl>
                                      </p:cBhvr>
                                    </p:animEffect>
                                  </p:childTnLst>
                                </p:cTn>
                              </p:par>
                            </p:childTnLst>
                          </p:cTn>
                        </p:par>
                        <p:par>
                          <p:cTn id="52" fill="hold">
                            <p:stCondLst>
                              <p:cond delay="4200"/>
                            </p:stCondLst>
                            <p:childTnLst>
                              <p:par>
                                <p:cTn id="53" presetID="10" presetClass="entr" presetSubtype="0" fill="hold" grpId="0" nodeType="after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P spid="15" grpId="0"/>
      <p:bldP spid="16" grpId="0" animBg="1"/>
      <p:bldP spid="17" grpId="0"/>
      <p:bldP spid="21" grpId="0"/>
      <p:bldP spid="23" grpId="0" animBg="1"/>
      <p:bldP spid="24" grpId="0"/>
      <p:bldP spid="25" grpId="0"/>
      <p:bldP spid="26" grpId="0" animBg="1"/>
      <p:bldP spid="26" grpId="1" animBg="1"/>
      <p:bldP spid="27" grpId="0" animBg="1"/>
      <p:bldP spid="27" grpId="1" animBg="1"/>
      <p:bldP spid="28" grpId="0"/>
      <p:bldP spid="3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实验难点</a:t>
            </a:r>
            <a:endParaRPr lang="zh-CN" altLang="en-US" dirty="0">
              <a:solidFill>
                <a:schemeClr val="bg1"/>
              </a:solidFill>
              <a:latin typeface="微软雅黑" pitchFamily="34" charset="-122"/>
              <a:ea typeface="微软雅黑" pitchFamily="34" charset="-122"/>
            </a:endParaRPr>
          </a:p>
        </p:txBody>
      </p:sp>
      <p:grpSp>
        <p:nvGrpSpPr>
          <p:cNvPr id="32" name="组合 31"/>
          <p:cNvGrpSpPr>
            <a:grpSpLocks noChangeAspect="1"/>
          </p:cNvGrpSpPr>
          <p:nvPr/>
        </p:nvGrpSpPr>
        <p:grpSpPr>
          <a:xfrm>
            <a:off x="362213" y="116632"/>
            <a:ext cx="381514" cy="327267"/>
            <a:chOff x="5084763" y="971548"/>
            <a:chExt cx="323865" cy="277813"/>
          </a:xfrm>
          <a:solidFill>
            <a:schemeClr val="accent5">
              <a:lumMod val="60000"/>
              <a:lumOff val="40000"/>
            </a:schemeClr>
          </a:solidFill>
        </p:grpSpPr>
        <p:sp>
          <p:nvSpPr>
            <p:cNvPr id="33"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4"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5"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11" name="Freeform 5"/>
          <p:cNvSpPr>
            <a:spLocks/>
          </p:cNvSpPr>
          <p:nvPr/>
        </p:nvSpPr>
        <p:spPr bwMode="auto">
          <a:xfrm>
            <a:off x="3152816" y="1801756"/>
            <a:ext cx="2449668" cy="978011"/>
          </a:xfrm>
          <a:custGeom>
            <a:avLst/>
            <a:gdLst>
              <a:gd name="T0" fmla="*/ 281 w 1245"/>
              <a:gd name="T1" fmla="*/ 0 h 427"/>
              <a:gd name="T2" fmla="*/ 0 w 1245"/>
              <a:gd name="T3" fmla="*/ 427 h 427"/>
              <a:gd name="T4" fmla="*/ 1245 w 1245"/>
              <a:gd name="T5" fmla="*/ 427 h 427"/>
              <a:gd name="T6" fmla="*/ 963 w 1245"/>
              <a:gd name="T7" fmla="*/ 0 h 427"/>
              <a:gd name="T8" fmla="*/ 281 w 1245"/>
              <a:gd name="T9" fmla="*/ 0 h 427"/>
            </a:gdLst>
            <a:ahLst/>
            <a:cxnLst>
              <a:cxn ang="0">
                <a:pos x="T0" y="T1"/>
              </a:cxn>
              <a:cxn ang="0">
                <a:pos x="T2" y="T3"/>
              </a:cxn>
              <a:cxn ang="0">
                <a:pos x="T4" y="T5"/>
              </a:cxn>
              <a:cxn ang="0">
                <a:pos x="T6" y="T7"/>
              </a:cxn>
              <a:cxn ang="0">
                <a:pos x="T8" y="T9"/>
              </a:cxn>
            </a:cxnLst>
            <a:rect l="0" t="0" r="r" b="b"/>
            <a:pathLst>
              <a:path w="1245" h="427">
                <a:moveTo>
                  <a:pt x="281" y="0"/>
                </a:moveTo>
                <a:lnTo>
                  <a:pt x="0" y="427"/>
                </a:lnTo>
                <a:lnTo>
                  <a:pt x="1245" y="427"/>
                </a:lnTo>
                <a:lnTo>
                  <a:pt x="963" y="0"/>
                </a:lnTo>
                <a:lnTo>
                  <a:pt x="281" y="0"/>
                </a:lnTo>
                <a:close/>
              </a:path>
            </a:pathLst>
          </a:custGeom>
          <a:solidFill>
            <a:schemeClr val="accent5">
              <a:lumMod val="75000"/>
            </a:schemeClr>
          </a:solidFill>
          <a:ln w="28575">
            <a:solidFill>
              <a:schemeClr val="bg1">
                <a:lumMod val="95000"/>
              </a:schemeClr>
            </a:solidFill>
          </a:ln>
        </p:spPr>
        <p:txBody>
          <a:bodyPr vert="horz" wrap="square" lIns="121920" tIns="60960" rIns="121920" bIns="60960" numCol="1" anchor="t" anchorCtr="0" compatLnSpc="1">
            <a:prstTxWarp prst="textNoShape">
              <a:avLst/>
            </a:prstTxWarp>
          </a:bodyPr>
          <a:lstStyle/>
          <a:p>
            <a:endParaRPr lang="en-US" sz="3200"/>
          </a:p>
        </p:txBody>
      </p:sp>
      <p:sp>
        <p:nvSpPr>
          <p:cNvPr id="12" name="Freeform 6"/>
          <p:cNvSpPr>
            <a:spLocks/>
          </p:cNvSpPr>
          <p:nvPr/>
        </p:nvSpPr>
        <p:spPr bwMode="auto">
          <a:xfrm>
            <a:off x="2595984" y="2779767"/>
            <a:ext cx="3561367" cy="975720"/>
          </a:xfrm>
          <a:custGeom>
            <a:avLst/>
            <a:gdLst>
              <a:gd name="T0" fmla="*/ 283 w 1810"/>
              <a:gd name="T1" fmla="*/ 0 h 426"/>
              <a:gd name="T2" fmla="*/ 0 w 1810"/>
              <a:gd name="T3" fmla="*/ 426 h 426"/>
              <a:gd name="T4" fmla="*/ 1810 w 1810"/>
              <a:gd name="T5" fmla="*/ 426 h 426"/>
              <a:gd name="T6" fmla="*/ 1528 w 1810"/>
              <a:gd name="T7" fmla="*/ 0 h 426"/>
              <a:gd name="T8" fmla="*/ 283 w 1810"/>
              <a:gd name="T9" fmla="*/ 0 h 426"/>
            </a:gdLst>
            <a:ahLst/>
            <a:cxnLst>
              <a:cxn ang="0">
                <a:pos x="T0" y="T1"/>
              </a:cxn>
              <a:cxn ang="0">
                <a:pos x="T2" y="T3"/>
              </a:cxn>
              <a:cxn ang="0">
                <a:pos x="T4" y="T5"/>
              </a:cxn>
              <a:cxn ang="0">
                <a:pos x="T6" y="T7"/>
              </a:cxn>
              <a:cxn ang="0">
                <a:pos x="T8" y="T9"/>
              </a:cxn>
            </a:cxnLst>
            <a:rect l="0" t="0" r="r" b="b"/>
            <a:pathLst>
              <a:path w="1810" h="426">
                <a:moveTo>
                  <a:pt x="283" y="0"/>
                </a:moveTo>
                <a:lnTo>
                  <a:pt x="0" y="426"/>
                </a:lnTo>
                <a:lnTo>
                  <a:pt x="1810" y="426"/>
                </a:lnTo>
                <a:lnTo>
                  <a:pt x="1528" y="0"/>
                </a:lnTo>
                <a:lnTo>
                  <a:pt x="283" y="0"/>
                </a:lnTo>
                <a:close/>
              </a:path>
            </a:pathLst>
          </a:custGeom>
          <a:solidFill>
            <a:schemeClr val="accent5">
              <a:lumMod val="50000"/>
            </a:schemeClr>
          </a:solidFill>
          <a:ln w="28575">
            <a:solidFill>
              <a:schemeClr val="bg1">
                <a:lumMod val="95000"/>
              </a:schemeClr>
            </a:solidFill>
          </a:ln>
        </p:spPr>
        <p:txBody>
          <a:bodyPr vert="horz" wrap="square" lIns="121920" tIns="60960" rIns="121920" bIns="60960" numCol="1" anchor="t" anchorCtr="0" compatLnSpc="1">
            <a:prstTxWarp prst="textNoShape">
              <a:avLst/>
            </a:prstTxWarp>
          </a:bodyPr>
          <a:lstStyle/>
          <a:p>
            <a:endParaRPr lang="en-US" sz="3200"/>
          </a:p>
        </p:txBody>
      </p:sp>
      <p:sp>
        <p:nvSpPr>
          <p:cNvPr id="13" name="Freeform 7"/>
          <p:cNvSpPr>
            <a:spLocks/>
          </p:cNvSpPr>
          <p:nvPr/>
        </p:nvSpPr>
        <p:spPr bwMode="auto">
          <a:xfrm>
            <a:off x="2043086" y="3755488"/>
            <a:ext cx="4667160" cy="973430"/>
          </a:xfrm>
          <a:custGeom>
            <a:avLst/>
            <a:gdLst>
              <a:gd name="T0" fmla="*/ 281 w 2372"/>
              <a:gd name="T1" fmla="*/ 0 h 425"/>
              <a:gd name="T2" fmla="*/ 0 w 2372"/>
              <a:gd name="T3" fmla="*/ 425 h 425"/>
              <a:gd name="T4" fmla="*/ 2372 w 2372"/>
              <a:gd name="T5" fmla="*/ 425 h 425"/>
              <a:gd name="T6" fmla="*/ 2091 w 2372"/>
              <a:gd name="T7" fmla="*/ 0 h 425"/>
              <a:gd name="T8" fmla="*/ 281 w 2372"/>
              <a:gd name="T9" fmla="*/ 0 h 425"/>
            </a:gdLst>
            <a:ahLst/>
            <a:cxnLst>
              <a:cxn ang="0">
                <a:pos x="T0" y="T1"/>
              </a:cxn>
              <a:cxn ang="0">
                <a:pos x="T2" y="T3"/>
              </a:cxn>
              <a:cxn ang="0">
                <a:pos x="T4" y="T5"/>
              </a:cxn>
              <a:cxn ang="0">
                <a:pos x="T6" y="T7"/>
              </a:cxn>
              <a:cxn ang="0">
                <a:pos x="T8" y="T9"/>
              </a:cxn>
            </a:cxnLst>
            <a:rect l="0" t="0" r="r" b="b"/>
            <a:pathLst>
              <a:path w="2372" h="425">
                <a:moveTo>
                  <a:pt x="281" y="0"/>
                </a:moveTo>
                <a:lnTo>
                  <a:pt x="0" y="425"/>
                </a:lnTo>
                <a:lnTo>
                  <a:pt x="2372" y="425"/>
                </a:lnTo>
                <a:lnTo>
                  <a:pt x="2091" y="0"/>
                </a:lnTo>
                <a:lnTo>
                  <a:pt x="281" y="0"/>
                </a:lnTo>
                <a:close/>
              </a:path>
            </a:pathLst>
          </a:custGeom>
          <a:solidFill>
            <a:schemeClr val="accent5">
              <a:lumMod val="75000"/>
            </a:schemeClr>
          </a:solidFill>
          <a:ln w="28575">
            <a:solidFill>
              <a:schemeClr val="bg1">
                <a:lumMod val="95000"/>
              </a:schemeClr>
            </a:solidFill>
          </a:ln>
        </p:spPr>
        <p:txBody>
          <a:bodyPr vert="horz" wrap="square" lIns="121920" tIns="60960" rIns="121920" bIns="60960" numCol="1" anchor="t" anchorCtr="0" compatLnSpc="1">
            <a:prstTxWarp prst="textNoShape">
              <a:avLst/>
            </a:prstTxWarp>
          </a:bodyPr>
          <a:lstStyle/>
          <a:p>
            <a:endParaRPr lang="en-US" sz="3200"/>
          </a:p>
        </p:txBody>
      </p:sp>
      <p:sp>
        <p:nvSpPr>
          <p:cNvPr id="14" name="Freeform 8"/>
          <p:cNvSpPr>
            <a:spLocks/>
          </p:cNvSpPr>
          <p:nvPr/>
        </p:nvSpPr>
        <p:spPr bwMode="auto">
          <a:xfrm>
            <a:off x="1486255" y="4728916"/>
            <a:ext cx="5780825" cy="975720"/>
          </a:xfrm>
          <a:custGeom>
            <a:avLst/>
            <a:gdLst>
              <a:gd name="T0" fmla="*/ 283 w 2938"/>
              <a:gd name="T1" fmla="*/ 0 h 426"/>
              <a:gd name="T2" fmla="*/ 2655 w 2938"/>
              <a:gd name="T3" fmla="*/ 0 h 426"/>
              <a:gd name="T4" fmla="*/ 2938 w 2938"/>
              <a:gd name="T5" fmla="*/ 426 h 426"/>
              <a:gd name="T6" fmla="*/ 0 w 2938"/>
              <a:gd name="T7" fmla="*/ 426 h 426"/>
              <a:gd name="T8" fmla="*/ 283 w 2938"/>
              <a:gd name="T9" fmla="*/ 0 h 426"/>
            </a:gdLst>
            <a:ahLst/>
            <a:cxnLst>
              <a:cxn ang="0">
                <a:pos x="T0" y="T1"/>
              </a:cxn>
              <a:cxn ang="0">
                <a:pos x="T2" y="T3"/>
              </a:cxn>
              <a:cxn ang="0">
                <a:pos x="T4" y="T5"/>
              </a:cxn>
              <a:cxn ang="0">
                <a:pos x="T6" y="T7"/>
              </a:cxn>
              <a:cxn ang="0">
                <a:pos x="T8" y="T9"/>
              </a:cxn>
            </a:cxnLst>
            <a:rect l="0" t="0" r="r" b="b"/>
            <a:pathLst>
              <a:path w="2938" h="426">
                <a:moveTo>
                  <a:pt x="283" y="0"/>
                </a:moveTo>
                <a:lnTo>
                  <a:pt x="2655" y="0"/>
                </a:lnTo>
                <a:lnTo>
                  <a:pt x="2938" y="426"/>
                </a:lnTo>
                <a:lnTo>
                  <a:pt x="0" y="426"/>
                </a:lnTo>
                <a:lnTo>
                  <a:pt x="283" y="0"/>
                </a:lnTo>
                <a:close/>
              </a:path>
            </a:pathLst>
          </a:custGeom>
          <a:solidFill>
            <a:schemeClr val="accent5">
              <a:lumMod val="50000"/>
            </a:schemeClr>
          </a:solidFill>
          <a:ln w="28575">
            <a:solidFill>
              <a:schemeClr val="bg1">
                <a:lumMod val="95000"/>
              </a:schemeClr>
            </a:solidFill>
          </a:ln>
        </p:spPr>
        <p:txBody>
          <a:bodyPr vert="horz" wrap="square" lIns="121920" tIns="60960" rIns="121920" bIns="60960" numCol="1" anchor="t" anchorCtr="0" compatLnSpc="1">
            <a:prstTxWarp prst="textNoShape">
              <a:avLst/>
            </a:prstTxWarp>
          </a:bodyPr>
          <a:lstStyle/>
          <a:p>
            <a:endParaRPr lang="en-US" sz="3200"/>
          </a:p>
        </p:txBody>
      </p:sp>
      <p:sp>
        <p:nvSpPr>
          <p:cNvPr id="15" name="Text Box 10"/>
          <p:cNvSpPr txBox="1">
            <a:spLocks noChangeArrowheads="1"/>
          </p:cNvSpPr>
          <p:nvPr/>
        </p:nvSpPr>
        <p:spPr bwMode="auto">
          <a:xfrm>
            <a:off x="2945179" y="5032110"/>
            <a:ext cx="2862976" cy="369332"/>
          </a:xfrm>
          <a:prstGeom prst="rect">
            <a:avLst/>
          </a:prstGeom>
          <a:noFill/>
          <a:ln w="9525">
            <a:noFill/>
            <a:miter lim="800000"/>
            <a:headEnd/>
            <a:tailEnd/>
          </a:ln>
        </p:spPr>
        <p:txBody>
          <a:bodyPr wrap="square" lIns="60960" tIns="30480" rIns="60960" bIns="30480">
            <a:spAutoFit/>
          </a:bodyPr>
          <a:lstStyle/>
          <a:p>
            <a:pPr algn="ctr" defTabSz="1450940"/>
            <a:r>
              <a:rPr lang="zh-CN" altLang="en-US" sz="2000" b="1" dirty="0">
                <a:solidFill>
                  <a:schemeClr val="accent5">
                    <a:lumMod val="60000"/>
                    <a:lumOff val="40000"/>
                  </a:schemeClr>
                </a:solidFill>
                <a:latin typeface="微软雅黑" panose="020B0503020204020204" pitchFamily="34" charset="-122"/>
                <a:ea typeface="微软雅黑" panose="020B0503020204020204" pitchFamily="34" charset="-122"/>
                <a:cs typeface="Open Sans" pitchFamily="34" charset="0"/>
              </a:rPr>
              <a:t>添加文字</a:t>
            </a:r>
            <a:endParaRPr lang="en-US" altLang="zh-CN" sz="2000" b="1" dirty="0">
              <a:solidFill>
                <a:schemeClr val="accent5">
                  <a:lumMod val="60000"/>
                  <a:lumOff val="40000"/>
                </a:schemeClr>
              </a:solidFill>
              <a:latin typeface="微软雅黑" panose="020B0503020204020204" pitchFamily="34" charset="-122"/>
              <a:ea typeface="微软雅黑" panose="020B0503020204020204" pitchFamily="34" charset="-122"/>
              <a:cs typeface="Open Sans" pitchFamily="34" charset="0"/>
            </a:endParaRPr>
          </a:p>
        </p:txBody>
      </p:sp>
      <p:sp>
        <p:nvSpPr>
          <p:cNvPr id="16" name="Text Box 10"/>
          <p:cNvSpPr txBox="1">
            <a:spLocks noChangeArrowheads="1"/>
          </p:cNvSpPr>
          <p:nvPr/>
        </p:nvSpPr>
        <p:spPr bwMode="auto">
          <a:xfrm>
            <a:off x="2945179" y="4057537"/>
            <a:ext cx="2862976" cy="369332"/>
          </a:xfrm>
          <a:prstGeom prst="rect">
            <a:avLst/>
          </a:prstGeom>
          <a:noFill/>
          <a:ln w="9525">
            <a:noFill/>
            <a:miter lim="800000"/>
            <a:headEnd/>
            <a:tailEnd/>
          </a:ln>
        </p:spPr>
        <p:txBody>
          <a:bodyPr wrap="square" lIns="60960" tIns="30480" rIns="60960" bIns="30480">
            <a:spAutoFit/>
          </a:bodyPr>
          <a:lstStyle/>
          <a:p>
            <a:pPr algn="ctr" defTabSz="1450940"/>
            <a:r>
              <a:rPr lang="zh-CN" altLang="en-US" sz="2000" b="1" dirty="0">
                <a:solidFill>
                  <a:schemeClr val="accent5">
                    <a:lumMod val="60000"/>
                    <a:lumOff val="40000"/>
                  </a:schemeClr>
                </a:solidFill>
                <a:latin typeface="微软雅黑" panose="020B0503020204020204" pitchFamily="34" charset="-122"/>
                <a:ea typeface="微软雅黑" panose="020B0503020204020204" pitchFamily="34" charset="-122"/>
                <a:cs typeface="Open Sans" pitchFamily="34" charset="0"/>
              </a:rPr>
              <a:t>添加文字</a:t>
            </a:r>
            <a:endParaRPr lang="en-US" altLang="zh-CN" sz="2000" b="1" dirty="0">
              <a:solidFill>
                <a:schemeClr val="accent5">
                  <a:lumMod val="60000"/>
                  <a:lumOff val="40000"/>
                </a:schemeClr>
              </a:solidFill>
              <a:latin typeface="微软雅黑" panose="020B0503020204020204" pitchFamily="34" charset="-122"/>
              <a:ea typeface="微软雅黑" panose="020B0503020204020204" pitchFamily="34" charset="-122"/>
              <a:cs typeface="Open Sans" pitchFamily="34" charset="0"/>
            </a:endParaRPr>
          </a:p>
        </p:txBody>
      </p:sp>
      <p:sp>
        <p:nvSpPr>
          <p:cNvPr id="17" name="Text Box 10"/>
          <p:cNvSpPr txBox="1">
            <a:spLocks noChangeArrowheads="1"/>
          </p:cNvSpPr>
          <p:nvPr/>
        </p:nvSpPr>
        <p:spPr bwMode="auto">
          <a:xfrm>
            <a:off x="3283593" y="3082961"/>
            <a:ext cx="2186149" cy="369332"/>
          </a:xfrm>
          <a:prstGeom prst="rect">
            <a:avLst/>
          </a:prstGeom>
          <a:noFill/>
          <a:ln w="9525">
            <a:noFill/>
            <a:miter lim="800000"/>
            <a:headEnd/>
            <a:tailEnd/>
          </a:ln>
        </p:spPr>
        <p:txBody>
          <a:bodyPr wrap="square" lIns="60960" tIns="30480" rIns="60960" bIns="30480">
            <a:spAutoFit/>
          </a:bodyPr>
          <a:lstStyle/>
          <a:p>
            <a:pPr algn="ctr" defTabSz="1450940"/>
            <a:r>
              <a:rPr lang="zh-CN" altLang="en-US" sz="2000" b="1" dirty="0">
                <a:solidFill>
                  <a:schemeClr val="accent5">
                    <a:lumMod val="60000"/>
                    <a:lumOff val="40000"/>
                  </a:schemeClr>
                </a:solidFill>
                <a:latin typeface="微软雅黑" panose="020B0503020204020204" pitchFamily="34" charset="-122"/>
                <a:ea typeface="微软雅黑" panose="020B0503020204020204" pitchFamily="34" charset="-122"/>
                <a:cs typeface="Open Sans" pitchFamily="34" charset="0"/>
              </a:rPr>
              <a:t>添加文字</a:t>
            </a:r>
            <a:endParaRPr lang="en-US" altLang="zh-CN" sz="2000" b="1" dirty="0">
              <a:solidFill>
                <a:schemeClr val="accent5">
                  <a:lumMod val="60000"/>
                  <a:lumOff val="40000"/>
                </a:schemeClr>
              </a:solidFill>
              <a:latin typeface="微软雅黑" panose="020B0503020204020204" pitchFamily="34" charset="-122"/>
              <a:ea typeface="微软雅黑" panose="020B0503020204020204" pitchFamily="34" charset="-122"/>
              <a:cs typeface="Open Sans" pitchFamily="34" charset="0"/>
            </a:endParaRPr>
          </a:p>
        </p:txBody>
      </p:sp>
      <p:sp>
        <p:nvSpPr>
          <p:cNvPr id="21" name="Text Box 10"/>
          <p:cNvSpPr txBox="1">
            <a:spLocks noChangeArrowheads="1"/>
          </p:cNvSpPr>
          <p:nvPr/>
        </p:nvSpPr>
        <p:spPr bwMode="auto">
          <a:xfrm>
            <a:off x="3443488" y="2106095"/>
            <a:ext cx="1866359" cy="369332"/>
          </a:xfrm>
          <a:prstGeom prst="rect">
            <a:avLst/>
          </a:prstGeom>
          <a:noFill/>
          <a:ln w="9525">
            <a:noFill/>
            <a:miter lim="800000"/>
            <a:headEnd/>
            <a:tailEnd/>
          </a:ln>
        </p:spPr>
        <p:txBody>
          <a:bodyPr wrap="square" lIns="60960" tIns="30480" rIns="60960" bIns="30480">
            <a:spAutoFit/>
          </a:bodyPr>
          <a:lstStyle/>
          <a:p>
            <a:pPr algn="ctr" defTabSz="1450940"/>
            <a:r>
              <a:rPr lang="zh-CN" altLang="en-US" sz="2000" b="1" dirty="0" smtClean="0">
                <a:solidFill>
                  <a:schemeClr val="accent5">
                    <a:lumMod val="60000"/>
                    <a:lumOff val="40000"/>
                  </a:schemeClr>
                </a:solidFill>
                <a:latin typeface="微软雅黑" panose="020B0503020204020204" pitchFamily="34" charset="-122"/>
                <a:ea typeface="微软雅黑" panose="020B0503020204020204" pitchFamily="34" charset="-122"/>
                <a:cs typeface="Open Sans" pitchFamily="34" charset="0"/>
              </a:rPr>
              <a:t>添加文字</a:t>
            </a:r>
            <a:endParaRPr lang="en-US" sz="2000" b="1" dirty="0">
              <a:solidFill>
                <a:schemeClr val="accent5">
                  <a:lumMod val="60000"/>
                  <a:lumOff val="40000"/>
                </a:schemeClr>
              </a:solidFill>
              <a:latin typeface="微软雅黑" panose="020B0503020204020204" pitchFamily="34" charset="-122"/>
              <a:ea typeface="微软雅黑" panose="020B0503020204020204" pitchFamily="34" charset="-122"/>
              <a:cs typeface="Open Sans" pitchFamily="34" charset="0"/>
            </a:endParaRPr>
          </a:p>
        </p:txBody>
      </p:sp>
      <p:sp>
        <p:nvSpPr>
          <p:cNvPr id="23" name="Oval 11"/>
          <p:cNvSpPr/>
          <p:nvPr/>
        </p:nvSpPr>
        <p:spPr>
          <a:xfrm>
            <a:off x="5162860" y="2149288"/>
            <a:ext cx="282947" cy="282947"/>
          </a:xfrm>
          <a:prstGeom prst="ellipse">
            <a:avLst/>
          </a:prstGeom>
          <a:solidFill>
            <a:schemeClr val="accent5">
              <a:lumMod val="75000"/>
            </a:schemeClr>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4" name="Oval 12"/>
          <p:cNvSpPr/>
          <p:nvPr/>
        </p:nvSpPr>
        <p:spPr>
          <a:xfrm>
            <a:off x="5723806" y="3126154"/>
            <a:ext cx="282947" cy="282947"/>
          </a:xfrm>
          <a:prstGeom prst="ellipse">
            <a:avLst/>
          </a:prstGeom>
          <a:solidFill>
            <a:schemeClr val="accent5">
              <a:lumMod val="50000"/>
            </a:schemeClr>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5" name="Oval 13"/>
          <p:cNvSpPr/>
          <p:nvPr/>
        </p:nvSpPr>
        <p:spPr>
          <a:xfrm>
            <a:off x="6291751" y="4100730"/>
            <a:ext cx="282947" cy="282947"/>
          </a:xfrm>
          <a:prstGeom prst="ellipse">
            <a:avLst/>
          </a:prstGeom>
          <a:solidFill>
            <a:schemeClr val="accent5">
              <a:lumMod val="75000"/>
            </a:schemeClr>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6" name="Oval 14"/>
          <p:cNvSpPr/>
          <p:nvPr/>
        </p:nvSpPr>
        <p:spPr>
          <a:xfrm>
            <a:off x="6848730" y="5075303"/>
            <a:ext cx="282947" cy="282947"/>
          </a:xfrm>
          <a:prstGeom prst="ellipse">
            <a:avLst/>
          </a:prstGeom>
          <a:solidFill>
            <a:schemeClr val="accent5">
              <a:lumMod val="50000"/>
            </a:schemeClr>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7" name="肘形接點 23"/>
          <p:cNvSpPr>
            <a:spLocks noChangeShapeType="1"/>
          </p:cNvSpPr>
          <p:nvPr/>
        </p:nvSpPr>
        <p:spPr bwMode="auto">
          <a:xfrm rot="5400000" flipH="1" flipV="1">
            <a:off x="6194499" y="680802"/>
            <a:ext cx="703776" cy="2233195"/>
          </a:xfrm>
          <a:custGeom>
            <a:avLst/>
            <a:gdLst>
              <a:gd name="connsiteX0" fmla="*/ 0 w 681038"/>
              <a:gd name="connsiteY0" fmla="*/ 0 h 2268538"/>
              <a:gd name="connsiteX1" fmla="*/ 681038 w 681038"/>
              <a:gd name="connsiteY1" fmla="*/ 0 h 2268538"/>
              <a:gd name="connsiteX2" fmla="*/ 681038 w 681038"/>
              <a:gd name="connsiteY2" fmla="*/ 2268538 h 2268538"/>
              <a:gd name="connsiteX0" fmla="*/ 0 w 626447"/>
              <a:gd name="connsiteY0" fmla="*/ 0 h 2732562"/>
              <a:gd name="connsiteX1" fmla="*/ 626447 w 626447"/>
              <a:gd name="connsiteY1" fmla="*/ 464024 h 2732562"/>
              <a:gd name="connsiteX2" fmla="*/ 626447 w 626447"/>
              <a:gd name="connsiteY2" fmla="*/ 2732562 h 2732562"/>
              <a:gd name="connsiteX0" fmla="*/ 0 w 626447"/>
              <a:gd name="connsiteY0" fmla="*/ 0 h 2200551"/>
              <a:gd name="connsiteX1" fmla="*/ 626447 w 626447"/>
              <a:gd name="connsiteY1" fmla="*/ 464024 h 2200551"/>
              <a:gd name="connsiteX2" fmla="*/ 622250 w 626447"/>
              <a:gd name="connsiteY2" fmla="*/ 2200551 h 2200551"/>
            </a:gdLst>
            <a:ahLst/>
            <a:cxnLst>
              <a:cxn ang="0">
                <a:pos x="connsiteX0" y="connsiteY0"/>
              </a:cxn>
              <a:cxn ang="0">
                <a:pos x="connsiteX1" y="connsiteY1"/>
              </a:cxn>
              <a:cxn ang="0">
                <a:pos x="connsiteX2" y="connsiteY2"/>
              </a:cxn>
            </a:cxnLst>
            <a:rect l="l" t="t" r="r" b="b"/>
            <a:pathLst>
              <a:path w="626447" h="2200551" fill="none">
                <a:moveTo>
                  <a:pt x="0" y="0"/>
                </a:moveTo>
                <a:lnTo>
                  <a:pt x="626447" y="464024"/>
                </a:lnTo>
                <a:cubicBezTo>
                  <a:pt x="626447" y="1220203"/>
                  <a:pt x="622250" y="1444372"/>
                  <a:pt x="622250" y="2200551"/>
                </a:cubicBezTo>
              </a:path>
            </a:pathLst>
          </a:custGeom>
          <a:noFill/>
          <a:ln w="9525" cap="flat" cmpd="sng">
            <a:solidFill>
              <a:srgbClr val="222A35"/>
            </a:solidFill>
            <a:prstDash val="dash"/>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28" name="矩形 27"/>
          <p:cNvSpPr/>
          <p:nvPr/>
        </p:nvSpPr>
        <p:spPr>
          <a:xfrm>
            <a:off x="7876723" y="1052736"/>
            <a:ext cx="1569642" cy="369324"/>
          </a:xfrm>
          <a:prstGeom prst="rect">
            <a:avLst/>
          </a:prstGeom>
        </p:spPr>
        <p:txBody>
          <a:bodyPr wrap="none" lIns="91431" tIns="45716" rIns="91431" bIns="45716">
            <a:spAutoFit/>
          </a:bodyPr>
          <a:lstStyle/>
          <a:p>
            <a:pPr>
              <a:spcBef>
                <a:spcPct val="0"/>
              </a:spcBef>
              <a:buFont typeface="Arial" charset="0"/>
              <a:buNone/>
            </a:pPr>
            <a:r>
              <a:rPr lang="zh-CN" altLang="en-US" b="1" dirty="0" smtClean="0">
                <a:solidFill>
                  <a:srgbClr val="31859C"/>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rgbClr val="31859C"/>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9" name="矩形 47"/>
          <p:cNvSpPr>
            <a:spLocks noChangeArrowheads="1"/>
          </p:cNvSpPr>
          <p:nvPr/>
        </p:nvSpPr>
        <p:spPr bwMode="auto">
          <a:xfrm>
            <a:off x="7876723" y="1402934"/>
            <a:ext cx="2983316" cy="62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a:solidFill>
                  <a:schemeClr val="tx1">
                    <a:lumMod val="65000"/>
                    <a:lumOff val="35000"/>
                  </a:schemeClr>
                </a:solidFill>
                <a:sym typeface="微软雅黑" pitchFamily="34" charset="-122"/>
              </a:rPr>
              <a:t>在此录入上述图表的描述说明，在此录入上述图表的描述</a:t>
            </a:r>
            <a:r>
              <a:rPr lang="zh-CN" altLang="en-US" sz="1400" dirty="0" smtClean="0">
                <a:solidFill>
                  <a:schemeClr val="tx1">
                    <a:lumMod val="65000"/>
                    <a:lumOff val="35000"/>
                  </a:schemeClr>
                </a:solidFill>
                <a:sym typeface="微软雅黑" pitchFamily="34" charset="-122"/>
              </a:rPr>
              <a:t>说明。</a:t>
            </a:r>
            <a:endParaRPr lang="zh-CN" altLang="en-US" sz="1400" dirty="0">
              <a:solidFill>
                <a:schemeClr val="tx1">
                  <a:lumMod val="65000"/>
                  <a:lumOff val="35000"/>
                </a:schemeClr>
              </a:solidFill>
              <a:sym typeface="微软雅黑" pitchFamily="34" charset="-122"/>
            </a:endParaRPr>
          </a:p>
        </p:txBody>
      </p:sp>
      <p:sp>
        <p:nvSpPr>
          <p:cNvPr id="30" name="肘形接點 23"/>
          <p:cNvSpPr>
            <a:spLocks noChangeShapeType="1"/>
          </p:cNvSpPr>
          <p:nvPr/>
        </p:nvSpPr>
        <p:spPr bwMode="auto">
          <a:xfrm rot="5400000" flipH="1" flipV="1">
            <a:off x="6605709" y="2130341"/>
            <a:ext cx="458319" cy="1656230"/>
          </a:xfrm>
          <a:custGeom>
            <a:avLst/>
            <a:gdLst>
              <a:gd name="connsiteX0" fmla="*/ 0 w 681038"/>
              <a:gd name="connsiteY0" fmla="*/ 0 h 2268538"/>
              <a:gd name="connsiteX1" fmla="*/ 681038 w 681038"/>
              <a:gd name="connsiteY1" fmla="*/ 0 h 2268538"/>
              <a:gd name="connsiteX2" fmla="*/ 681038 w 681038"/>
              <a:gd name="connsiteY2" fmla="*/ 2268538 h 2268538"/>
              <a:gd name="connsiteX0" fmla="*/ 0 w 626447"/>
              <a:gd name="connsiteY0" fmla="*/ 0 h 2732562"/>
              <a:gd name="connsiteX1" fmla="*/ 626447 w 626447"/>
              <a:gd name="connsiteY1" fmla="*/ 464024 h 2732562"/>
              <a:gd name="connsiteX2" fmla="*/ 626447 w 626447"/>
              <a:gd name="connsiteY2" fmla="*/ 2732562 h 2732562"/>
              <a:gd name="connsiteX0" fmla="*/ 0 w 626447"/>
              <a:gd name="connsiteY0" fmla="*/ 0 h 2084046"/>
              <a:gd name="connsiteX1" fmla="*/ 626447 w 626447"/>
              <a:gd name="connsiteY1" fmla="*/ 464024 h 2084046"/>
              <a:gd name="connsiteX2" fmla="*/ 626446 w 626447"/>
              <a:gd name="connsiteY2" fmla="*/ 2084046 h 2084046"/>
            </a:gdLst>
            <a:ahLst/>
            <a:cxnLst>
              <a:cxn ang="0">
                <a:pos x="connsiteX0" y="connsiteY0"/>
              </a:cxn>
              <a:cxn ang="0">
                <a:pos x="connsiteX1" y="connsiteY1"/>
              </a:cxn>
              <a:cxn ang="0">
                <a:pos x="connsiteX2" y="connsiteY2"/>
              </a:cxn>
            </a:cxnLst>
            <a:rect l="l" t="t" r="r" b="b"/>
            <a:pathLst>
              <a:path w="626447" h="2084046" fill="none">
                <a:moveTo>
                  <a:pt x="0" y="0"/>
                </a:moveTo>
                <a:lnTo>
                  <a:pt x="626447" y="464024"/>
                </a:lnTo>
                <a:cubicBezTo>
                  <a:pt x="626447" y="1220203"/>
                  <a:pt x="626446" y="1327867"/>
                  <a:pt x="626446" y="2084046"/>
                </a:cubicBezTo>
              </a:path>
            </a:pathLst>
          </a:custGeom>
          <a:noFill/>
          <a:ln w="9525" cap="flat" cmpd="sng">
            <a:solidFill>
              <a:srgbClr val="222A35"/>
            </a:solidFill>
            <a:prstDash val="dash"/>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31" name="矩形 30"/>
          <p:cNvSpPr/>
          <p:nvPr/>
        </p:nvSpPr>
        <p:spPr>
          <a:xfrm>
            <a:off x="7876723" y="2338277"/>
            <a:ext cx="1569642" cy="369324"/>
          </a:xfrm>
          <a:prstGeom prst="rect">
            <a:avLst/>
          </a:prstGeom>
        </p:spPr>
        <p:txBody>
          <a:bodyPr wrap="none" lIns="91431" tIns="45716" rIns="91431" bIns="45716">
            <a:spAutoFit/>
          </a:bodyPr>
          <a:lstStyle/>
          <a:p>
            <a:pPr>
              <a:spcBef>
                <a:spcPct val="0"/>
              </a:spcBef>
              <a:buFont typeface="Arial" charset="0"/>
              <a:buNone/>
            </a:pPr>
            <a:r>
              <a:rPr lang="zh-CN" altLang="en-US" b="1" dirty="0" smtClean="0">
                <a:solidFill>
                  <a:srgbClr val="31859C"/>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rgbClr val="31859C"/>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矩形 47"/>
          <p:cNvSpPr>
            <a:spLocks noChangeArrowheads="1"/>
          </p:cNvSpPr>
          <p:nvPr/>
        </p:nvSpPr>
        <p:spPr bwMode="auto">
          <a:xfrm>
            <a:off x="7876723" y="2688475"/>
            <a:ext cx="2983316" cy="62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a:solidFill>
                  <a:schemeClr val="tx1">
                    <a:lumMod val="65000"/>
                    <a:lumOff val="35000"/>
                  </a:schemeClr>
                </a:solidFill>
                <a:sym typeface="微软雅黑" pitchFamily="34" charset="-122"/>
              </a:rPr>
              <a:t>在此录入上述图表的描述说明，在此录入上述图表</a:t>
            </a:r>
            <a:r>
              <a:rPr lang="zh-CN" altLang="en-US" sz="1400" dirty="0" smtClean="0">
                <a:solidFill>
                  <a:schemeClr val="tx1">
                    <a:lumMod val="65000"/>
                    <a:lumOff val="35000"/>
                  </a:schemeClr>
                </a:solidFill>
                <a:sym typeface="微软雅黑" pitchFamily="34" charset="-122"/>
              </a:rPr>
              <a:t>的</a:t>
            </a:r>
            <a:r>
              <a:rPr lang="zh-CN" altLang="en-US" sz="1400" dirty="0">
                <a:solidFill>
                  <a:schemeClr val="tx1">
                    <a:lumMod val="65000"/>
                    <a:lumOff val="35000"/>
                  </a:schemeClr>
                </a:solidFill>
                <a:sym typeface="微软雅黑" pitchFamily="34" charset="-122"/>
              </a:rPr>
              <a:t>综合</a:t>
            </a:r>
            <a:r>
              <a:rPr lang="zh-CN" altLang="en-US" sz="1400" dirty="0" smtClean="0">
                <a:solidFill>
                  <a:schemeClr val="tx1">
                    <a:lumMod val="65000"/>
                    <a:lumOff val="35000"/>
                  </a:schemeClr>
                </a:solidFill>
                <a:sym typeface="微软雅黑" pitchFamily="34" charset="-122"/>
              </a:rPr>
              <a:t>描述说明。</a:t>
            </a:r>
            <a:endParaRPr lang="zh-CN" altLang="en-US" sz="1400" dirty="0">
              <a:solidFill>
                <a:schemeClr val="tx1">
                  <a:lumMod val="65000"/>
                  <a:lumOff val="35000"/>
                </a:schemeClr>
              </a:solidFill>
              <a:sym typeface="微软雅黑" pitchFamily="34" charset="-122"/>
            </a:endParaRPr>
          </a:p>
        </p:txBody>
      </p:sp>
      <p:cxnSp>
        <p:nvCxnSpPr>
          <p:cNvPr id="37" name="直接连接符 36"/>
          <p:cNvCxnSpPr>
            <a:stCxn id="25" idx="6"/>
          </p:cNvCxnSpPr>
          <p:nvPr/>
        </p:nvCxnSpPr>
        <p:spPr>
          <a:xfrm flipV="1">
            <a:off x="6574698" y="4234382"/>
            <a:ext cx="1088286" cy="7822"/>
          </a:xfrm>
          <a:prstGeom prst="line">
            <a:avLst/>
          </a:prstGeom>
          <a:noFill/>
          <a:ln w="9525" cap="flat" cmpd="sng">
            <a:solidFill>
              <a:srgbClr val="222A35"/>
            </a:solidFill>
            <a:prstDash val="dash"/>
            <a:bevel/>
            <a:headEnd type="oval" w="med" len="med"/>
            <a:tailEnd type="oval" w="med" len="med"/>
          </a:ln>
          <a:extLst>
            <a:ext uri="{909E8E84-426E-40DD-AFC4-6F175D3DCCD1}">
              <a14:hiddenFill xmlns:a14="http://schemas.microsoft.com/office/drawing/2010/main">
                <a:noFill/>
              </a14:hiddenFill>
            </a:ext>
          </a:extLst>
        </p:spPr>
      </p:cxnSp>
      <p:cxnSp>
        <p:nvCxnSpPr>
          <p:cNvPr id="38" name="直接连接符 37"/>
          <p:cNvCxnSpPr/>
          <p:nvPr/>
        </p:nvCxnSpPr>
        <p:spPr>
          <a:xfrm flipV="1">
            <a:off x="7131677" y="5192928"/>
            <a:ext cx="531307" cy="1"/>
          </a:xfrm>
          <a:prstGeom prst="line">
            <a:avLst/>
          </a:prstGeom>
          <a:noFill/>
          <a:ln w="9525" cap="flat" cmpd="sng">
            <a:solidFill>
              <a:srgbClr val="222A35"/>
            </a:solidFill>
            <a:prstDash val="dash"/>
            <a:bevel/>
            <a:headEnd type="oval" w="med" len="med"/>
            <a:tailEnd type="oval" w="med" len="med"/>
          </a:ln>
          <a:extLst>
            <a:ext uri="{909E8E84-426E-40DD-AFC4-6F175D3DCCD1}">
              <a14:hiddenFill xmlns:a14="http://schemas.microsoft.com/office/drawing/2010/main">
                <a:noFill/>
              </a14:hiddenFill>
            </a:ext>
          </a:extLst>
        </p:spPr>
      </p:cxnSp>
      <p:sp>
        <p:nvSpPr>
          <p:cNvPr id="39" name="矩形 38"/>
          <p:cNvSpPr/>
          <p:nvPr/>
        </p:nvSpPr>
        <p:spPr>
          <a:xfrm>
            <a:off x="7876723" y="3678360"/>
            <a:ext cx="1569642" cy="369324"/>
          </a:xfrm>
          <a:prstGeom prst="rect">
            <a:avLst/>
          </a:prstGeom>
        </p:spPr>
        <p:txBody>
          <a:bodyPr wrap="none" lIns="91431" tIns="45716" rIns="91431" bIns="45716">
            <a:spAutoFit/>
          </a:bodyPr>
          <a:lstStyle/>
          <a:p>
            <a:pPr>
              <a:spcBef>
                <a:spcPct val="0"/>
              </a:spcBef>
              <a:buFont typeface="Arial" charset="0"/>
              <a:buNone/>
            </a:pPr>
            <a:r>
              <a:rPr lang="zh-CN" altLang="en-US" b="1" dirty="0" smtClean="0">
                <a:solidFill>
                  <a:srgbClr val="31859C"/>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rgbClr val="31859C"/>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0" name="矩形 47"/>
          <p:cNvSpPr>
            <a:spLocks noChangeArrowheads="1"/>
          </p:cNvSpPr>
          <p:nvPr/>
        </p:nvSpPr>
        <p:spPr bwMode="auto">
          <a:xfrm>
            <a:off x="7876723" y="4028558"/>
            <a:ext cx="2983316" cy="62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a:solidFill>
                  <a:schemeClr val="tx1">
                    <a:lumMod val="65000"/>
                    <a:lumOff val="35000"/>
                  </a:schemeClr>
                </a:solidFill>
                <a:sym typeface="微软雅黑" pitchFamily="34" charset="-122"/>
              </a:rPr>
              <a:t>在此录入上述图表的描述说明，在此录入上述图表的描述</a:t>
            </a:r>
            <a:r>
              <a:rPr lang="zh-CN" altLang="en-US" sz="1400" dirty="0" smtClean="0">
                <a:solidFill>
                  <a:schemeClr val="tx1">
                    <a:lumMod val="65000"/>
                    <a:lumOff val="35000"/>
                  </a:schemeClr>
                </a:solidFill>
                <a:sym typeface="微软雅黑" pitchFamily="34" charset="-122"/>
              </a:rPr>
              <a:t>说明。</a:t>
            </a:r>
            <a:endParaRPr lang="zh-CN" altLang="en-US" sz="1400" dirty="0">
              <a:solidFill>
                <a:schemeClr val="tx1">
                  <a:lumMod val="65000"/>
                  <a:lumOff val="35000"/>
                </a:schemeClr>
              </a:solidFill>
              <a:sym typeface="微软雅黑" pitchFamily="34" charset="-122"/>
            </a:endParaRPr>
          </a:p>
        </p:txBody>
      </p:sp>
      <p:sp>
        <p:nvSpPr>
          <p:cNvPr id="41" name="矩形 40"/>
          <p:cNvSpPr/>
          <p:nvPr/>
        </p:nvSpPr>
        <p:spPr>
          <a:xfrm>
            <a:off x="7876723" y="5018493"/>
            <a:ext cx="1569642" cy="369324"/>
          </a:xfrm>
          <a:prstGeom prst="rect">
            <a:avLst/>
          </a:prstGeom>
        </p:spPr>
        <p:txBody>
          <a:bodyPr wrap="none" lIns="91431" tIns="45716" rIns="91431" bIns="45716">
            <a:spAutoFit/>
          </a:bodyPr>
          <a:lstStyle/>
          <a:p>
            <a:pPr>
              <a:spcBef>
                <a:spcPct val="0"/>
              </a:spcBef>
              <a:buFont typeface="Arial" charset="0"/>
              <a:buNone/>
            </a:pPr>
            <a:r>
              <a:rPr lang="zh-CN" altLang="en-US" b="1" dirty="0" smtClean="0">
                <a:solidFill>
                  <a:srgbClr val="31859C"/>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rgbClr val="31859C"/>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矩形 47"/>
          <p:cNvSpPr>
            <a:spLocks noChangeArrowheads="1"/>
          </p:cNvSpPr>
          <p:nvPr/>
        </p:nvSpPr>
        <p:spPr bwMode="auto">
          <a:xfrm>
            <a:off x="7876723" y="5368691"/>
            <a:ext cx="2983316" cy="62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a:solidFill>
                  <a:schemeClr val="tx1">
                    <a:lumMod val="65000"/>
                    <a:lumOff val="35000"/>
                  </a:schemeClr>
                </a:solidFill>
                <a:sym typeface="微软雅黑" pitchFamily="34" charset="-122"/>
              </a:rPr>
              <a:t>在此录入上述图表的描述说明，在此录入上述图表</a:t>
            </a:r>
            <a:r>
              <a:rPr lang="zh-CN" altLang="en-US" sz="1400" dirty="0" smtClean="0">
                <a:solidFill>
                  <a:schemeClr val="tx1">
                    <a:lumMod val="65000"/>
                    <a:lumOff val="35000"/>
                  </a:schemeClr>
                </a:solidFill>
                <a:sym typeface="微软雅黑" pitchFamily="34" charset="-122"/>
              </a:rPr>
              <a:t>的</a:t>
            </a:r>
            <a:r>
              <a:rPr lang="zh-CN" altLang="en-US" sz="1400" dirty="0">
                <a:solidFill>
                  <a:schemeClr val="tx1">
                    <a:lumMod val="65000"/>
                    <a:lumOff val="35000"/>
                  </a:schemeClr>
                </a:solidFill>
                <a:sym typeface="微软雅黑" pitchFamily="34" charset="-122"/>
              </a:rPr>
              <a:t>综合</a:t>
            </a:r>
            <a:r>
              <a:rPr lang="zh-CN" altLang="en-US" sz="1400" dirty="0" smtClean="0">
                <a:solidFill>
                  <a:schemeClr val="tx1">
                    <a:lumMod val="65000"/>
                    <a:lumOff val="35000"/>
                  </a:schemeClr>
                </a:solidFill>
                <a:sym typeface="微软雅黑" pitchFamily="34" charset="-122"/>
              </a:rPr>
              <a:t>描述说明。</a:t>
            </a:r>
            <a:endParaRPr lang="zh-CN" altLang="en-US" sz="1400" dirty="0">
              <a:solidFill>
                <a:schemeClr val="tx1">
                  <a:lumMod val="65000"/>
                  <a:lumOff val="35000"/>
                </a:schemeClr>
              </a:solidFill>
              <a:sym typeface="微软雅黑" pitchFamily="34" charset="-122"/>
            </a:endParaRPr>
          </a:p>
        </p:txBody>
      </p:sp>
      <p:sp>
        <p:nvSpPr>
          <p:cNvPr id="43" name="文本框 32"/>
          <p:cNvSpPr txBox="1"/>
          <p:nvPr/>
        </p:nvSpPr>
        <p:spPr>
          <a:xfrm>
            <a:off x="3907627" y="1225578"/>
            <a:ext cx="938059"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defPPr>
              <a:defRPr lang="zh-CN"/>
            </a:defPPr>
            <a:lvl1pPr>
              <a:spcBef>
                <a:spcPct val="0"/>
              </a:spcBef>
              <a:buFont typeface="Arial" charset="0"/>
              <a:buNone/>
              <a:defRPr sz="2933" b="1">
                <a:solidFill>
                  <a:schemeClr val="tx1">
                    <a:lumMod val="75000"/>
                    <a:lumOff val="25000"/>
                  </a:schemeClr>
                </a:solidFill>
                <a:latin typeface="Arial" panose="020B0604020202020204" pitchFamily="34" charset="0"/>
                <a:ea typeface="微软雅黑" pitchFamily="34" charset="-122"/>
                <a:cs typeface="Arial" panose="020B0604020202020204" pitchFamily="34" charset="0"/>
              </a:defRPr>
            </a:lvl1pPr>
            <a:lvl2pPr marL="742950" indent="-285750">
              <a:spcBef>
                <a:spcPct val="20000"/>
              </a:spcBef>
              <a:buFont typeface="Arial" charset="0"/>
              <a:buChar char="–"/>
              <a:defRPr sz="2800">
                <a:latin typeface="微软雅黑" pitchFamily="34" charset="-122"/>
                <a:ea typeface="微软雅黑" pitchFamily="34" charset="-122"/>
              </a:defRPr>
            </a:lvl2pPr>
            <a:lvl3pPr marL="1143000" indent="-228600">
              <a:spcBef>
                <a:spcPct val="20000"/>
              </a:spcBef>
              <a:buFont typeface="Arial" charset="0"/>
              <a:buChar char="•"/>
              <a:defRPr sz="2400">
                <a:latin typeface="微软雅黑" pitchFamily="34" charset="-122"/>
                <a:ea typeface="微软雅黑" pitchFamily="34" charset="-122"/>
              </a:defRPr>
            </a:lvl3pPr>
            <a:lvl4pPr marL="1600200" indent="-228600">
              <a:spcBef>
                <a:spcPct val="20000"/>
              </a:spcBef>
              <a:buFont typeface="Arial" charset="0"/>
              <a:buChar char="–"/>
              <a:defRPr sz="2000">
                <a:latin typeface="微软雅黑" pitchFamily="34" charset="-122"/>
                <a:ea typeface="微软雅黑" pitchFamily="34" charset="-122"/>
              </a:defRPr>
            </a:lvl4pPr>
            <a:lvl5pPr marL="2057400" indent="-228600">
              <a:spcBef>
                <a:spcPct val="20000"/>
              </a:spcBef>
              <a:buFont typeface="Arial" charset="0"/>
              <a:buChar char="»"/>
              <a:defRPr sz="2000">
                <a:latin typeface="微软雅黑" pitchFamily="34" charset="-122"/>
                <a:ea typeface="微软雅黑" pitchFamily="34" charset="-122"/>
              </a:defRPr>
            </a:lvl5pPr>
            <a:lvl6pPr marL="25146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6pPr>
            <a:lvl7pPr marL="29718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7pPr>
            <a:lvl8pPr marL="34290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8pPr>
            <a:lvl9pPr marL="38862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9pPr>
          </a:lstStyle>
          <a:p>
            <a:r>
              <a:rPr lang="zh-CN" altLang="en-US" dirty="0">
                <a:solidFill>
                  <a:srgbClr val="31859C"/>
                </a:solidFill>
              </a:rPr>
              <a:t>文字</a:t>
            </a:r>
          </a:p>
        </p:txBody>
      </p:sp>
      <p:sp>
        <p:nvSpPr>
          <p:cNvPr id="45" name="TextBox 44"/>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14916037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ppt_w</p:attrName>
                                        </p:attrNameLst>
                                      </p:cBhvr>
                                      <p:tavLst>
                                        <p:tav tm="0" fmla="#ppt_w*sin(2.5*pi*$)">
                                          <p:val>
                                            <p:fltVal val="0"/>
                                          </p:val>
                                        </p:tav>
                                        <p:tav tm="100000">
                                          <p:val>
                                            <p:fltVal val="1"/>
                                          </p:val>
                                        </p:tav>
                                      </p:tavLst>
                                    </p:anim>
                                    <p:anim calcmode="lin" valueType="num">
                                      <p:cBhvr>
                                        <p:cTn id="9" dur="1000" fill="hold"/>
                                        <p:tgtEl>
                                          <p:spTgt spid="43"/>
                                        </p:tgtEl>
                                        <p:attrNameLst>
                                          <p:attrName>ppt_h</p:attrName>
                                        </p:attrNameLst>
                                      </p:cBhvr>
                                      <p:tavLst>
                                        <p:tav tm="0">
                                          <p:val>
                                            <p:strVal val="#ppt_h"/>
                                          </p:val>
                                        </p:tav>
                                        <p:tav tm="100000">
                                          <p:val>
                                            <p:strVal val="#ppt_h"/>
                                          </p:val>
                                        </p:tav>
                                      </p:tavLst>
                                    </p:anim>
                                  </p:childTnLst>
                                </p:cTn>
                              </p:par>
                            </p:childTnLst>
                          </p:cTn>
                        </p:par>
                        <p:par>
                          <p:cTn id="10" fill="hold">
                            <p:stCondLst>
                              <p:cond delay="1000"/>
                            </p:stCondLst>
                            <p:childTnLst>
                              <p:par>
                                <p:cTn id="11" presetID="12" presetClass="entr" presetSubtype="1"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300"/>
                                        <p:tgtEl>
                                          <p:spTgt spid="11"/>
                                        </p:tgtEl>
                                        <p:attrNameLst>
                                          <p:attrName>ppt_y</p:attrName>
                                        </p:attrNameLst>
                                      </p:cBhvr>
                                      <p:tavLst>
                                        <p:tav tm="0">
                                          <p:val>
                                            <p:strVal val="#ppt_y-#ppt_h*1.125000"/>
                                          </p:val>
                                        </p:tav>
                                        <p:tav tm="100000">
                                          <p:val>
                                            <p:strVal val="#ppt_y"/>
                                          </p:val>
                                        </p:tav>
                                      </p:tavLst>
                                    </p:anim>
                                    <p:animEffect transition="in" filter="wipe(down)">
                                      <p:cBhvr>
                                        <p:cTn id="14" dur="300"/>
                                        <p:tgtEl>
                                          <p:spTgt spid="11"/>
                                        </p:tgtEl>
                                      </p:cBhvr>
                                    </p:animEffect>
                                  </p:childTnLst>
                                </p:cTn>
                              </p:par>
                              <p:par>
                                <p:cTn id="15" presetID="12" presetClass="entr" presetSubtype="1"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300"/>
                                        <p:tgtEl>
                                          <p:spTgt spid="21"/>
                                        </p:tgtEl>
                                        <p:attrNameLst>
                                          <p:attrName>ppt_y</p:attrName>
                                        </p:attrNameLst>
                                      </p:cBhvr>
                                      <p:tavLst>
                                        <p:tav tm="0">
                                          <p:val>
                                            <p:strVal val="#ppt_y-#ppt_h*1.125000"/>
                                          </p:val>
                                        </p:tav>
                                        <p:tav tm="100000">
                                          <p:val>
                                            <p:strVal val="#ppt_y"/>
                                          </p:val>
                                        </p:tav>
                                      </p:tavLst>
                                    </p:anim>
                                    <p:animEffect transition="in" filter="wipe(down)">
                                      <p:cBhvr>
                                        <p:cTn id="18" dur="300"/>
                                        <p:tgtEl>
                                          <p:spTgt spid="21"/>
                                        </p:tgtEl>
                                      </p:cBhvr>
                                    </p:animEffect>
                                  </p:childTnLst>
                                </p:cTn>
                              </p:par>
                            </p:childTnLst>
                          </p:cTn>
                        </p:par>
                        <p:par>
                          <p:cTn id="19" fill="hold">
                            <p:stCondLst>
                              <p:cond delay="1300"/>
                            </p:stCondLst>
                            <p:childTnLst>
                              <p:par>
                                <p:cTn id="20" presetID="12" presetClass="entr" presetSubtype="1"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300"/>
                                        <p:tgtEl>
                                          <p:spTgt spid="12"/>
                                        </p:tgtEl>
                                        <p:attrNameLst>
                                          <p:attrName>ppt_y</p:attrName>
                                        </p:attrNameLst>
                                      </p:cBhvr>
                                      <p:tavLst>
                                        <p:tav tm="0">
                                          <p:val>
                                            <p:strVal val="#ppt_y-#ppt_h*1.125000"/>
                                          </p:val>
                                        </p:tav>
                                        <p:tav tm="100000">
                                          <p:val>
                                            <p:strVal val="#ppt_y"/>
                                          </p:val>
                                        </p:tav>
                                      </p:tavLst>
                                    </p:anim>
                                    <p:animEffect transition="in" filter="wipe(down)">
                                      <p:cBhvr>
                                        <p:cTn id="23" dur="300"/>
                                        <p:tgtEl>
                                          <p:spTgt spid="12"/>
                                        </p:tgtEl>
                                      </p:cBhvr>
                                    </p:animEffect>
                                  </p:childTnLst>
                                </p:cTn>
                              </p:par>
                              <p:par>
                                <p:cTn id="24" presetID="12" presetClass="entr" presetSubtype="1"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300"/>
                                        <p:tgtEl>
                                          <p:spTgt spid="17"/>
                                        </p:tgtEl>
                                        <p:attrNameLst>
                                          <p:attrName>ppt_y</p:attrName>
                                        </p:attrNameLst>
                                      </p:cBhvr>
                                      <p:tavLst>
                                        <p:tav tm="0">
                                          <p:val>
                                            <p:strVal val="#ppt_y-#ppt_h*1.125000"/>
                                          </p:val>
                                        </p:tav>
                                        <p:tav tm="100000">
                                          <p:val>
                                            <p:strVal val="#ppt_y"/>
                                          </p:val>
                                        </p:tav>
                                      </p:tavLst>
                                    </p:anim>
                                    <p:animEffect transition="in" filter="wipe(down)">
                                      <p:cBhvr>
                                        <p:cTn id="27" dur="300"/>
                                        <p:tgtEl>
                                          <p:spTgt spid="17"/>
                                        </p:tgtEl>
                                      </p:cBhvr>
                                    </p:animEffect>
                                  </p:childTnLst>
                                </p:cTn>
                              </p:par>
                            </p:childTnLst>
                          </p:cTn>
                        </p:par>
                        <p:par>
                          <p:cTn id="28" fill="hold">
                            <p:stCondLst>
                              <p:cond delay="1600"/>
                            </p:stCondLst>
                            <p:childTnLst>
                              <p:par>
                                <p:cTn id="29" presetID="12" presetClass="entr" presetSubtype="1"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300"/>
                                        <p:tgtEl>
                                          <p:spTgt spid="13"/>
                                        </p:tgtEl>
                                        <p:attrNameLst>
                                          <p:attrName>ppt_y</p:attrName>
                                        </p:attrNameLst>
                                      </p:cBhvr>
                                      <p:tavLst>
                                        <p:tav tm="0">
                                          <p:val>
                                            <p:strVal val="#ppt_y-#ppt_h*1.125000"/>
                                          </p:val>
                                        </p:tav>
                                        <p:tav tm="100000">
                                          <p:val>
                                            <p:strVal val="#ppt_y"/>
                                          </p:val>
                                        </p:tav>
                                      </p:tavLst>
                                    </p:anim>
                                    <p:animEffect transition="in" filter="wipe(down)">
                                      <p:cBhvr>
                                        <p:cTn id="32" dur="300"/>
                                        <p:tgtEl>
                                          <p:spTgt spid="13"/>
                                        </p:tgtEl>
                                      </p:cBhvr>
                                    </p:animEffect>
                                  </p:childTnLst>
                                </p:cTn>
                              </p:par>
                              <p:par>
                                <p:cTn id="33" presetID="12" presetClass="entr" presetSubtype="1"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300"/>
                                        <p:tgtEl>
                                          <p:spTgt spid="16"/>
                                        </p:tgtEl>
                                        <p:attrNameLst>
                                          <p:attrName>ppt_y</p:attrName>
                                        </p:attrNameLst>
                                      </p:cBhvr>
                                      <p:tavLst>
                                        <p:tav tm="0">
                                          <p:val>
                                            <p:strVal val="#ppt_y-#ppt_h*1.125000"/>
                                          </p:val>
                                        </p:tav>
                                        <p:tav tm="100000">
                                          <p:val>
                                            <p:strVal val="#ppt_y"/>
                                          </p:val>
                                        </p:tav>
                                      </p:tavLst>
                                    </p:anim>
                                    <p:animEffect transition="in" filter="wipe(down)">
                                      <p:cBhvr>
                                        <p:cTn id="36" dur="300"/>
                                        <p:tgtEl>
                                          <p:spTgt spid="16"/>
                                        </p:tgtEl>
                                      </p:cBhvr>
                                    </p:animEffect>
                                  </p:childTnLst>
                                </p:cTn>
                              </p:par>
                            </p:childTnLst>
                          </p:cTn>
                        </p:par>
                        <p:par>
                          <p:cTn id="37" fill="hold">
                            <p:stCondLst>
                              <p:cond delay="1900"/>
                            </p:stCondLst>
                            <p:childTnLst>
                              <p:par>
                                <p:cTn id="38" presetID="12" presetClass="entr" presetSubtype="1"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300"/>
                                        <p:tgtEl>
                                          <p:spTgt spid="14"/>
                                        </p:tgtEl>
                                        <p:attrNameLst>
                                          <p:attrName>ppt_y</p:attrName>
                                        </p:attrNameLst>
                                      </p:cBhvr>
                                      <p:tavLst>
                                        <p:tav tm="0">
                                          <p:val>
                                            <p:strVal val="#ppt_y-#ppt_h*1.125000"/>
                                          </p:val>
                                        </p:tav>
                                        <p:tav tm="100000">
                                          <p:val>
                                            <p:strVal val="#ppt_y"/>
                                          </p:val>
                                        </p:tav>
                                      </p:tavLst>
                                    </p:anim>
                                    <p:animEffect transition="in" filter="wipe(down)">
                                      <p:cBhvr>
                                        <p:cTn id="41" dur="300"/>
                                        <p:tgtEl>
                                          <p:spTgt spid="14"/>
                                        </p:tgtEl>
                                      </p:cBhvr>
                                    </p:animEffect>
                                  </p:childTnLst>
                                </p:cTn>
                              </p:par>
                              <p:par>
                                <p:cTn id="42" presetID="1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 calcmode="lin" valueType="num">
                                      <p:cBhvr additive="base">
                                        <p:cTn id="44" dur="300"/>
                                        <p:tgtEl>
                                          <p:spTgt spid="15"/>
                                        </p:tgtEl>
                                        <p:attrNameLst>
                                          <p:attrName>ppt_y</p:attrName>
                                        </p:attrNameLst>
                                      </p:cBhvr>
                                      <p:tavLst>
                                        <p:tav tm="0">
                                          <p:val>
                                            <p:strVal val="#ppt_y-#ppt_h*1.125000"/>
                                          </p:val>
                                        </p:tav>
                                        <p:tav tm="100000">
                                          <p:val>
                                            <p:strVal val="#ppt_y"/>
                                          </p:val>
                                        </p:tav>
                                      </p:tavLst>
                                    </p:anim>
                                    <p:animEffect transition="in" filter="wipe(down)">
                                      <p:cBhvr>
                                        <p:cTn id="45" dur="300"/>
                                        <p:tgtEl>
                                          <p:spTgt spid="15"/>
                                        </p:tgtEl>
                                      </p:cBhvr>
                                    </p:animEffect>
                                  </p:childTnLst>
                                </p:cTn>
                              </p:par>
                            </p:childTnLst>
                          </p:cTn>
                        </p:par>
                        <p:par>
                          <p:cTn id="46" fill="hold">
                            <p:stCondLst>
                              <p:cond delay="2200"/>
                            </p:stCondLst>
                            <p:childTnLst>
                              <p:par>
                                <p:cTn id="47" presetID="2" presetClass="entr" presetSubtype="4" fill="hold" grpId="0" nodeType="afterEffect">
                                  <p:stCondLst>
                                    <p:cond delay="250"/>
                                  </p:stCondLst>
                                  <p:childTnLst>
                                    <p:set>
                                      <p:cBhvr>
                                        <p:cTn id="48" dur="1" fill="hold">
                                          <p:stCondLst>
                                            <p:cond delay="0"/>
                                          </p:stCondLst>
                                        </p:cTn>
                                        <p:tgtEl>
                                          <p:spTgt spid="26"/>
                                        </p:tgtEl>
                                        <p:attrNameLst>
                                          <p:attrName>style.visibility</p:attrName>
                                        </p:attrNameLst>
                                      </p:cBhvr>
                                      <p:to>
                                        <p:strVal val="visible"/>
                                      </p:to>
                                    </p:set>
                                    <p:anim calcmode="lin" valueType="num">
                                      <p:cBhvr additive="base">
                                        <p:cTn id="49" dur="250" fill="hold"/>
                                        <p:tgtEl>
                                          <p:spTgt spid="26"/>
                                        </p:tgtEl>
                                        <p:attrNameLst>
                                          <p:attrName>ppt_x</p:attrName>
                                        </p:attrNameLst>
                                      </p:cBhvr>
                                      <p:tavLst>
                                        <p:tav tm="0">
                                          <p:val>
                                            <p:strVal val="#ppt_x"/>
                                          </p:val>
                                        </p:tav>
                                        <p:tav tm="100000">
                                          <p:val>
                                            <p:strVal val="#ppt_x"/>
                                          </p:val>
                                        </p:tav>
                                      </p:tavLst>
                                    </p:anim>
                                    <p:anim calcmode="lin" valueType="num">
                                      <p:cBhvr additive="base">
                                        <p:cTn id="50" dur="250" fill="hold"/>
                                        <p:tgtEl>
                                          <p:spTgt spid="26"/>
                                        </p:tgtEl>
                                        <p:attrNameLst>
                                          <p:attrName>ppt_y</p:attrName>
                                        </p:attrNameLst>
                                      </p:cBhvr>
                                      <p:tavLst>
                                        <p:tav tm="0">
                                          <p:val>
                                            <p:strVal val="1+#ppt_h/2"/>
                                          </p:val>
                                        </p:tav>
                                        <p:tav tm="100000">
                                          <p:val>
                                            <p:strVal val="#ppt_y"/>
                                          </p:val>
                                        </p:tav>
                                      </p:tavLst>
                                    </p:anim>
                                  </p:childTnLst>
                                </p:cTn>
                              </p:par>
                            </p:childTnLst>
                          </p:cTn>
                        </p:par>
                        <p:par>
                          <p:cTn id="51" fill="hold">
                            <p:stCondLst>
                              <p:cond delay="2700"/>
                            </p:stCondLst>
                            <p:childTnLst>
                              <p:par>
                                <p:cTn id="52" presetID="2" presetClass="entr" presetSubtype="4" fill="hold" grpId="0" nodeType="afterEffect">
                                  <p:stCondLst>
                                    <p:cond delay="0"/>
                                  </p:stCondLst>
                                  <p:childTnLst>
                                    <p:set>
                                      <p:cBhvr>
                                        <p:cTn id="53" dur="1" fill="hold">
                                          <p:stCondLst>
                                            <p:cond delay="0"/>
                                          </p:stCondLst>
                                        </p:cTn>
                                        <p:tgtEl>
                                          <p:spTgt spid="25"/>
                                        </p:tgtEl>
                                        <p:attrNameLst>
                                          <p:attrName>style.visibility</p:attrName>
                                        </p:attrNameLst>
                                      </p:cBhvr>
                                      <p:to>
                                        <p:strVal val="visible"/>
                                      </p:to>
                                    </p:set>
                                    <p:anim calcmode="lin" valueType="num">
                                      <p:cBhvr additive="base">
                                        <p:cTn id="54" dur="250" fill="hold"/>
                                        <p:tgtEl>
                                          <p:spTgt spid="25"/>
                                        </p:tgtEl>
                                        <p:attrNameLst>
                                          <p:attrName>ppt_x</p:attrName>
                                        </p:attrNameLst>
                                      </p:cBhvr>
                                      <p:tavLst>
                                        <p:tav tm="0">
                                          <p:val>
                                            <p:strVal val="#ppt_x"/>
                                          </p:val>
                                        </p:tav>
                                        <p:tav tm="100000">
                                          <p:val>
                                            <p:strVal val="#ppt_x"/>
                                          </p:val>
                                        </p:tav>
                                      </p:tavLst>
                                    </p:anim>
                                    <p:anim calcmode="lin" valueType="num">
                                      <p:cBhvr additive="base">
                                        <p:cTn id="55" dur="250" fill="hold"/>
                                        <p:tgtEl>
                                          <p:spTgt spid="25"/>
                                        </p:tgtEl>
                                        <p:attrNameLst>
                                          <p:attrName>ppt_y</p:attrName>
                                        </p:attrNameLst>
                                      </p:cBhvr>
                                      <p:tavLst>
                                        <p:tav tm="0">
                                          <p:val>
                                            <p:strVal val="1+#ppt_h/2"/>
                                          </p:val>
                                        </p:tav>
                                        <p:tav tm="100000">
                                          <p:val>
                                            <p:strVal val="#ppt_y"/>
                                          </p:val>
                                        </p:tav>
                                      </p:tavLst>
                                    </p:anim>
                                  </p:childTnLst>
                                </p:cTn>
                              </p:par>
                            </p:childTnLst>
                          </p:cTn>
                        </p:par>
                        <p:par>
                          <p:cTn id="56" fill="hold">
                            <p:stCondLst>
                              <p:cond delay="2950"/>
                            </p:stCondLst>
                            <p:childTnLst>
                              <p:par>
                                <p:cTn id="57" presetID="2" presetClass="entr" presetSubtype="4" fill="hold" grpId="0" nodeType="afterEffect">
                                  <p:stCondLst>
                                    <p:cond delay="0"/>
                                  </p:stCondLst>
                                  <p:childTnLst>
                                    <p:set>
                                      <p:cBhvr>
                                        <p:cTn id="58" dur="1" fill="hold">
                                          <p:stCondLst>
                                            <p:cond delay="0"/>
                                          </p:stCondLst>
                                        </p:cTn>
                                        <p:tgtEl>
                                          <p:spTgt spid="24"/>
                                        </p:tgtEl>
                                        <p:attrNameLst>
                                          <p:attrName>style.visibility</p:attrName>
                                        </p:attrNameLst>
                                      </p:cBhvr>
                                      <p:to>
                                        <p:strVal val="visible"/>
                                      </p:to>
                                    </p:set>
                                    <p:anim calcmode="lin" valueType="num">
                                      <p:cBhvr additive="base">
                                        <p:cTn id="59" dur="250" fill="hold"/>
                                        <p:tgtEl>
                                          <p:spTgt spid="24"/>
                                        </p:tgtEl>
                                        <p:attrNameLst>
                                          <p:attrName>ppt_x</p:attrName>
                                        </p:attrNameLst>
                                      </p:cBhvr>
                                      <p:tavLst>
                                        <p:tav tm="0">
                                          <p:val>
                                            <p:strVal val="#ppt_x"/>
                                          </p:val>
                                        </p:tav>
                                        <p:tav tm="100000">
                                          <p:val>
                                            <p:strVal val="#ppt_x"/>
                                          </p:val>
                                        </p:tav>
                                      </p:tavLst>
                                    </p:anim>
                                    <p:anim calcmode="lin" valueType="num">
                                      <p:cBhvr additive="base">
                                        <p:cTn id="60" dur="250" fill="hold"/>
                                        <p:tgtEl>
                                          <p:spTgt spid="24"/>
                                        </p:tgtEl>
                                        <p:attrNameLst>
                                          <p:attrName>ppt_y</p:attrName>
                                        </p:attrNameLst>
                                      </p:cBhvr>
                                      <p:tavLst>
                                        <p:tav tm="0">
                                          <p:val>
                                            <p:strVal val="1+#ppt_h/2"/>
                                          </p:val>
                                        </p:tav>
                                        <p:tav tm="100000">
                                          <p:val>
                                            <p:strVal val="#ppt_y"/>
                                          </p:val>
                                        </p:tav>
                                      </p:tavLst>
                                    </p:anim>
                                  </p:childTnLst>
                                </p:cTn>
                              </p:par>
                            </p:childTnLst>
                          </p:cTn>
                        </p:par>
                        <p:par>
                          <p:cTn id="61" fill="hold">
                            <p:stCondLst>
                              <p:cond delay="3200"/>
                            </p:stCondLst>
                            <p:childTnLst>
                              <p:par>
                                <p:cTn id="62" presetID="2" presetClass="entr" presetSubtype="4" fill="hold" grpId="0" nodeType="afterEffect">
                                  <p:stCondLst>
                                    <p:cond delay="0"/>
                                  </p:stCondLst>
                                  <p:childTnLst>
                                    <p:set>
                                      <p:cBhvr>
                                        <p:cTn id="63" dur="1" fill="hold">
                                          <p:stCondLst>
                                            <p:cond delay="0"/>
                                          </p:stCondLst>
                                        </p:cTn>
                                        <p:tgtEl>
                                          <p:spTgt spid="23"/>
                                        </p:tgtEl>
                                        <p:attrNameLst>
                                          <p:attrName>style.visibility</p:attrName>
                                        </p:attrNameLst>
                                      </p:cBhvr>
                                      <p:to>
                                        <p:strVal val="visible"/>
                                      </p:to>
                                    </p:set>
                                    <p:anim calcmode="lin" valueType="num">
                                      <p:cBhvr additive="base">
                                        <p:cTn id="64" dur="250" fill="hold"/>
                                        <p:tgtEl>
                                          <p:spTgt spid="23"/>
                                        </p:tgtEl>
                                        <p:attrNameLst>
                                          <p:attrName>ppt_x</p:attrName>
                                        </p:attrNameLst>
                                      </p:cBhvr>
                                      <p:tavLst>
                                        <p:tav tm="0">
                                          <p:val>
                                            <p:strVal val="#ppt_x"/>
                                          </p:val>
                                        </p:tav>
                                        <p:tav tm="100000">
                                          <p:val>
                                            <p:strVal val="#ppt_x"/>
                                          </p:val>
                                        </p:tav>
                                      </p:tavLst>
                                    </p:anim>
                                    <p:anim calcmode="lin" valueType="num">
                                      <p:cBhvr additive="base">
                                        <p:cTn id="65" dur="250" fill="hold"/>
                                        <p:tgtEl>
                                          <p:spTgt spid="23"/>
                                        </p:tgtEl>
                                        <p:attrNameLst>
                                          <p:attrName>ppt_y</p:attrName>
                                        </p:attrNameLst>
                                      </p:cBhvr>
                                      <p:tavLst>
                                        <p:tav tm="0">
                                          <p:val>
                                            <p:strVal val="1+#ppt_h/2"/>
                                          </p:val>
                                        </p:tav>
                                        <p:tav tm="100000">
                                          <p:val>
                                            <p:strVal val="#ppt_y"/>
                                          </p:val>
                                        </p:tav>
                                      </p:tavLst>
                                    </p:anim>
                                  </p:childTnLst>
                                </p:cTn>
                              </p:par>
                            </p:childTnLst>
                          </p:cTn>
                        </p:par>
                        <p:par>
                          <p:cTn id="66" fill="hold">
                            <p:stCondLst>
                              <p:cond delay="3450"/>
                            </p:stCondLst>
                            <p:childTnLst>
                              <p:par>
                                <p:cTn id="67" presetID="22" presetClass="entr" presetSubtype="8" fill="hold" grpId="0" nodeType="after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wipe(left)">
                                      <p:cBhvr>
                                        <p:cTn id="69" dur="500"/>
                                        <p:tgtEl>
                                          <p:spTgt spid="27"/>
                                        </p:tgtEl>
                                      </p:cBhvr>
                                    </p:animEffect>
                                  </p:childTnLst>
                                </p:cTn>
                              </p:par>
                            </p:childTnLst>
                          </p:cTn>
                        </p:par>
                        <p:par>
                          <p:cTn id="70" fill="hold">
                            <p:stCondLst>
                              <p:cond delay="3950"/>
                            </p:stCondLst>
                            <p:childTnLst>
                              <p:par>
                                <p:cTn id="71" presetID="22" presetClass="entr" presetSubtype="8" fill="hold" grpId="0" nodeType="after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wipe(left)">
                                      <p:cBhvr>
                                        <p:cTn id="73" dur="500"/>
                                        <p:tgtEl>
                                          <p:spTgt spid="28"/>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wipe(left)">
                                      <p:cBhvr>
                                        <p:cTn id="76" dur="500"/>
                                        <p:tgtEl>
                                          <p:spTgt spid="29"/>
                                        </p:tgtEl>
                                      </p:cBhvr>
                                    </p:animEffect>
                                  </p:childTnLst>
                                </p:cTn>
                              </p:par>
                            </p:childTnLst>
                          </p:cTn>
                        </p:par>
                        <p:par>
                          <p:cTn id="77" fill="hold">
                            <p:stCondLst>
                              <p:cond delay="4450"/>
                            </p:stCondLst>
                            <p:childTnLst>
                              <p:par>
                                <p:cTn id="78" presetID="22" presetClass="entr" presetSubtype="8" fill="hold" grpId="0" nodeType="after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wipe(left)">
                                      <p:cBhvr>
                                        <p:cTn id="80" dur="450"/>
                                        <p:tgtEl>
                                          <p:spTgt spid="30"/>
                                        </p:tgtEl>
                                      </p:cBhvr>
                                    </p:animEffect>
                                  </p:childTnLst>
                                </p:cTn>
                              </p:par>
                            </p:childTnLst>
                          </p:cTn>
                        </p:par>
                        <p:par>
                          <p:cTn id="81" fill="hold">
                            <p:stCondLst>
                              <p:cond delay="4900"/>
                            </p:stCondLst>
                            <p:childTnLst>
                              <p:par>
                                <p:cTn id="82" presetID="22" presetClass="entr" presetSubtype="8" fill="hold" grpId="0" nodeType="after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wipe(left)">
                                      <p:cBhvr>
                                        <p:cTn id="84" dur="500"/>
                                        <p:tgtEl>
                                          <p:spTgt spid="31"/>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wipe(left)">
                                      <p:cBhvr>
                                        <p:cTn id="87" dur="500"/>
                                        <p:tgtEl>
                                          <p:spTgt spid="36"/>
                                        </p:tgtEl>
                                      </p:cBhvr>
                                    </p:animEffect>
                                  </p:childTnLst>
                                </p:cTn>
                              </p:par>
                            </p:childTnLst>
                          </p:cTn>
                        </p:par>
                        <p:par>
                          <p:cTn id="88" fill="hold">
                            <p:stCondLst>
                              <p:cond delay="5400"/>
                            </p:stCondLst>
                            <p:childTnLst>
                              <p:par>
                                <p:cTn id="89" presetID="22" presetClass="entr" presetSubtype="8" fill="hold" nodeType="after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wipe(left)">
                                      <p:cBhvr>
                                        <p:cTn id="91" dur="350"/>
                                        <p:tgtEl>
                                          <p:spTgt spid="37"/>
                                        </p:tgtEl>
                                      </p:cBhvr>
                                    </p:animEffect>
                                  </p:childTnLst>
                                </p:cTn>
                              </p:par>
                            </p:childTnLst>
                          </p:cTn>
                        </p:par>
                        <p:par>
                          <p:cTn id="92" fill="hold">
                            <p:stCondLst>
                              <p:cond delay="5750"/>
                            </p:stCondLst>
                            <p:childTnLst>
                              <p:par>
                                <p:cTn id="93" presetID="22" presetClass="entr" presetSubtype="8" fill="hold" grpId="0" nodeType="after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wipe(left)">
                                      <p:cBhvr>
                                        <p:cTn id="95" dur="500"/>
                                        <p:tgtEl>
                                          <p:spTgt spid="39"/>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40"/>
                                        </p:tgtEl>
                                        <p:attrNameLst>
                                          <p:attrName>style.visibility</p:attrName>
                                        </p:attrNameLst>
                                      </p:cBhvr>
                                      <p:to>
                                        <p:strVal val="visible"/>
                                      </p:to>
                                    </p:set>
                                    <p:animEffect transition="in" filter="wipe(left)">
                                      <p:cBhvr>
                                        <p:cTn id="98" dur="500"/>
                                        <p:tgtEl>
                                          <p:spTgt spid="40"/>
                                        </p:tgtEl>
                                      </p:cBhvr>
                                    </p:animEffect>
                                  </p:childTnLst>
                                </p:cTn>
                              </p:par>
                            </p:childTnLst>
                          </p:cTn>
                        </p:par>
                        <p:par>
                          <p:cTn id="99" fill="hold">
                            <p:stCondLst>
                              <p:cond delay="6250"/>
                            </p:stCondLst>
                            <p:childTnLst>
                              <p:par>
                                <p:cTn id="100" presetID="22" presetClass="entr" presetSubtype="8" fill="hold" nodeType="afterEffect">
                                  <p:stCondLst>
                                    <p:cond delay="0"/>
                                  </p:stCondLst>
                                  <p:childTnLst>
                                    <p:set>
                                      <p:cBhvr>
                                        <p:cTn id="101" dur="1" fill="hold">
                                          <p:stCondLst>
                                            <p:cond delay="0"/>
                                          </p:stCondLst>
                                        </p:cTn>
                                        <p:tgtEl>
                                          <p:spTgt spid="38"/>
                                        </p:tgtEl>
                                        <p:attrNameLst>
                                          <p:attrName>style.visibility</p:attrName>
                                        </p:attrNameLst>
                                      </p:cBhvr>
                                      <p:to>
                                        <p:strVal val="visible"/>
                                      </p:to>
                                    </p:set>
                                    <p:animEffect transition="in" filter="wipe(left)">
                                      <p:cBhvr>
                                        <p:cTn id="102" dur="250"/>
                                        <p:tgtEl>
                                          <p:spTgt spid="38"/>
                                        </p:tgtEl>
                                      </p:cBhvr>
                                    </p:animEffect>
                                  </p:childTnLst>
                                </p:cTn>
                              </p:par>
                            </p:childTnLst>
                          </p:cTn>
                        </p:par>
                        <p:par>
                          <p:cTn id="103" fill="hold">
                            <p:stCondLst>
                              <p:cond delay="6500"/>
                            </p:stCondLst>
                            <p:childTnLst>
                              <p:par>
                                <p:cTn id="104" presetID="22" presetClass="entr" presetSubtype="8" fill="hold" grpId="0" nodeType="afterEffect">
                                  <p:stCondLst>
                                    <p:cond delay="0"/>
                                  </p:stCondLst>
                                  <p:childTnLst>
                                    <p:set>
                                      <p:cBhvr>
                                        <p:cTn id="105" dur="1" fill="hold">
                                          <p:stCondLst>
                                            <p:cond delay="0"/>
                                          </p:stCondLst>
                                        </p:cTn>
                                        <p:tgtEl>
                                          <p:spTgt spid="41"/>
                                        </p:tgtEl>
                                        <p:attrNameLst>
                                          <p:attrName>style.visibility</p:attrName>
                                        </p:attrNameLst>
                                      </p:cBhvr>
                                      <p:to>
                                        <p:strVal val="visible"/>
                                      </p:to>
                                    </p:set>
                                    <p:animEffect transition="in" filter="wipe(left)">
                                      <p:cBhvr>
                                        <p:cTn id="106" dur="500"/>
                                        <p:tgtEl>
                                          <p:spTgt spid="41"/>
                                        </p:tgtEl>
                                      </p:cBhvr>
                                    </p:animEffect>
                                  </p:childTnLst>
                                </p:cTn>
                              </p:par>
                              <p:par>
                                <p:cTn id="107" presetID="22" presetClass="entr" presetSubtype="8" fill="hold" grpId="0" nodeType="withEffect">
                                  <p:stCondLst>
                                    <p:cond delay="0"/>
                                  </p:stCondLst>
                                  <p:childTnLst>
                                    <p:set>
                                      <p:cBhvr>
                                        <p:cTn id="108" dur="1" fill="hold">
                                          <p:stCondLst>
                                            <p:cond delay="0"/>
                                          </p:stCondLst>
                                        </p:cTn>
                                        <p:tgtEl>
                                          <p:spTgt spid="42"/>
                                        </p:tgtEl>
                                        <p:attrNameLst>
                                          <p:attrName>style.visibility</p:attrName>
                                        </p:attrNameLst>
                                      </p:cBhvr>
                                      <p:to>
                                        <p:strVal val="visible"/>
                                      </p:to>
                                    </p:set>
                                    <p:animEffect transition="in" filter="wipe(left)">
                                      <p:cBhvr>
                                        <p:cTn id="109" dur="500"/>
                                        <p:tgtEl>
                                          <p:spTgt spid="42"/>
                                        </p:tgtEl>
                                      </p:cBhvr>
                                    </p:animEffect>
                                  </p:childTnLst>
                                </p:cTn>
                              </p:par>
                            </p:childTnLst>
                          </p:cTn>
                        </p:par>
                        <p:par>
                          <p:cTn id="110" fill="hold">
                            <p:stCondLst>
                              <p:cond delay="7000"/>
                            </p:stCondLst>
                            <p:childTnLst>
                              <p:par>
                                <p:cTn id="111" presetID="10" presetClass="entr" presetSubtype="0" fill="hold" grpId="0" nodeType="afterEffect">
                                  <p:stCondLst>
                                    <p:cond delay="0"/>
                                  </p:stCondLst>
                                  <p:childTnLst>
                                    <p:set>
                                      <p:cBhvr>
                                        <p:cTn id="112" dur="1" fill="hold">
                                          <p:stCondLst>
                                            <p:cond delay="0"/>
                                          </p:stCondLst>
                                        </p:cTn>
                                        <p:tgtEl>
                                          <p:spTgt spid="45"/>
                                        </p:tgtEl>
                                        <p:attrNameLst>
                                          <p:attrName>style.visibility</p:attrName>
                                        </p:attrNameLst>
                                      </p:cBhvr>
                                      <p:to>
                                        <p:strVal val="visible"/>
                                      </p:to>
                                    </p:set>
                                    <p:animEffect transition="in" filter="fade">
                                      <p:cBhvr>
                                        <p:cTn id="113" dur="2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p:bldP spid="16" grpId="0"/>
      <p:bldP spid="17" grpId="0"/>
      <p:bldP spid="21" grpId="0"/>
      <p:bldP spid="23" grpId="0" animBg="1"/>
      <p:bldP spid="24" grpId="0" animBg="1"/>
      <p:bldP spid="25" grpId="0" animBg="1"/>
      <p:bldP spid="26" grpId="0" animBg="1"/>
      <p:bldP spid="27" grpId="0" animBg="1"/>
      <p:bldP spid="28" grpId="0"/>
      <p:bldP spid="29" grpId="0"/>
      <p:bldP spid="30" grpId="0" animBg="1"/>
      <p:bldP spid="31" grpId="0"/>
      <p:bldP spid="36" grpId="0"/>
      <p:bldP spid="39" grpId="0"/>
      <p:bldP spid="40" grpId="0"/>
      <p:bldP spid="41" grpId="0"/>
      <p:bldP spid="42" grpId="0"/>
      <p:bldP spid="43" grpId="0"/>
      <p:bldP spid="4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研究成果</a:t>
            </a:r>
            <a:endParaRPr lang="zh-CN" altLang="en-US" dirty="0">
              <a:solidFill>
                <a:schemeClr val="bg1"/>
              </a:solidFill>
              <a:latin typeface="微软雅黑" pitchFamily="34" charset="-122"/>
              <a:ea typeface="微软雅黑" pitchFamily="34" charset="-122"/>
            </a:endParaRPr>
          </a:p>
        </p:txBody>
      </p:sp>
      <p:grpSp>
        <p:nvGrpSpPr>
          <p:cNvPr id="32" name="组合 31"/>
          <p:cNvGrpSpPr>
            <a:grpSpLocks noChangeAspect="1"/>
          </p:cNvGrpSpPr>
          <p:nvPr/>
        </p:nvGrpSpPr>
        <p:grpSpPr>
          <a:xfrm>
            <a:off x="362213" y="116632"/>
            <a:ext cx="381514" cy="327267"/>
            <a:chOff x="5084763" y="971548"/>
            <a:chExt cx="323865" cy="277813"/>
          </a:xfrm>
          <a:solidFill>
            <a:schemeClr val="accent5">
              <a:lumMod val="60000"/>
              <a:lumOff val="40000"/>
            </a:schemeClr>
          </a:solidFill>
        </p:grpSpPr>
        <p:sp>
          <p:nvSpPr>
            <p:cNvPr id="33"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4"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5"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11" name="Freeform 192"/>
          <p:cNvSpPr>
            <a:spLocks noEditPoints="1"/>
          </p:cNvSpPr>
          <p:nvPr/>
        </p:nvSpPr>
        <p:spPr bwMode="auto">
          <a:xfrm>
            <a:off x="1201043" y="2748880"/>
            <a:ext cx="1152525" cy="2724150"/>
          </a:xfrm>
          <a:custGeom>
            <a:avLst/>
            <a:gdLst>
              <a:gd name="T0" fmla="*/ 625 w 693"/>
              <a:gd name="T1" fmla="*/ 1522 h 1641"/>
              <a:gd name="T2" fmla="*/ 520 w 693"/>
              <a:gd name="T3" fmla="*/ 985 h 1641"/>
              <a:gd name="T4" fmla="*/ 498 w 693"/>
              <a:gd name="T5" fmla="*/ 789 h 1641"/>
              <a:gd name="T6" fmla="*/ 532 w 693"/>
              <a:gd name="T7" fmla="*/ 760 h 1641"/>
              <a:gd name="T8" fmla="*/ 571 w 693"/>
              <a:gd name="T9" fmla="*/ 506 h 1641"/>
              <a:gd name="T10" fmla="*/ 505 w 693"/>
              <a:gd name="T11" fmla="*/ 282 h 1641"/>
              <a:gd name="T12" fmla="*/ 394 w 693"/>
              <a:gd name="T13" fmla="*/ 243 h 1641"/>
              <a:gd name="T14" fmla="*/ 344 w 693"/>
              <a:gd name="T15" fmla="*/ 214 h 1641"/>
              <a:gd name="T16" fmla="*/ 341 w 693"/>
              <a:gd name="T17" fmla="*/ 204 h 1641"/>
              <a:gd name="T18" fmla="*/ 354 w 693"/>
              <a:gd name="T19" fmla="*/ 65 h 1641"/>
              <a:gd name="T20" fmla="*/ 313 w 693"/>
              <a:gd name="T21" fmla="*/ 0 h 1641"/>
              <a:gd name="T22" fmla="*/ 228 w 693"/>
              <a:gd name="T23" fmla="*/ 24 h 1641"/>
              <a:gd name="T24" fmla="*/ 214 w 693"/>
              <a:gd name="T25" fmla="*/ 121 h 1641"/>
              <a:gd name="T26" fmla="*/ 240 w 693"/>
              <a:gd name="T27" fmla="*/ 200 h 1641"/>
              <a:gd name="T28" fmla="*/ 240 w 693"/>
              <a:gd name="T29" fmla="*/ 215 h 1641"/>
              <a:gd name="T30" fmla="*/ 147 w 693"/>
              <a:gd name="T31" fmla="*/ 272 h 1641"/>
              <a:gd name="T32" fmla="*/ 22 w 693"/>
              <a:gd name="T33" fmla="*/ 531 h 1641"/>
              <a:gd name="T34" fmla="*/ 113 w 693"/>
              <a:gd name="T35" fmla="*/ 777 h 1641"/>
              <a:gd name="T36" fmla="*/ 143 w 693"/>
              <a:gd name="T37" fmla="*/ 802 h 1641"/>
              <a:gd name="T38" fmla="*/ 220 w 693"/>
              <a:gd name="T39" fmla="*/ 1183 h 1641"/>
              <a:gd name="T40" fmla="*/ 267 w 693"/>
              <a:gd name="T41" fmla="*/ 1470 h 1641"/>
              <a:gd name="T42" fmla="*/ 231 w 693"/>
              <a:gd name="T43" fmla="*/ 1602 h 1641"/>
              <a:gd name="T44" fmla="*/ 343 w 693"/>
              <a:gd name="T45" fmla="*/ 1595 h 1641"/>
              <a:gd name="T46" fmla="*/ 351 w 693"/>
              <a:gd name="T47" fmla="*/ 1504 h 1641"/>
              <a:gd name="T48" fmla="*/ 342 w 693"/>
              <a:gd name="T49" fmla="*/ 1327 h 1641"/>
              <a:gd name="T50" fmla="*/ 334 w 693"/>
              <a:gd name="T51" fmla="*/ 1168 h 1641"/>
              <a:gd name="T52" fmla="*/ 372 w 693"/>
              <a:gd name="T53" fmla="*/ 991 h 1641"/>
              <a:gd name="T54" fmla="*/ 495 w 693"/>
              <a:gd name="T55" fmla="*/ 1455 h 1641"/>
              <a:gd name="T56" fmla="*/ 553 w 693"/>
              <a:gd name="T57" fmla="*/ 1595 h 1641"/>
              <a:gd name="T58" fmla="*/ 693 w 693"/>
              <a:gd name="T59" fmla="*/ 1628 h 1641"/>
              <a:gd name="T60" fmla="*/ 115 w 693"/>
              <a:gd name="T61" fmla="*/ 608 h 1641"/>
              <a:gd name="T62" fmla="*/ 125 w 693"/>
              <a:gd name="T63" fmla="*/ 524 h 1641"/>
              <a:gd name="T64" fmla="*/ 395 w 693"/>
              <a:gd name="T65" fmla="*/ 690 h 1641"/>
              <a:gd name="T66" fmla="*/ 314 w 693"/>
              <a:gd name="T67" fmla="*/ 307 h 1641"/>
              <a:gd name="T68" fmla="*/ 280 w 693"/>
              <a:gd name="T69" fmla="*/ 291 h 1641"/>
              <a:gd name="T70" fmla="*/ 295 w 693"/>
              <a:gd name="T71" fmla="*/ 485 h 1641"/>
              <a:gd name="T72" fmla="*/ 274 w 693"/>
              <a:gd name="T73" fmla="*/ 687 h 1641"/>
              <a:gd name="T74" fmla="*/ 235 w 693"/>
              <a:gd name="T75" fmla="*/ 542 h 1641"/>
              <a:gd name="T76" fmla="*/ 248 w 693"/>
              <a:gd name="T77" fmla="*/ 225 h 1641"/>
              <a:gd name="T78" fmla="*/ 334 w 693"/>
              <a:gd name="T79" fmla="*/ 227 h 1641"/>
              <a:gd name="T80" fmla="*/ 381 w 693"/>
              <a:gd name="T81" fmla="*/ 413 h 1641"/>
              <a:gd name="T82" fmla="*/ 411 w 693"/>
              <a:gd name="T83" fmla="*/ 689 h 1641"/>
              <a:gd name="T84" fmla="*/ 473 w 693"/>
              <a:gd name="T85" fmla="*/ 485 h 1641"/>
              <a:gd name="T86" fmla="*/ 501 w 693"/>
              <a:gd name="T87" fmla="*/ 576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93" h="1641">
                <a:moveTo>
                  <a:pt x="669" y="1590"/>
                </a:moveTo>
                <a:cubicBezTo>
                  <a:pt x="650" y="1579"/>
                  <a:pt x="636" y="1550"/>
                  <a:pt x="629" y="1542"/>
                </a:cubicBezTo>
                <a:cubicBezTo>
                  <a:pt x="622" y="1535"/>
                  <a:pt x="631" y="1537"/>
                  <a:pt x="625" y="1522"/>
                </a:cubicBezTo>
                <a:cubicBezTo>
                  <a:pt x="619" y="1507"/>
                  <a:pt x="600" y="1419"/>
                  <a:pt x="597" y="1391"/>
                </a:cubicBezTo>
                <a:cubicBezTo>
                  <a:pt x="593" y="1362"/>
                  <a:pt x="595" y="1265"/>
                  <a:pt x="582" y="1219"/>
                </a:cubicBezTo>
                <a:cubicBezTo>
                  <a:pt x="568" y="1173"/>
                  <a:pt x="526" y="1025"/>
                  <a:pt x="520" y="985"/>
                </a:cubicBezTo>
                <a:cubicBezTo>
                  <a:pt x="514" y="944"/>
                  <a:pt x="505" y="903"/>
                  <a:pt x="505" y="881"/>
                </a:cubicBezTo>
                <a:cubicBezTo>
                  <a:pt x="505" y="858"/>
                  <a:pt x="503" y="843"/>
                  <a:pt x="496" y="827"/>
                </a:cubicBezTo>
                <a:cubicBezTo>
                  <a:pt x="490" y="811"/>
                  <a:pt x="498" y="789"/>
                  <a:pt x="498" y="789"/>
                </a:cubicBezTo>
                <a:cubicBezTo>
                  <a:pt x="498" y="789"/>
                  <a:pt x="514" y="801"/>
                  <a:pt x="524" y="810"/>
                </a:cubicBezTo>
                <a:cubicBezTo>
                  <a:pt x="534" y="819"/>
                  <a:pt x="534" y="805"/>
                  <a:pt x="529" y="785"/>
                </a:cubicBezTo>
                <a:cubicBezTo>
                  <a:pt x="524" y="765"/>
                  <a:pt x="527" y="754"/>
                  <a:pt x="532" y="760"/>
                </a:cubicBezTo>
                <a:cubicBezTo>
                  <a:pt x="537" y="767"/>
                  <a:pt x="541" y="728"/>
                  <a:pt x="553" y="705"/>
                </a:cubicBezTo>
                <a:cubicBezTo>
                  <a:pt x="566" y="681"/>
                  <a:pt x="593" y="633"/>
                  <a:pt x="587" y="606"/>
                </a:cubicBezTo>
                <a:cubicBezTo>
                  <a:pt x="581" y="578"/>
                  <a:pt x="578" y="530"/>
                  <a:pt x="571" y="506"/>
                </a:cubicBezTo>
                <a:cubicBezTo>
                  <a:pt x="563" y="483"/>
                  <a:pt x="556" y="441"/>
                  <a:pt x="547" y="415"/>
                </a:cubicBezTo>
                <a:cubicBezTo>
                  <a:pt x="538" y="389"/>
                  <a:pt x="540" y="376"/>
                  <a:pt x="529" y="350"/>
                </a:cubicBezTo>
                <a:cubicBezTo>
                  <a:pt x="517" y="324"/>
                  <a:pt x="505" y="295"/>
                  <a:pt x="505" y="282"/>
                </a:cubicBezTo>
                <a:cubicBezTo>
                  <a:pt x="505" y="275"/>
                  <a:pt x="502" y="269"/>
                  <a:pt x="491" y="265"/>
                </a:cubicBezTo>
                <a:cubicBezTo>
                  <a:pt x="483" y="261"/>
                  <a:pt x="469" y="258"/>
                  <a:pt x="449" y="255"/>
                </a:cubicBezTo>
                <a:cubicBezTo>
                  <a:pt x="428" y="252"/>
                  <a:pt x="409" y="248"/>
                  <a:pt x="394" y="243"/>
                </a:cubicBezTo>
                <a:cubicBezTo>
                  <a:pt x="393" y="243"/>
                  <a:pt x="392" y="242"/>
                  <a:pt x="391" y="242"/>
                </a:cubicBezTo>
                <a:cubicBezTo>
                  <a:pt x="391" y="242"/>
                  <a:pt x="390" y="242"/>
                  <a:pt x="390" y="242"/>
                </a:cubicBezTo>
                <a:cubicBezTo>
                  <a:pt x="370" y="235"/>
                  <a:pt x="344" y="214"/>
                  <a:pt x="344" y="214"/>
                </a:cubicBezTo>
                <a:cubicBezTo>
                  <a:pt x="336" y="225"/>
                  <a:pt x="336" y="225"/>
                  <a:pt x="336" y="225"/>
                </a:cubicBezTo>
                <a:cubicBezTo>
                  <a:pt x="339" y="221"/>
                  <a:pt x="341" y="218"/>
                  <a:pt x="344" y="214"/>
                </a:cubicBezTo>
                <a:cubicBezTo>
                  <a:pt x="341" y="211"/>
                  <a:pt x="336" y="204"/>
                  <a:pt x="341" y="204"/>
                </a:cubicBezTo>
                <a:cubicBezTo>
                  <a:pt x="352" y="203"/>
                  <a:pt x="354" y="159"/>
                  <a:pt x="360" y="146"/>
                </a:cubicBezTo>
                <a:cubicBezTo>
                  <a:pt x="366" y="133"/>
                  <a:pt x="364" y="124"/>
                  <a:pt x="360" y="112"/>
                </a:cubicBezTo>
                <a:cubicBezTo>
                  <a:pt x="356" y="101"/>
                  <a:pt x="364" y="84"/>
                  <a:pt x="354" y="65"/>
                </a:cubicBezTo>
                <a:cubicBezTo>
                  <a:pt x="344" y="47"/>
                  <a:pt x="358" y="24"/>
                  <a:pt x="344" y="22"/>
                </a:cubicBezTo>
                <a:cubicBezTo>
                  <a:pt x="330" y="20"/>
                  <a:pt x="335" y="3"/>
                  <a:pt x="322" y="3"/>
                </a:cubicBezTo>
                <a:cubicBezTo>
                  <a:pt x="318" y="3"/>
                  <a:pt x="315" y="2"/>
                  <a:pt x="313" y="0"/>
                </a:cubicBezTo>
                <a:cubicBezTo>
                  <a:pt x="302" y="21"/>
                  <a:pt x="285" y="14"/>
                  <a:pt x="285" y="14"/>
                </a:cubicBezTo>
                <a:cubicBezTo>
                  <a:pt x="259" y="8"/>
                  <a:pt x="242" y="14"/>
                  <a:pt x="230" y="23"/>
                </a:cubicBezTo>
                <a:cubicBezTo>
                  <a:pt x="230" y="23"/>
                  <a:pt x="229" y="24"/>
                  <a:pt x="228" y="24"/>
                </a:cubicBezTo>
                <a:cubicBezTo>
                  <a:pt x="213" y="38"/>
                  <a:pt x="208" y="57"/>
                  <a:pt x="208" y="58"/>
                </a:cubicBezTo>
                <a:cubicBezTo>
                  <a:pt x="207" y="65"/>
                  <a:pt x="206" y="72"/>
                  <a:pt x="206" y="77"/>
                </a:cubicBezTo>
                <a:cubicBezTo>
                  <a:pt x="208" y="95"/>
                  <a:pt x="213" y="113"/>
                  <a:pt x="214" y="121"/>
                </a:cubicBezTo>
                <a:cubicBezTo>
                  <a:pt x="215" y="128"/>
                  <a:pt x="219" y="158"/>
                  <a:pt x="225" y="158"/>
                </a:cubicBezTo>
                <a:cubicBezTo>
                  <a:pt x="231" y="158"/>
                  <a:pt x="233" y="159"/>
                  <a:pt x="233" y="159"/>
                </a:cubicBezTo>
                <a:cubicBezTo>
                  <a:pt x="233" y="159"/>
                  <a:pt x="240" y="182"/>
                  <a:pt x="240" y="200"/>
                </a:cubicBezTo>
                <a:cubicBezTo>
                  <a:pt x="240" y="208"/>
                  <a:pt x="240" y="212"/>
                  <a:pt x="240" y="215"/>
                </a:cubicBezTo>
                <a:cubicBezTo>
                  <a:pt x="240" y="215"/>
                  <a:pt x="240" y="215"/>
                  <a:pt x="240" y="215"/>
                </a:cubicBezTo>
                <a:cubicBezTo>
                  <a:pt x="240" y="215"/>
                  <a:pt x="240" y="215"/>
                  <a:pt x="240" y="215"/>
                </a:cubicBezTo>
                <a:cubicBezTo>
                  <a:pt x="240" y="215"/>
                  <a:pt x="240" y="215"/>
                  <a:pt x="240" y="215"/>
                </a:cubicBezTo>
                <a:cubicBezTo>
                  <a:pt x="240" y="215"/>
                  <a:pt x="224" y="238"/>
                  <a:pt x="206" y="246"/>
                </a:cubicBezTo>
                <a:cubicBezTo>
                  <a:pt x="188" y="255"/>
                  <a:pt x="162" y="268"/>
                  <a:pt x="147" y="272"/>
                </a:cubicBezTo>
                <a:cubicBezTo>
                  <a:pt x="136" y="275"/>
                  <a:pt x="124" y="279"/>
                  <a:pt x="115" y="285"/>
                </a:cubicBezTo>
                <a:cubicBezTo>
                  <a:pt x="103" y="293"/>
                  <a:pt x="93" y="305"/>
                  <a:pt x="89" y="326"/>
                </a:cubicBezTo>
                <a:cubicBezTo>
                  <a:pt x="82" y="365"/>
                  <a:pt x="42" y="495"/>
                  <a:pt x="22" y="531"/>
                </a:cubicBezTo>
                <a:cubicBezTo>
                  <a:pt x="3" y="567"/>
                  <a:pt x="0" y="616"/>
                  <a:pt x="20" y="646"/>
                </a:cubicBezTo>
                <a:cubicBezTo>
                  <a:pt x="39" y="676"/>
                  <a:pt x="86" y="750"/>
                  <a:pt x="93" y="760"/>
                </a:cubicBezTo>
                <a:cubicBezTo>
                  <a:pt x="100" y="770"/>
                  <a:pt x="102" y="778"/>
                  <a:pt x="113" y="777"/>
                </a:cubicBezTo>
                <a:cubicBezTo>
                  <a:pt x="113" y="777"/>
                  <a:pt x="114" y="776"/>
                  <a:pt x="115" y="776"/>
                </a:cubicBezTo>
                <a:cubicBezTo>
                  <a:pt x="124" y="776"/>
                  <a:pt x="130" y="777"/>
                  <a:pt x="130" y="777"/>
                </a:cubicBezTo>
                <a:cubicBezTo>
                  <a:pt x="130" y="777"/>
                  <a:pt x="135" y="796"/>
                  <a:pt x="143" y="802"/>
                </a:cubicBezTo>
                <a:cubicBezTo>
                  <a:pt x="151" y="808"/>
                  <a:pt x="161" y="828"/>
                  <a:pt x="163" y="821"/>
                </a:cubicBezTo>
                <a:cubicBezTo>
                  <a:pt x="166" y="814"/>
                  <a:pt x="173" y="872"/>
                  <a:pt x="180" y="903"/>
                </a:cubicBezTo>
                <a:cubicBezTo>
                  <a:pt x="187" y="934"/>
                  <a:pt x="220" y="1152"/>
                  <a:pt x="220" y="1183"/>
                </a:cubicBezTo>
                <a:cubicBezTo>
                  <a:pt x="220" y="1214"/>
                  <a:pt x="232" y="1246"/>
                  <a:pt x="231" y="1268"/>
                </a:cubicBezTo>
                <a:cubicBezTo>
                  <a:pt x="230" y="1291"/>
                  <a:pt x="235" y="1349"/>
                  <a:pt x="236" y="1381"/>
                </a:cubicBezTo>
                <a:cubicBezTo>
                  <a:pt x="237" y="1413"/>
                  <a:pt x="267" y="1447"/>
                  <a:pt x="267" y="1470"/>
                </a:cubicBezTo>
                <a:cubicBezTo>
                  <a:pt x="267" y="1494"/>
                  <a:pt x="260" y="1505"/>
                  <a:pt x="263" y="1519"/>
                </a:cubicBezTo>
                <a:cubicBezTo>
                  <a:pt x="267" y="1532"/>
                  <a:pt x="266" y="1542"/>
                  <a:pt x="251" y="1558"/>
                </a:cubicBezTo>
                <a:cubicBezTo>
                  <a:pt x="236" y="1574"/>
                  <a:pt x="230" y="1589"/>
                  <a:pt x="231" y="1602"/>
                </a:cubicBezTo>
                <a:cubicBezTo>
                  <a:pt x="232" y="1614"/>
                  <a:pt x="236" y="1619"/>
                  <a:pt x="266" y="1620"/>
                </a:cubicBezTo>
                <a:cubicBezTo>
                  <a:pt x="296" y="1621"/>
                  <a:pt x="324" y="1613"/>
                  <a:pt x="324" y="1605"/>
                </a:cubicBezTo>
                <a:cubicBezTo>
                  <a:pt x="324" y="1598"/>
                  <a:pt x="334" y="1595"/>
                  <a:pt x="343" y="1595"/>
                </a:cubicBezTo>
                <a:cubicBezTo>
                  <a:pt x="351" y="1595"/>
                  <a:pt x="350" y="1587"/>
                  <a:pt x="346" y="1569"/>
                </a:cubicBezTo>
                <a:cubicBezTo>
                  <a:pt x="343" y="1552"/>
                  <a:pt x="330" y="1528"/>
                  <a:pt x="338" y="1531"/>
                </a:cubicBezTo>
                <a:cubicBezTo>
                  <a:pt x="345" y="1533"/>
                  <a:pt x="351" y="1528"/>
                  <a:pt x="351" y="1504"/>
                </a:cubicBezTo>
                <a:cubicBezTo>
                  <a:pt x="351" y="1479"/>
                  <a:pt x="355" y="1471"/>
                  <a:pt x="344" y="1457"/>
                </a:cubicBezTo>
                <a:cubicBezTo>
                  <a:pt x="333" y="1442"/>
                  <a:pt x="335" y="1415"/>
                  <a:pt x="338" y="1392"/>
                </a:cubicBezTo>
                <a:cubicBezTo>
                  <a:pt x="340" y="1370"/>
                  <a:pt x="348" y="1354"/>
                  <a:pt x="342" y="1327"/>
                </a:cubicBezTo>
                <a:cubicBezTo>
                  <a:pt x="335" y="1299"/>
                  <a:pt x="334" y="1266"/>
                  <a:pt x="338" y="1252"/>
                </a:cubicBezTo>
                <a:cubicBezTo>
                  <a:pt x="342" y="1239"/>
                  <a:pt x="339" y="1222"/>
                  <a:pt x="329" y="1211"/>
                </a:cubicBezTo>
                <a:cubicBezTo>
                  <a:pt x="319" y="1200"/>
                  <a:pt x="334" y="1180"/>
                  <a:pt x="334" y="1168"/>
                </a:cubicBezTo>
                <a:cubicBezTo>
                  <a:pt x="334" y="1156"/>
                  <a:pt x="330" y="1104"/>
                  <a:pt x="337" y="1052"/>
                </a:cubicBezTo>
                <a:cubicBezTo>
                  <a:pt x="343" y="999"/>
                  <a:pt x="344" y="960"/>
                  <a:pt x="345" y="946"/>
                </a:cubicBezTo>
                <a:cubicBezTo>
                  <a:pt x="346" y="933"/>
                  <a:pt x="354" y="939"/>
                  <a:pt x="372" y="991"/>
                </a:cubicBezTo>
                <a:cubicBezTo>
                  <a:pt x="391" y="1043"/>
                  <a:pt x="438" y="1205"/>
                  <a:pt x="447" y="1241"/>
                </a:cubicBezTo>
                <a:cubicBezTo>
                  <a:pt x="454" y="1272"/>
                  <a:pt x="480" y="1385"/>
                  <a:pt x="491" y="1436"/>
                </a:cubicBezTo>
                <a:cubicBezTo>
                  <a:pt x="493" y="1444"/>
                  <a:pt x="494" y="1451"/>
                  <a:pt x="495" y="1455"/>
                </a:cubicBezTo>
                <a:cubicBezTo>
                  <a:pt x="501" y="1486"/>
                  <a:pt x="509" y="1548"/>
                  <a:pt x="517" y="1548"/>
                </a:cubicBezTo>
                <a:cubicBezTo>
                  <a:pt x="526" y="1548"/>
                  <a:pt x="524" y="1554"/>
                  <a:pt x="525" y="1572"/>
                </a:cubicBezTo>
                <a:cubicBezTo>
                  <a:pt x="526" y="1589"/>
                  <a:pt x="543" y="1592"/>
                  <a:pt x="553" y="1595"/>
                </a:cubicBezTo>
                <a:cubicBezTo>
                  <a:pt x="563" y="1599"/>
                  <a:pt x="566" y="1589"/>
                  <a:pt x="566" y="1589"/>
                </a:cubicBezTo>
                <a:cubicBezTo>
                  <a:pt x="566" y="1589"/>
                  <a:pt x="582" y="1623"/>
                  <a:pt x="610" y="1626"/>
                </a:cubicBezTo>
                <a:cubicBezTo>
                  <a:pt x="639" y="1630"/>
                  <a:pt x="693" y="1641"/>
                  <a:pt x="693" y="1628"/>
                </a:cubicBezTo>
                <a:cubicBezTo>
                  <a:pt x="693" y="1614"/>
                  <a:pt x="687" y="1602"/>
                  <a:pt x="669" y="1590"/>
                </a:cubicBezTo>
                <a:close/>
                <a:moveTo>
                  <a:pt x="128" y="644"/>
                </a:moveTo>
                <a:cubicBezTo>
                  <a:pt x="128" y="632"/>
                  <a:pt x="122" y="619"/>
                  <a:pt x="115" y="608"/>
                </a:cubicBezTo>
                <a:cubicBezTo>
                  <a:pt x="105" y="594"/>
                  <a:pt x="95" y="582"/>
                  <a:pt x="99" y="575"/>
                </a:cubicBezTo>
                <a:cubicBezTo>
                  <a:pt x="105" y="563"/>
                  <a:pt x="110" y="563"/>
                  <a:pt x="115" y="554"/>
                </a:cubicBezTo>
                <a:cubicBezTo>
                  <a:pt x="118" y="549"/>
                  <a:pt x="121" y="541"/>
                  <a:pt x="125" y="524"/>
                </a:cubicBezTo>
                <a:cubicBezTo>
                  <a:pt x="124" y="559"/>
                  <a:pt x="136" y="611"/>
                  <a:pt x="128" y="644"/>
                </a:cubicBezTo>
                <a:close/>
                <a:moveTo>
                  <a:pt x="411" y="689"/>
                </a:moveTo>
                <a:cubicBezTo>
                  <a:pt x="407" y="690"/>
                  <a:pt x="402" y="690"/>
                  <a:pt x="395" y="690"/>
                </a:cubicBezTo>
                <a:cubicBezTo>
                  <a:pt x="395" y="685"/>
                  <a:pt x="395" y="680"/>
                  <a:pt x="393" y="674"/>
                </a:cubicBezTo>
                <a:cubicBezTo>
                  <a:pt x="389" y="655"/>
                  <a:pt x="367" y="523"/>
                  <a:pt x="351" y="448"/>
                </a:cubicBezTo>
                <a:cubicBezTo>
                  <a:pt x="335" y="373"/>
                  <a:pt x="318" y="317"/>
                  <a:pt x="314" y="307"/>
                </a:cubicBezTo>
                <a:cubicBezTo>
                  <a:pt x="310" y="297"/>
                  <a:pt x="323" y="293"/>
                  <a:pt x="323" y="293"/>
                </a:cubicBezTo>
                <a:cubicBezTo>
                  <a:pt x="299" y="269"/>
                  <a:pt x="299" y="269"/>
                  <a:pt x="299" y="269"/>
                </a:cubicBezTo>
                <a:cubicBezTo>
                  <a:pt x="288" y="274"/>
                  <a:pt x="280" y="291"/>
                  <a:pt x="280" y="291"/>
                </a:cubicBezTo>
                <a:cubicBezTo>
                  <a:pt x="280" y="291"/>
                  <a:pt x="292" y="299"/>
                  <a:pt x="294" y="307"/>
                </a:cubicBezTo>
                <a:cubicBezTo>
                  <a:pt x="296" y="315"/>
                  <a:pt x="292" y="325"/>
                  <a:pt x="286" y="343"/>
                </a:cubicBezTo>
                <a:cubicBezTo>
                  <a:pt x="281" y="362"/>
                  <a:pt x="288" y="443"/>
                  <a:pt x="295" y="485"/>
                </a:cubicBezTo>
                <a:cubicBezTo>
                  <a:pt x="302" y="527"/>
                  <a:pt x="315" y="621"/>
                  <a:pt x="323" y="669"/>
                </a:cubicBezTo>
                <a:cubicBezTo>
                  <a:pt x="324" y="677"/>
                  <a:pt x="326" y="683"/>
                  <a:pt x="327" y="689"/>
                </a:cubicBezTo>
                <a:cubicBezTo>
                  <a:pt x="308" y="688"/>
                  <a:pt x="289" y="687"/>
                  <a:pt x="274" y="687"/>
                </a:cubicBezTo>
                <a:cubicBezTo>
                  <a:pt x="232" y="687"/>
                  <a:pt x="191" y="692"/>
                  <a:pt x="191" y="692"/>
                </a:cubicBezTo>
                <a:cubicBezTo>
                  <a:pt x="191" y="692"/>
                  <a:pt x="199" y="672"/>
                  <a:pt x="212" y="643"/>
                </a:cubicBezTo>
                <a:cubicBezTo>
                  <a:pt x="224" y="615"/>
                  <a:pt x="226" y="589"/>
                  <a:pt x="235" y="542"/>
                </a:cubicBezTo>
                <a:cubicBezTo>
                  <a:pt x="245" y="495"/>
                  <a:pt x="237" y="463"/>
                  <a:pt x="237" y="406"/>
                </a:cubicBezTo>
                <a:cubicBezTo>
                  <a:pt x="237" y="361"/>
                  <a:pt x="234" y="300"/>
                  <a:pt x="231" y="263"/>
                </a:cubicBezTo>
                <a:cubicBezTo>
                  <a:pt x="231" y="257"/>
                  <a:pt x="231" y="235"/>
                  <a:pt x="248" y="225"/>
                </a:cubicBezTo>
                <a:cubicBezTo>
                  <a:pt x="257" y="236"/>
                  <a:pt x="268" y="248"/>
                  <a:pt x="281" y="257"/>
                </a:cubicBezTo>
                <a:cubicBezTo>
                  <a:pt x="304" y="273"/>
                  <a:pt x="306" y="261"/>
                  <a:pt x="320" y="244"/>
                </a:cubicBezTo>
                <a:cubicBezTo>
                  <a:pt x="326" y="237"/>
                  <a:pt x="330" y="232"/>
                  <a:pt x="334" y="227"/>
                </a:cubicBezTo>
                <a:cubicBezTo>
                  <a:pt x="334" y="227"/>
                  <a:pt x="334" y="227"/>
                  <a:pt x="334" y="227"/>
                </a:cubicBezTo>
                <a:cubicBezTo>
                  <a:pt x="353" y="218"/>
                  <a:pt x="370" y="255"/>
                  <a:pt x="370" y="255"/>
                </a:cubicBezTo>
                <a:cubicBezTo>
                  <a:pt x="382" y="288"/>
                  <a:pt x="381" y="349"/>
                  <a:pt x="381" y="413"/>
                </a:cubicBezTo>
                <a:cubicBezTo>
                  <a:pt x="381" y="478"/>
                  <a:pt x="393" y="542"/>
                  <a:pt x="406" y="589"/>
                </a:cubicBezTo>
                <a:cubicBezTo>
                  <a:pt x="418" y="636"/>
                  <a:pt x="437" y="678"/>
                  <a:pt x="437" y="678"/>
                </a:cubicBezTo>
                <a:cubicBezTo>
                  <a:pt x="437" y="678"/>
                  <a:pt x="426" y="684"/>
                  <a:pt x="411" y="689"/>
                </a:cubicBezTo>
                <a:close/>
                <a:moveTo>
                  <a:pt x="491" y="631"/>
                </a:moveTo>
                <a:cubicBezTo>
                  <a:pt x="489" y="627"/>
                  <a:pt x="490" y="600"/>
                  <a:pt x="484" y="579"/>
                </a:cubicBezTo>
                <a:cubicBezTo>
                  <a:pt x="477" y="556"/>
                  <a:pt x="474" y="524"/>
                  <a:pt x="473" y="485"/>
                </a:cubicBezTo>
                <a:cubicBezTo>
                  <a:pt x="473" y="485"/>
                  <a:pt x="482" y="518"/>
                  <a:pt x="491" y="538"/>
                </a:cubicBezTo>
                <a:cubicBezTo>
                  <a:pt x="495" y="547"/>
                  <a:pt x="498" y="553"/>
                  <a:pt x="501" y="553"/>
                </a:cubicBezTo>
                <a:cubicBezTo>
                  <a:pt x="511" y="556"/>
                  <a:pt x="512" y="570"/>
                  <a:pt x="501" y="576"/>
                </a:cubicBezTo>
                <a:cubicBezTo>
                  <a:pt x="490" y="582"/>
                  <a:pt x="498" y="624"/>
                  <a:pt x="493" y="630"/>
                </a:cubicBezTo>
                <a:cubicBezTo>
                  <a:pt x="492" y="631"/>
                  <a:pt x="491" y="631"/>
                  <a:pt x="491" y="631"/>
                </a:cubicBezTo>
                <a:close/>
              </a:path>
            </a:pathLst>
          </a:custGeom>
          <a:solidFill>
            <a:schemeClr val="accent5">
              <a:lumMod val="75000"/>
            </a:schemeClr>
          </a:solidFill>
          <a:ln>
            <a:noFill/>
          </a:ln>
          <a:effectLst/>
        </p:spPr>
        <p:txBody>
          <a:bodyPr lIns="121920" tIns="60960" rIns="121920" bIns="60960"/>
          <a:lstStyle/>
          <a:p>
            <a:pPr eaLnBrk="1" fontAlgn="auto" hangingPunct="1">
              <a:spcBef>
                <a:spcPts val="0"/>
              </a:spcBef>
              <a:spcAft>
                <a:spcPts val="0"/>
              </a:spcAft>
              <a:defRPr/>
            </a:pPr>
            <a:endParaRPr lang="id-ID" sz="2400">
              <a:solidFill>
                <a:srgbClr val="F6AC19"/>
              </a:solidFill>
              <a:latin typeface="Impact MT Std" pitchFamily="34" charset="0"/>
            </a:endParaRPr>
          </a:p>
        </p:txBody>
      </p:sp>
      <p:sp>
        <p:nvSpPr>
          <p:cNvPr id="12" name="Oval 12"/>
          <p:cNvSpPr/>
          <p:nvPr/>
        </p:nvSpPr>
        <p:spPr>
          <a:xfrm>
            <a:off x="2244030" y="3042568"/>
            <a:ext cx="219075" cy="219075"/>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1" hangingPunct="1"/>
            <a:endParaRPr lang="zh-CN" altLang="zh-CN">
              <a:solidFill>
                <a:srgbClr val="FFFFFF"/>
              </a:solidFill>
              <a:latin typeface="Impact MT Std" pitchFamily="34" charset="0"/>
            </a:endParaRPr>
          </a:p>
        </p:txBody>
      </p:sp>
      <p:sp>
        <p:nvSpPr>
          <p:cNvPr id="13" name="Oval 13"/>
          <p:cNvSpPr/>
          <p:nvPr/>
        </p:nvSpPr>
        <p:spPr>
          <a:xfrm>
            <a:off x="3650555" y="2193255"/>
            <a:ext cx="217488" cy="219075"/>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1" hangingPunct="1"/>
            <a:endParaRPr lang="zh-CN" altLang="zh-CN">
              <a:solidFill>
                <a:srgbClr val="FFFFFF"/>
              </a:solidFill>
              <a:latin typeface="Impact MT Std" pitchFamily="34" charset="0"/>
            </a:endParaRPr>
          </a:p>
        </p:txBody>
      </p:sp>
      <p:sp>
        <p:nvSpPr>
          <p:cNvPr id="14" name="Oval 14"/>
          <p:cNvSpPr/>
          <p:nvPr/>
        </p:nvSpPr>
        <p:spPr>
          <a:xfrm>
            <a:off x="4969768" y="2717130"/>
            <a:ext cx="217487" cy="217488"/>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1" hangingPunct="1"/>
            <a:endParaRPr lang="zh-CN" altLang="zh-CN">
              <a:solidFill>
                <a:srgbClr val="FFFFFF"/>
              </a:solidFill>
              <a:latin typeface="Impact MT Std" pitchFamily="34" charset="0"/>
            </a:endParaRPr>
          </a:p>
        </p:txBody>
      </p:sp>
      <p:sp>
        <p:nvSpPr>
          <p:cNvPr id="15" name="Oval 15"/>
          <p:cNvSpPr/>
          <p:nvPr/>
        </p:nvSpPr>
        <p:spPr>
          <a:xfrm>
            <a:off x="6428680" y="1688430"/>
            <a:ext cx="217488" cy="217488"/>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1" hangingPunct="1"/>
            <a:endParaRPr lang="zh-CN" altLang="zh-CN">
              <a:solidFill>
                <a:srgbClr val="FFFFFF"/>
              </a:solidFill>
              <a:latin typeface="Impact MT Std" pitchFamily="34" charset="0"/>
            </a:endParaRPr>
          </a:p>
        </p:txBody>
      </p:sp>
      <p:sp>
        <p:nvSpPr>
          <p:cNvPr id="16" name="Oval 16"/>
          <p:cNvSpPr/>
          <p:nvPr/>
        </p:nvSpPr>
        <p:spPr>
          <a:xfrm>
            <a:off x="7733605" y="1748755"/>
            <a:ext cx="217488" cy="217488"/>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1" hangingPunct="1"/>
            <a:endParaRPr lang="zh-CN" altLang="zh-CN">
              <a:solidFill>
                <a:srgbClr val="FFFFFF"/>
              </a:solidFill>
              <a:latin typeface="Impact MT Std" pitchFamily="34" charset="0"/>
            </a:endParaRPr>
          </a:p>
        </p:txBody>
      </p:sp>
      <p:sp>
        <p:nvSpPr>
          <p:cNvPr id="17" name="Oval 17"/>
          <p:cNvSpPr/>
          <p:nvPr/>
        </p:nvSpPr>
        <p:spPr>
          <a:xfrm>
            <a:off x="8986143" y="2607593"/>
            <a:ext cx="217487" cy="217487"/>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1" hangingPunct="1"/>
            <a:endParaRPr lang="zh-CN" altLang="zh-CN">
              <a:solidFill>
                <a:srgbClr val="FFFFFF"/>
              </a:solidFill>
              <a:latin typeface="Impact MT Std" pitchFamily="34" charset="0"/>
            </a:endParaRPr>
          </a:p>
        </p:txBody>
      </p:sp>
      <p:sp>
        <p:nvSpPr>
          <p:cNvPr id="21" name="Oval 18"/>
          <p:cNvSpPr/>
          <p:nvPr/>
        </p:nvSpPr>
        <p:spPr>
          <a:xfrm>
            <a:off x="10897493" y="1469355"/>
            <a:ext cx="217487" cy="219075"/>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1" hangingPunct="1"/>
            <a:endParaRPr lang="zh-CN" altLang="zh-CN">
              <a:solidFill>
                <a:srgbClr val="FFFFFF"/>
              </a:solidFill>
              <a:latin typeface="Impact MT Std" pitchFamily="34" charset="0"/>
            </a:endParaRPr>
          </a:p>
        </p:txBody>
      </p:sp>
      <p:cxnSp>
        <p:nvCxnSpPr>
          <p:cNvPr id="23" name="Straight Connector 20"/>
          <p:cNvCxnSpPr>
            <a:stCxn id="12" idx="7"/>
            <a:endCxn id="13" idx="3"/>
          </p:cNvCxnSpPr>
          <p:nvPr/>
        </p:nvCxnSpPr>
        <p:spPr>
          <a:xfrm flipV="1">
            <a:off x="2431355" y="2380580"/>
            <a:ext cx="1250950" cy="693738"/>
          </a:xfrm>
          <a:prstGeom prst="line">
            <a:avLst/>
          </a:prstGeom>
          <a:ln w="3175">
            <a:solidFill>
              <a:srgbClr val="7F8C8D"/>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3" idx="5"/>
            <a:endCxn id="14" idx="2"/>
          </p:cNvCxnSpPr>
          <p:nvPr/>
        </p:nvCxnSpPr>
        <p:spPr>
          <a:xfrm>
            <a:off x="3836293" y="2380580"/>
            <a:ext cx="1133475" cy="444500"/>
          </a:xfrm>
          <a:prstGeom prst="line">
            <a:avLst/>
          </a:prstGeom>
          <a:ln w="3175">
            <a:solidFill>
              <a:srgbClr val="7F8C8D"/>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5"/>
          <p:cNvCxnSpPr>
            <a:stCxn id="14" idx="7"/>
            <a:endCxn id="15" idx="3"/>
          </p:cNvCxnSpPr>
          <p:nvPr/>
        </p:nvCxnSpPr>
        <p:spPr>
          <a:xfrm flipV="1">
            <a:off x="5155505" y="1874168"/>
            <a:ext cx="1304925" cy="874712"/>
          </a:xfrm>
          <a:prstGeom prst="line">
            <a:avLst/>
          </a:prstGeom>
          <a:ln w="3175">
            <a:solidFill>
              <a:srgbClr val="7F8C8D"/>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7"/>
          <p:cNvCxnSpPr>
            <a:stCxn id="15" idx="6"/>
            <a:endCxn id="16" idx="2"/>
          </p:cNvCxnSpPr>
          <p:nvPr/>
        </p:nvCxnSpPr>
        <p:spPr>
          <a:xfrm>
            <a:off x="6646168" y="1796380"/>
            <a:ext cx="1087437" cy="60325"/>
          </a:xfrm>
          <a:prstGeom prst="line">
            <a:avLst/>
          </a:prstGeom>
          <a:ln w="3175">
            <a:solidFill>
              <a:srgbClr val="7F8C8D"/>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9"/>
          <p:cNvCxnSpPr>
            <a:stCxn id="16" idx="5"/>
            <a:endCxn id="17" idx="1"/>
          </p:cNvCxnSpPr>
          <p:nvPr/>
        </p:nvCxnSpPr>
        <p:spPr>
          <a:xfrm>
            <a:off x="7919343" y="1934493"/>
            <a:ext cx="1098550" cy="704850"/>
          </a:xfrm>
          <a:prstGeom prst="line">
            <a:avLst/>
          </a:prstGeom>
          <a:ln w="3175">
            <a:solidFill>
              <a:srgbClr val="7F8C8D"/>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31"/>
          <p:cNvCxnSpPr>
            <a:stCxn id="17" idx="6"/>
            <a:endCxn id="21" idx="3"/>
          </p:cNvCxnSpPr>
          <p:nvPr/>
        </p:nvCxnSpPr>
        <p:spPr>
          <a:xfrm flipV="1">
            <a:off x="9203630" y="1656680"/>
            <a:ext cx="1725613" cy="1060450"/>
          </a:xfrm>
          <a:prstGeom prst="line">
            <a:avLst/>
          </a:prstGeom>
          <a:ln w="3175">
            <a:solidFill>
              <a:srgbClr val="7F8C8D"/>
            </a:solidFill>
            <a:prstDash val="dash"/>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182243" y="1885280"/>
            <a:ext cx="1107996" cy="369332"/>
          </a:xfrm>
          <a:prstGeom prst="rect">
            <a:avLst/>
          </a:prstGeom>
          <a:noFill/>
        </p:spPr>
        <p:txBody>
          <a:bodyPr wrap="none">
            <a:spAutoFit/>
          </a:bodyPr>
          <a:lstStyle/>
          <a:p>
            <a:r>
              <a:rPr lang="zh-CN" altLang="en-US" b="1" dirty="0">
                <a:solidFill>
                  <a:srgbClr val="31859C"/>
                </a:solidFill>
                <a:latin typeface="Impact MT Std" pitchFamily="34" charset="0"/>
                <a:ea typeface="微软雅黑" panose="020B0503020204020204" pitchFamily="34" charset="-122"/>
              </a:rPr>
              <a:t>输入标题</a:t>
            </a:r>
            <a:endParaRPr lang="id-ID" altLang="zh-CN" b="1" dirty="0">
              <a:solidFill>
                <a:srgbClr val="31859C"/>
              </a:solidFill>
              <a:latin typeface="Impact MT Std" pitchFamily="34" charset="0"/>
              <a:ea typeface="微软雅黑" panose="020B0503020204020204" pitchFamily="34" charset="-122"/>
            </a:endParaRPr>
          </a:p>
        </p:txBody>
      </p:sp>
      <p:sp>
        <p:nvSpPr>
          <p:cNvPr id="30" name="TextBox 29"/>
          <p:cNvSpPr txBox="1"/>
          <p:nvPr/>
        </p:nvSpPr>
        <p:spPr>
          <a:xfrm>
            <a:off x="2386905" y="3393405"/>
            <a:ext cx="1107996" cy="369332"/>
          </a:xfrm>
          <a:prstGeom prst="rect">
            <a:avLst/>
          </a:prstGeom>
          <a:noFill/>
        </p:spPr>
        <p:txBody>
          <a:bodyPr wrap="none">
            <a:spAutoFit/>
          </a:bodyPr>
          <a:lstStyle/>
          <a:p>
            <a:r>
              <a:rPr lang="zh-CN" altLang="en-US" b="1" dirty="0">
                <a:solidFill>
                  <a:srgbClr val="31859C"/>
                </a:solidFill>
                <a:latin typeface="Impact MT Std" pitchFamily="34" charset="0"/>
                <a:ea typeface="微软雅黑" panose="020B0503020204020204" pitchFamily="34" charset="-122"/>
              </a:rPr>
              <a:t>输入标题</a:t>
            </a:r>
            <a:endParaRPr lang="id-ID" altLang="zh-CN" b="1" dirty="0">
              <a:solidFill>
                <a:srgbClr val="31859C"/>
              </a:solidFill>
              <a:latin typeface="Impact MT Std" pitchFamily="34" charset="0"/>
              <a:ea typeface="微软雅黑" panose="020B0503020204020204" pitchFamily="34" charset="-122"/>
            </a:endParaRPr>
          </a:p>
        </p:txBody>
      </p:sp>
      <p:sp>
        <p:nvSpPr>
          <p:cNvPr id="31" name="TextBox 30"/>
          <p:cNvSpPr txBox="1"/>
          <p:nvPr/>
        </p:nvSpPr>
        <p:spPr>
          <a:xfrm>
            <a:off x="4590355" y="3094955"/>
            <a:ext cx="1107996" cy="369332"/>
          </a:xfrm>
          <a:prstGeom prst="rect">
            <a:avLst/>
          </a:prstGeom>
          <a:noFill/>
        </p:spPr>
        <p:txBody>
          <a:bodyPr wrap="none">
            <a:spAutoFit/>
          </a:bodyPr>
          <a:lstStyle/>
          <a:p>
            <a:r>
              <a:rPr lang="zh-CN" altLang="en-US" b="1" dirty="0">
                <a:solidFill>
                  <a:srgbClr val="31859C"/>
                </a:solidFill>
                <a:latin typeface="Impact MT Std" pitchFamily="34" charset="0"/>
                <a:ea typeface="微软雅黑" panose="020B0503020204020204" pitchFamily="34" charset="-122"/>
              </a:rPr>
              <a:t>输入标题</a:t>
            </a:r>
            <a:endParaRPr lang="id-ID" altLang="zh-CN" b="1" dirty="0">
              <a:solidFill>
                <a:srgbClr val="31859C"/>
              </a:solidFill>
              <a:latin typeface="Impact MT Std" pitchFamily="34" charset="0"/>
              <a:ea typeface="微软雅黑" panose="020B0503020204020204" pitchFamily="34" charset="-122"/>
            </a:endParaRPr>
          </a:p>
        </p:txBody>
      </p:sp>
      <p:sp>
        <p:nvSpPr>
          <p:cNvPr id="36" name="TextBox 35"/>
          <p:cNvSpPr txBox="1"/>
          <p:nvPr/>
        </p:nvSpPr>
        <p:spPr>
          <a:xfrm>
            <a:off x="6088955" y="1340768"/>
            <a:ext cx="1107996" cy="369332"/>
          </a:xfrm>
          <a:prstGeom prst="rect">
            <a:avLst/>
          </a:prstGeom>
          <a:noFill/>
        </p:spPr>
        <p:txBody>
          <a:bodyPr wrap="none">
            <a:spAutoFit/>
          </a:bodyPr>
          <a:lstStyle/>
          <a:p>
            <a:r>
              <a:rPr lang="zh-CN" altLang="en-US" b="1" dirty="0">
                <a:solidFill>
                  <a:srgbClr val="31859C"/>
                </a:solidFill>
                <a:latin typeface="Impact MT Std" pitchFamily="34" charset="0"/>
                <a:ea typeface="微软雅黑" panose="020B0503020204020204" pitchFamily="34" charset="-122"/>
              </a:rPr>
              <a:t>输入标题</a:t>
            </a:r>
            <a:endParaRPr lang="id-ID" altLang="zh-CN" b="1" dirty="0">
              <a:solidFill>
                <a:srgbClr val="31859C"/>
              </a:solidFill>
              <a:latin typeface="Impact MT Std" pitchFamily="34" charset="0"/>
              <a:ea typeface="微软雅黑" panose="020B0503020204020204" pitchFamily="34" charset="-122"/>
            </a:endParaRPr>
          </a:p>
        </p:txBody>
      </p:sp>
      <p:sp>
        <p:nvSpPr>
          <p:cNvPr id="37" name="TextBox 36"/>
          <p:cNvSpPr txBox="1"/>
          <p:nvPr/>
        </p:nvSpPr>
        <p:spPr>
          <a:xfrm>
            <a:off x="7422455" y="1340768"/>
            <a:ext cx="1107996" cy="369332"/>
          </a:xfrm>
          <a:prstGeom prst="rect">
            <a:avLst/>
          </a:prstGeom>
          <a:noFill/>
        </p:spPr>
        <p:txBody>
          <a:bodyPr wrap="none">
            <a:spAutoFit/>
          </a:bodyPr>
          <a:lstStyle/>
          <a:p>
            <a:r>
              <a:rPr lang="zh-CN" altLang="en-US" b="1" dirty="0">
                <a:solidFill>
                  <a:srgbClr val="31859C"/>
                </a:solidFill>
                <a:latin typeface="Impact MT Std" pitchFamily="34" charset="0"/>
                <a:ea typeface="微软雅黑" panose="020B0503020204020204" pitchFamily="34" charset="-122"/>
              </a:rPr>
              <a:t>输入标题</a:t>
            </a:r>
            <a:endParaRPr lang="id-ID" altLang="zh-CN" b="1" dirty="0">
              <a:solidFill>
                <a:srgbClr val="31859C"/>
              </a:solidFill>
              <a:latin typeface="Impact MT Std" pitchFamily="34" charset="0"/>
              <a:ea typeface="微软雅黑" panose="020B0503020204020204" pitchFamily="34" charset="-122"/>
            </a:endParaRPr>
          </a:p>
        </p:txBody>
      </p:sp>
      <p:sp>
        <p:nvSpPr>
          <p:cNvPr id="38" name="TextBox 37"/>
          <p:cNvSpPr txBox="1"/>
          <p:nvPr/>
        </p:nvSpPr>
        <p:spPr>
          <a:xfrm>
            <a:off x="8570218" y="2939380"/>
            <a:ext cx="1107996" cy="369332"/>
          </a:xfrm>
          <a:prstGeom prst="rect">
            <a:avLst/>
          </a:prstGeom>
          <a:noFill/>
        </p:spPr>
        <p:txBody>
          <a:bodyPr wrap="none">
            <a:spAutoFit/>
          </a:bodyPr>
          <a:lstStyle/>
          <a:p>
            <a:r>
              <a:rPr lang="zh-CN" altLang="en-US" b="1" dirty="0">
                <a:solidFill>
                  <a:srgbClr val="31859C"/>
                </a:solidFill>
                <a:latin typeface="Impact MT Std" pitchFamily="34" charset="0"/>
                <a:ea typeface="微软雅黑" panose="020B0503020204020204" pitchFamily="34" charset="-122"/>
              </a:rPr>
              <a:t>输入标题</a:t>
            </a:r>
            <a:endParaRPr lang="id-ID" altLang="zh-CN" b="1" dirty="0">
              <a:solidFill>
                <a:srgbClr val="31859C"/>
              </a:solidFill>
              <a:latin typeface="Impact MT Std" pitchFamily="34" charset="0"/>
              <a:ea typeface="微软雅黑" panose="020B0503020204020204" pitchFamily="34" charset="-122"/>
            </a:endParaRPr>
          </a:p>
        </p:txBody>
      </p:sp>
      <p:sp>
        <p:nvSpPr>
          <p:cNvPr id="39" name="TextBox 38"/>
          <p:cNvSpPr txBox="1"/>
          <p:nvPr/>
        </p:nvSpPr>
        <p:spPr>
          <a:xfrm>
            <a:off x="9698930" y="1453480"/>
            <a:ext cx="1107996" cy="369332"/>
          </a:xfrm>
          <a:prstGeom prst="rect">
            <a:avLst/>
          </a:prstGeom>
          <a:noFill/>
        </p:spPr>
        <p:txBody>
          <a:bodyPr wrap="none">
            <a:spAutoFit/>
          </a:bodyPr>
          <a:lstStyle/>
          <a:p>
            <a:r>
              <a:rPr lang="zh-CN" altLang="en-US" b="1" dirty="0">
                <a:solidFill>
                  <a:srgbClr val="31859C"/>
                </a:solidFill>
                <a:latin typeface="Impact MT Std" pitchFamily="34" charset="0"/>
                <a:ea typeface="微软雅黑" panose="020B0503020204020204" pitchFamily="34" charset="-122"/>
              </a:rPr>
              <a:t>输入标题</a:t>
            </a:r>
            <a:endParaRPr lang="id-ID" altLang="zh-CN" b="1" dirty="0">
              <a:solidFill>
                <a:srgbClr val="31859C"/>
              </a:solidFill>
              <a:latin typeface="Impact MT Std" pitchFamily="34" charset="0"/>
              <a:ea typeface="微软雅黑" panose="020B0503020204020204" pitchFamily="34" charset="-122"/>
            </a:endParaRPr>
          </a:p>
        </p:txBody>
      </p:sp>
      <p:sp>
        <p:nvSpPr>
          <p:cNvPr id="40" name="TextBox 39"/>
          <p:cNvSpPr txBox="1"/>
          <p:nvPr/>
        </p:nvSpPr>
        <p:spPr>
          <a:xfrm>
            <a:off x="3491805" y="2594893"/>
            <a:ext cx="495649" cy="307777"/>
          </a:xfrm>
          <a:prstGeom prst="rect">
            <a:avLst/>
          </a:prstGeom>
          <a:noFill/>
        </p:spPr>
        <p:txBody>
          <a:bodyPr wrap="none">
            <a:spAutoFit/>
          </a:bodyPr>
          <a:lstStyle/>
          <a:p>
            <a:pPr eaLnBrk="1" fontAlgn="auto" hangingPunct="1">
              <a:spcBef>
                <a:spcPts val="0"/>
              </a:spcBef>
              <a:spcAft>
                <a:spcPts val="0"/>
              </a:spcAft>
              <a:defRPr/>
            </a:pPr>
            <a:r>
              <a:rPr lang="en-US" sz="1400">
                <a:solidFill>
                  <a:schemeClr val="tx1">
                    <a:lumMod val="50000"/>
                    <a:lumOff val="50000"/>
                  </a:schemeClr>
                </a:solidFill>
                <a:latin typeface="Impact MT Std" pitchFamily="34" charset="0"/>
                <a:ea typeface="Open Sans" panose="020B0606030504020204" pitchFamily="34" charset="0"/>
                <a:cs typeface="Open Sans" panose="020B0606030504020204" pitchFamily="34" charset="0"/>
              </a:rPr>
              <a:t>45%</a:t>
            </a:r>
          </a:p>
        </p:txBody>
      </p:sp>
      <p:sp>
        <p:nvSpPr>
          <p:cNvPr id="41" name="TextBox 40"/>
          <p:cNvSpPr txBox="1"/>
          <p:nvPr/>
        </p:nvSpPr>
        <p:spPr>
          <a:xfrm>
            <a:off x="4811018" y="2258343"/>
            <a:ext cx="500458" cy="307777"/>
          </a:xfrm>
          <a:prstGeom prst="rect">
            <a:avLst/>
          </a:prstGeom>
          <a:noFill/>
        </p:spPr>
        <p:txBody>
          <a:bodyPr wrap="none">
            <a:spAutoFit/>
          </a:bodyPr>
          <a:lstStyle/>
          <a:p>
            <a:pPr eaLnBrk="1" fontAlgn="auto" hangingPunct="1">
              <a:spcBef>
                <a:spcPts val="0"/>
              </a:spcBef>
              <a:spcAft>
                <a:spcPts val="0"/>
              </a:spcAft>
              <a:defRPr/>
            </a:pPr>
            <a:r>
              <a:rPr lang="en-US" sz="1400">
                <a:solidFill>
                  <a:schemeClr val="tx1">
                    <a:lumMod val="50000"/>
                    <a:lumOff val="50000"/>
                  </a:schemeClr>
                </a:solidFill>
                <a:latin typeface="Impact MT Std" pitchFamily="34" charset="0"/>
                <a:ea typeface="Open Sans" panose="020B0606030504020204" pitchFamily="34" charset="0"/>
                <a:cs typeface="Open Sans" panose="020B0606030504020204" pitchFamily="34" charset="0"/>
              </a:rPr>
              <a:t>35%</a:t>
            </a:r>
          </a:p>
        </p:txBody>
      </p:sp>
      <p:sp>
        <p:nvSpPr>
          <p:cNvPr id="42" name="TextBox 41"/>
          <p:cNvSpPr txBox="1"/>
          <p:nvPr/>
        </p:nvSpPr>
        <p:spPr>
          <a:xfrm>
            <a:off x="6263580" y="2071018"/>
            <a:ext cx="502061" cy="307777"/>
          </a:xfrm>
          <a:prstGeom prst="rect">
            <a:avLst/>
          </a:prstGeom>
          <a:noFill/>
        </p:spPr>
        <p:txBody>
          <a:bodyPr wrap="none">
            <a:spAutoFit/>
          </a:bodyPr>
          <a:lstStyle/>
          <a:p>
            <a:pPr eaLnBrk="1" fontAlgn="auto" hangingPunct="1">
              <a:spcBef>
                <a:spcPts val="0"/>
              </a:spcBef>
              <a:spcAft>
                <a:spcPts val="0"/>
              </a:spcAft>
              <a:defRPr/>
            </a:pPr>
            <a:r>
              <a:rPr lang="en-US" sz="1400">
                <a:solidFill>
                  <a:schemeClr val="tx1">
                    <a:lumMod val="50000"/>
                    <a:lumOff val="50000"/>
                  </a:schemeClr>
                </a:solidFill>
                <a:latin typeface="Impact MT Std" pitchFamily="34" charset="0"/>
                <a:ea typeface="Open Sans" panose="020B0606030504020204" pitchFamily="34" charset="0"/>
                <a:cs typeface="Open Sans" panose="020B0606030504020204" pitchFamily="34" charset="0"/>
              </a:rPr>
              <a:t>55%</a:t>
            </a:r>
          </a:p>
        </p:txBody>
      </p:sp>
      <p:sp>
        <p:nvSpPr>
          <p:cNvPr id="43" name="TextBox 42"/>
          <p:cNvSpPr txBox="1"/>
          <p:nvPr/>
        </p:nvSpPr>
        <p:spPr>
          <a:xfrm>
            <a:off x="7578030" y="2121818"/>
            <a:ext cx="502061" cy="307777"/>
          </a:xfrm>
          <a:prstGeom prst="rect">
            <a:avLst/>
          </a:prstGeom>
          <a:noFill/>
        </p:spPr>
        <p:txBody>
          <a:bodyPr wrap="none">
            <a:spAutoFit/>
          </a:bodyPr>
          <a:lstStyle/>
          <a:p>
            <a:pPr eaLnBrk="1" fontAlgn="auto" hangingPunct="1">
              <a:spcBef>
                <a:spcPts val="0"/>
              </a:spcBef>
              <a:spcAft>
                <a:spcPts val="0"/>
              </a:spcAft>
              <a:defRPr/>
            </a:pPr>
            <a:r>
              <a:rPr lang="en-US" sz="1400">
                <a:solidFill>
                  <a:schemeClr val="tx1">
                    <a:lumMod val="50000"/>
                    <a:lumOff val="50000"/>
                  </a:schemeClr>
                </a:solidFill>
                <a:latin typeface="Impact MT Std" pitchFamily="34" charset="0"/>
                <a:ea typeface="Open Sans" panose="020B0606030504020204" pitchFamily="34" charset="0"/>
                <a:cs typeface="Open Sans" panose="020B0606030504020204" pitchFamily="34" charset="0"/>
              </a:rPr>
              <a:t>50%</a:t>
            </a:r>
          </a:p>
        </p:txBody>
      </p:sp>
      <p:sp>
        <p:nvSpPr>
          <p:cNvPr id="44" name="TextBox 43"/>
          <p:cNvSpPr txBox="1"/>
          <p:nvPr/>
        </p:nvSpPr>
        <p:spPr>
          <a:xfrm>
            <a:off x="8830568" y="2136105"/>
            <a:ext cx="500458" cy="307777"/>
          </a:xfrm>
          <a:prstGeom prst="rect">
            <a:avLst/>
          </a:prstGeom>
          <a:noFill/>
        </p:spPr>
        <p:txBody>
          <a:bodyPr wrap="none">
            <a:spAutoFit/>
          </a:bodyPr>
          <a:lstStyle/>
          <a:p>
            <a:pPr eaLnBrk="1" fontAlgn="auto" hangingPunct="1">
              <a:spcBef>
                <a:spcPts val="0"/>
              </a:spcBef>
              <a:spcAft>
                <a:spcPts val="0"/>
              </a:spcAft>
              <a:defRPr/>
            </a:pPr>
            <a:r>
              <a:rPr lang="en-US" sz="1400">
                <a:solidFill>
                  <a:schemeClr val="tx1">
                    <a:lumMod val="50000"/>
                    <a:lumOff val="50000"/>
                  </a:schemeClr>
                </a:solidFill>
                <a:latin typeface="Impact MT Std" pitchFamily="34" charset="0"/>
                <a:ea typeface="Open Sans" panose="020B0606030504020204" pitchFamily="34" charset="0"/>
                <a:cs typeface="Open Sans" panose="020B0606030504020204" pitchFamily="34" charset="0"/>
              </a:rPr>
              <a:t>30%</a:t>
            </a:r>
          </a:p>
        </p:txBody>
      </p:sp>
      <p:sp>
        <p:nvSpPr>
          <p:cNvPr id="45" name="TextBox 44"/>
          <p:cNvSpPr txBox="1"/>
          <p:nvPr/>
        </p:nvSpPr>
        <p:spPr>
          <a:xfrm>
            <a:off x="10738743" y="1872580"/>
            <a:ext cx="503664" cy="307777"/>
          </a:xfrm>
          <a:prstGeom prst="rect">
            <a:avLst/>
          </a:prstGeom>
          <a:noFill/>
        </p:spPr>
        <p:txBody>
          <a:bodyPr wrap="none">
            <a:spAutoFit/>
          </a:bodyPr>
          <a:lstStyle/>
          <a:p>
            <a:pPr eaLnBrk="1" fontAlgn="auto" hangingPunct="1">
              <a:spcBef>
                <a:spcPts val="0"/>
              </a:spcBef>
              <a:spcAft>
                <a:spcPts val="0"/>
              </a:spcAft>
              <a:defRPr/>
            </a:pPr>
            <a:r>
              <a:rPr lang="en-US" sz="1400">
                <a:solidFill>
                  <a:schemeClr val="tx1">
                    <a:lumMod val="50000"/>
                    <a:lumOff val="50000"/>
                  </a:schemeClr>
                </a:solidFill>
                <a:latin typeface="Impact MT Std" pitchFamily="34" charset="0"/>
                <a:ea typeface="Open Sans" panose="020B0606030504020204" pitchFamily="34" charset="0"/>
                <a:cs typeface="Open Sans" panose="020B0606030504020204" pitchFamily="34" charset="0"/>
              </a:rPr>
              <a:t>60%</a:t>
            </a:r>
          </a:p>
        </p:txBody>
      </p:sp>
      <p:sp>
        <p:nvSpPr>
          <p:cNvPr id="46" name="TextBox 45"/>
          <p:cNvSpPr txBox="1"/>
          <p:nvPr/>
        </p:nvSpPr>
        <p:spPr>
          <a:xfrm>
            <a:off x="2085280" y="2563143"/>
            <a:ext cx="500458" cy="307777"/>
          </a:xfrm>
          <a:prstGeom prst="rect">
            <a:avLst/>
          </a:prstGeom>
          <a:noFill/>
        </p:spPr>
        <p:txBody>
          <a:bodyPr wrap="none">
            <a:spAutoFit/>
          </a:bodyPr>
          <a:lstStyle/>
          <a:p>
            <a:pPr eaLnBrk="1" fontAlgn="auto" hangingPunct="1">
              <a:spcBef>
                <a:spcPts val="0"/>
              </a:spcBef>
              <a:spcAft>
                <a:spcPts val="0"/>
              </a:spcAft>
              <a:defRPr/>
            </a:pPr>
            <a:r>
              <a:rPr lang="en-US" sz="1400" dirty="0">
                <a:solidFill>
                  <a:schemeClr val="tx1">
                    <a:lumMod val="50000"/>
                    <a:lumOff val="50000"/>
                  </a:schemeClr>
                </a:solidFill>
                <a:latin typeface="Impact MT Std" pitchFamily="34" charset="0"/>
                <a:ea typeface="Open Sans" panose="020B0606030504020204" pitchFamily="34" charset="0"/>
                <a:cs typeface="Open Sans" panose="020B0606030504020204" pitchFamily="34" charset="0"/>
              </a:rPr>
              <a:t>30%</a:t>
            </a:r>
          </a:p>
        </p:txBody>
      </p:sp>
      <p:sp>
        <p:nvSpPr>
          <p:cNvPr id="47" name="TextBox 46"/>
          <p:cNvSpPr txBox="1"/>
          <p:nvPr/>
        </p:nvSpPr>
        <p:spPr>
          <a:xfrm>
            <a:off x="5511105" y="4344318"/>
            <a:ext cx="5695950" cy="1384995"/>
          </a:xfrm>
          <a:prstGeom prst="rect">
            <a:avLst/>
          </a:prstGeom>
          <a:noFill/>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zh-CN" altLang="en-US" b="1" dirty="0">
                <a:solidFill>
                  <a:srgbClr val="31859C"/>
                </a:solidFill>
                <a:latin typeface="Impact MT Std" pitchFamily="34" charset="0"/>
                <a:ea typeface="微软雅黑" panose="020B0503020204020204" pitchFamily="34" charset="-122"/>
              </a:rPr>
              <a:t>输入标题</a:t>
            </a:r>
            <a:endParaRPr lang="id-ID" altLang="zh-CN" b="1" dirty="0">
              <a:solidFill>
                <a:srgbClr val="31859C"/>
              </a:solidFill>
              <a:latin typeface="Impact MT Std" pitchFamily="34" charset="0"/>
              <a:ea typeface="微软雅黑" panose="020B0503020204020204" pitchFamily="34" charset="-122"/>
            </a:endParaRPr>
          </a:p>
          <a:p>
            <a:pPr eaLnBrk="1" hangingPunct="1"/>
            <a:endParaRPr lang="en-US" altLang="zh-CN" sz="1000" dirty="0">
              <a:solidFill>
                <a:srgbClr val="7F7F7F"/>
              </a:solidFill>
              <a:latin typeface="Impact MT Std" pitchFamily="34" charset="0"/>
            </a:endParaRPr>
          </a:p>
          <a:p>
            <a:pPr algn="just"/>
            <a:r>
              <a:rPr lang="zh-CN" altLang="en-US" sz="1400" dirty="0">
                <a:solidFill>
                  <a:schemeClr val="tx1">
                    <a:lumMod val="50000"/>
                    <a:lumOff val="50000"/>
                  </a:schemeClr>
                </a:solidFill>
                <a:latin typeface="Impact MT Std" pitchFamily="34" charset="0"/>
                <a:ea typeface="微软雅黑" panose="020B0503020204020204" pitchFamily="34" charset="-122"/>
              </a:rPr>
              <a:t>点击输入简要文字解说，解说文字尽量概括精炼，不用多余的文字修饰，简洁精准的 解说所提炼的核心概念。点击输入简要文字解说，解说文字尽量概括精炼，不用多余的文字修饰，简洁精准的 解说所提炼的核心概念。</a:t>
            </a:r>
          </a:p>
        </p:txBody>
      </p:sp>
      <p:sp>
        <p:nvSpPr>
          <p:cNvPr id="48" name="Oval 47"/>
          <p:cNvSpPr/>
          <p:nvPr/>
        </p:nvSpPr>
        <p:spPr>
          <a:xfrm>
            <a:off x="3760093" y="4195093"/>
            <a:ext cx="1408112" cy="1408112"/>
          </a:xfrm>
          <a:prstGeom prst="ellipse">
            <a:avLst/>
          </a:prstGeom>
          <a:noFill/>
          <a:ln w="1016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3600" b="1" dirty="0">
                <a:solidFill>
                  <a:srgbClr val="31859C"/>
                </a:solidFill>
                <a:latin typeface="Impact MT Std" pitchFamily="34" charset="0"/>
                <a:ea typeface="Open Sans" panose="020B0606030504020204" pitchFamily="34" charset="0"/>
                <a:cs typeface="Open Sans" panose="020B0606030504020204" pitchFamily="34" charset="0"/>
              </a:rPr>
              <a:t>85%</a:t>
            </a:r>
          </a:p>
          <a:p>
            <a:pPr algn="ctr"/>
            <a:r>
              <a:rPr lang="zh-CN" altLang="en-US" sz="1200" b="1" dirty="0" smtClean="0">
                <a:solidFill>
                  <a:srgbClr val="31859C"/>
                </a:solidFill>
                <a:latin typeface="Impact MT Std" pitchFamily="34" charset="0"/>
                <a:ea typeface="微软雅黑" panose="020B0503020204020204" pitchFamily="34" charset="-122"/>
              </a:rPr>
              <a:t> 输入</a:t>
            </a:r>
            <a:r>
              <a:rPr lang="zh-CN" altLang="en-US" sz="1200" b="1" dirty="0">
                <a:solidFill>
                  <a:srgbClr val="31859C"/>
                </a:solidFill>
                <a:latin typeface="Impact MT Std" pitchFamily="34" charset="0"/>
                <a:ea typeface="微软雅黑" panose="020B0503020204020204" pitchFamily="34" charset="-122"/>
              </a:rPr>
              <a:t>标题</a:t>
            </a:r>
            <a:endParaRPr lang="id-ID" altLang="zh-CN" sz="1200" b="1" dirty="0">
              <a:solidFill>
                <a:srgbClr val="31859C"/>
              </a:solidFill>
              <a:latin typeface="Impact MT Std" pitchFamily="34" charset="0"/>
              <a:ea typeface="微软雅黑" panose="020B0503020204020204" pitchFamily="34" charset="-122"/>
            </a:endParaRPr>
          </a:p>
        </p:txBody>
      </p:sp>
      <p:sp>
        <p:nvSpPr>
          <p:cNvPr id="49" name="Arc 48"/>
          <p:cNvSpPr/>
          <p:nvPr/>
        </p:nvSpPr>
        <p:spPr>
          <a:xfrm>
            <a:off x="3760093" y="4195093"/>
            <a:ext cx="1408112" cy="1408112"/>
          </a:xfrm>
          <a:prstGeom prst="arc">
            <a:avLst>
              <a:gd name="adj1" fmla="val 16200000"/>
              <a:gd name="adj2" fmla="val 11287514"/>
            </a:avLst>
          </a:prstGeom>
          <a:ln w="10160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solidFill>
                <a:srgbClr val="31859C"/>
              </a:solidFill>
              <a:latin typeface="Impact MT Std" pitchFamily="34" charset="0"/>
            </a:endParaRPr>
          </a:p>
        </p:txBody>
      </p:sp>
      <p:sp>
        <p:nvSpPr>
          <p:cNvPr id="51" name="TextBox 50"/>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73481251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53" presetClass="entr" presetSubtype="16" fill="hold" grpId="0" nodeType="withEffect">
                                  <p:stCondLst>
                                    <p:cond delay="50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fltVal val="0"/>
                                          </p:val>
                                        </p:tav>
                                        <p:tav tm="100000">
                                          <p:val>
                                            <p:strVal val="#ppt_w"/>
                                          </p:val>
                                        </p:tav>
                                      </p:tavLst>
                                    </p:anim>
                                    <p:anim calcmode="lin" valueType="num">
                                      <p:cBhvr>
                                        <p:cTn id="12" dur="500" fill="hold"/>
                                        <p:tgtEl>
                                          <p:spTgt spid="12"/>
                                        </p:tgtEl>
                                        <p:attrNameLst>
                                          <p:attrName>ppt_h</p:attrName>
                                        </p:attrNameLst>
                                      </p:cBhvr>
                                      <p:tavLst>
                                        <p:tav tm="0">
                                          <p:val>
                                            <p:fltVal val="0"/>
                                          </p:val>
                                        </p:tav>
                                        <p:tav tm="100000">
                                          <p:val>
                                            <p:strVal val="#ppt_h"/>
                                          </p:val>
                                        </p:tav>
                                      </p:tavLst>
                                    </p:anim>
                                    <p:animEffect transition="in" filter="fade">
                                      <p:cBhvr>
                                        <p:cTn id="13" dur="500"/>
                                        <p:tgtEl>
                                          <p:spTgt spid="12"/>
                                        </p:tgtEl>
                                      </p:cBhvr>
                                    </p:animEffect>
                                  </p:childTnLst>
                                </p:cTn>
                              </p:par>
                              <p:par>
                                <p:cTn id="14" presetID="53" presetClass="entr" presetSubtype="16" fill="hold" grpId="0" nodeType="withEffect">
                                  <p:stCondLst>
                                    <p:cond delay="500"/>
                                  </p:stCondLst>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animEffect transition="in" filter="fade">
                                      <p:cBhvr>
                                        <p:cTn id="18" dur="500"/>
                                        <p:tgtEl>
                                          <p:spTgt spid="13"/>
                                        </p:tgtEl>
                                      </p:cBhvr>
                                    </p:animEffect>
                                  </p:childTnLst>
                                </p:cTn>
                              </p:par>
                              <p:par>
                                <p:cTn id="19" presetID="53" presetClass="entr" presetSubtype="16" fill="hold" grpId="0" nodeType="withEffect">
                                  <p:stCondLst>
                                    <p:cond delay="50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fltVal val="0"/>
                                          </p:val>
                                        </p:tav>
                                        <p:tav tm="100000">
                                          <p:val>
                                            <p:strVal val="#ppt_w"/>
                                          </p:val>
                                        </p:tav>
                                      </p:tavLst>
                                    </p:anim>
                                    <p:anim calcmode="lin" valueType="num">
                                      <p:cBhvr>
                                        <p:cTn id="22" dur="500" fill="hold"/>
                                        <p:tgtEl>
                                          <p:spTgt spid="14"/>
                                        </p:tgtEl>
                                        <p:attrNameLst>
                                          <p:attrName>ppt_h</p:attrName>
                                        </p:attrNameLst>
                                      </p:cBhvr>
                                      <p:tavLst>
                                        <p:tav tm="0">
                                          <p:val>
                                            <p:fltVal val="0"/>
                                          </p:val>
                                        </p:tav>
                                        <p:tav tm="100000">
                                          <p:val>
                                            <p:strVal val="#ppt_h"/>
                                          </p:val>
                                        </p:tav>
                                      </p:tavLst>
                                    </p:anim>
                                    <p:animEffect transition="in" filter="fade">
                                      <p:cBhvr>
                                        <p:cTn id="23" dur="500"/>
                                        <p:tgtEl>
                                          <p:spTgt spid="14"/>
                                        </p:tgtEl>
                                      </p:cBhvr>
                                    </p:animEffect>
                                  </p:childTnLst>
                                </p:cTn>
                              </p:par>
                              <p:par>
                                <p:cTn id="24" presetID="53" presetClass="entr" presetSubtype="16" fill="hold" grpId="0" nodeType="withEffect">
                                  <p:stCondLst>
                                    <p:cond delay="500"/>
                                  </p:stCondLst>
                                  <p:childTnLst>
                                    <p:set>
                                      <p:cBhvr>
                                        <p:cTn id="25" dur="1" fill="hold">
                                          <p:stCondLst>
                                            <p:cond delay="0"/>
                                          </p:stCondLst>
                                        </p:cTn>
                                        <p:tgtEl>
                                          <p:spTgt spid="15"/>
                                        </p:tgtEl>
                                        <p:attrNameLst>
                                          <p:attrName>style.visibility</p:attrName>
                                        </p:attrNameLst>
                                      </p:cBhvr>
                                      <p:to>
                                        <p:strVal val="visible"/>
                                      </p:to>
                                    </p:set>
                                    <p:anim calcmode="lin" valueType="num">
                                      <p:cBhvr>
                                        <p:cTn id="26" dur="500" fill="hold"/>
                                        <p:tgtEl>
                                          <p:spTgt spid="15"/>
                                        </p:tgtEl>
                                        <p:attrNameLst>
                                          <p:attrName>ppt_w</p:attrName>
                                        </p:attrNameLst>
                                      </p:cBhvr>
                                      <p:tavLst>
                                        <p:tav tm="0">
                                          <p:val>
                                            <p:fltVal val="0"/>
                                          </p:val>
                                        </p:tav>
                                        <p:tav tm="100000">
                                          <p:val>
                                            <p:strVal val="#ppt_w"/>
                                          </p:val>
                                        </p:tav>
                                      </p:tavLst>
                                    </p:anim>
                                    <p:anim calcmode="lin" valueType="num">
                                      <p:cBhvr>
                                        <p:cTn id="27" dur="500" fill="hold"/>
                                        <p:tgtEl>
                                          <p:spTgt spid="15"/>
                                        </p:tgtEl>
                                        <p:attrNameLst>
                                          <p:attrName>ppt_h</p:attrName>
                                        </p:attrNameLst>
                                      </p:cBhvr>
                                      <p:tavLst>
                                        <p:tav tm="0">
                                          <p:val>
                                            <p:fltVal val="0"/>
                                          </p:val>
                                        </p:tav>
                                        <p:tav tm="100000">
                                          <p:val>
                                            <p:strVal val="#ppt_h"/>
                                          </p:val>
                                        </p:tav>
                                      </p:tavLst>
                                    </p:anim>
                                    <p:animEffect transition="in" filter="fade">
                                      <p:cBhvr>
                                        <p:cTn id="28" dur="500"/>
                                        <p:tgtEl>
                                          <p:spTgt spid="15"/>
                                        </p:tgtEl>
                                      </p:cBhvr>
                                    </p:animEffect>
                                  </p:childTnLst>
                                </p:cTn>
                              </p:par>
                              <p:par>
                                <p:cTn id="29" presetID="53" presetClass="entr" presetSubtype="16" fill="hold" grpId="0" nodeType="withEffect">
                                  <p:stCondLst>
                                    <p:cond delay="500"/>
                                  </p:stCondLst>
                                  <p:childTnLst>
                                    <p:set>
                                      <p:cBhvr>
                                        <p:cTn id="30" dur="1" fill="hold">
                                          <p:stCondLst>
                                            <p:cond delay="0"/>
                                          </p:stCondLst>
                                        </p:cTn>
                                        <p:tgtEl>
                                          <p:spTgt spid="16"/>
                                        </p:tgtEl>
                                        <p:attrNameLst>
                                          <p:attrName>style.visibility</p:attrName>
                                        </p:attrNameLst>
                                      </p:cBhvr>
                                      <p:to>
                                        <p:strVal val="visible"/>
                                      </p:to>
                                    </p:set>
                                    <p:anim calcmode="lin" valueType="num">
                                      <p:cBhvr>
                                        <p:cTn id="31" dur="500" fill="hold"/>
                                        <p:tgtEl>
                                          <p:spTgt spid="16"/>
                                        </p:tgtEl>
                                        <p:attrNameLst>
                                          <p:attrName>ppt_w</p:attrName>
                                        </p:attrNameLst>
                                      </p:cBhvr>
                                      <p:tavLst>
                                        <p:tav tm="0">
                                          <p:val>
                                            <p:fltVal val="0"/>
                                          </p:val>
                                        </p:tav>
                                        <p:tav tm="100000">
                                          <p:val>
                                            <p:strVal val="#ppt_w"/>
                                          </p:val>
                                        </p:tav>
                                      </p:tavLst>
                                    </p:anim>
                                    <p:anim calcmode="lin" valueType="num">
                                      <p:cBhvr>
                                        <p:cTn id="32" dur="500" fill="hold"/>
                                        <p:tgtEl>
                                          <p:spTgt spid="16"/>
                                        </p:tgtEl>
                                        <p:attrNameLst>
                                          <p:attrName>ppt_h</p:attrName>
                                        </p:attrNameLst>
                                      </p:cBhvr>
                                      <p:tavLst>
                                        <p:tav tm="0">
                                          <p:val>
                                            <p:fltVal val="0"/>
                                          </p:val>
                                        </p:tav>
                                        <p:tav tm="100000">
                                          <p:val>
                                            <p:strVal val="#ppt_h"/>
                                          </p:val>
                                        </p:tav>
                                      </p:tavLst>
                                    </p:anim>
                                    <p:animEffect transition="in" filter="fade">
                                      <p:cBhvr>
                                        <p:cTn id="33" dur="500"/>
                                        <p:tgtEl>
                                          <p:spTgt spid="16"/>
                                        </p:tgtEl>
                                      </p:cBhvr>
                                    </p:animEffect>
                                  </p:childTnLst>
                                </p:cTn>
                              </p:par>
                              <p:par>
                                <p:cTn id="34" presetID="53" presetClass="entr" presetSubtype="16" fill="hold" grpId="0" nodeType="withEffect">
                                  <p:stCondLst>
                                    <p:cond delay="500"/>
                                  </p:stCondLst>
                                  <p:childTnLst>
                                    <p:set>
                                      <p:cBhvr>
                                        <p:cTn id="35" dur="1" fill="hold">
                                          <p:stCondLst>
                                            <p:cond delay="0"/>
                                          </p:stCondLst>
                                        </p:cTn>
                                        <p:tgtEl>
                                          <p:spTgt spid="17"/>
                                        </p:tgtEl>
                                        <p:attrNameLst>
                                          <p:attrName>style.visibility</p:attrName>
                                        </p:attrNameLst>
                                      </p:cBhvr>
                                      <p:to>
                                        <p:strVal val="visible"/>
                                      </p:to>
                                    </p:set>
                                    <p:anim calcmode="lin" valueType="num">
                                      <p:cBhvr>
                                        <p:cTn id="36" dur="500" fill="hold"/>
                                        <p:tgtEl>
                                          <p:spTgt spid="17"/>
                                        </p:tgtEl>
                                        <p:attrNameLst>
                                          <p:attrName>ppt_w</p:attrName>
                                        </p:attrNameLst>
                                      </p:cBhvr>
                                      <p:tavLst>
                                        <p:tav tm="0">
                                          <p:val>
                                            <p:fltVal val="0"/>
                                          </p:val>
                                        </p:tav>
                                        <p:tav tm="100000">
                                          <p:val>
                                            <p:strVal val="#ppt_w"/>
                                          </p:val>
                                        </p:tav>
                                      </p:tavLst>
                                    </p:anim>
                                    <p:anim calcmode="lin" valueType="num">
                                      <p:cBhvr>
                                        <p:cTn id="37" dur="500" fill="hold"/>
                                        <p:tgtEl>
                                          <p:spTgt spid="17"/>
                                        </p:tgtEl>
                                        <p:attrNameLst>
                                          <p:attrName>ppt_h</p:attrName>
                                        </p:attrNameLst>
                                      </p:cBhvr>
                                      <p:tavLst>
                                        <p:tav tm="0">
                                          <p:val>
                                            <p:fltVal val="0"/>
                                          </p:val>
                                        </p:tav>
                                        <p:tav tm="100000">
                                          <p:val>
                                            <p:strVal val="#ppt_h"/>
                                          </p:val>
                                        </p:tav>
                                      </p:tavLst>
                                    </p:anim>
                                    <p:animEffect transition="in" filter="fade">
                                      <p:cBhvr>
                                        <p:cTn id="38" dur="500"/>
                                        <p:tgtEl>
                                          <p:spTgt spid="17"/>
                                        </p:tgtEl>
                                      </p:cBhvr>
                                    </p:animEffect>
                                  </p:childTnLst>
                                </p:cTn>
                              </p:par>
                              <p:par>
                                <p:cTn id="39" presetID="53" presetClass="entr" presetSubtype="16" fill="hold" grpId="0" nodeType="withEffect">
                                  <p:stCondLst>
                                    <p:cond delay="500"/>
                                  </p:stCondLst>
                                  <p:childTnLst>
                                    <p:set>
                                      <p:cBhvr>
                                        <p:cTn id="40" dur="1" fill="hold">
                                          <p:stCondLst>
                                            <p:cond delay="0"/>
                                          </p:stCondLst>
                                        </p:cTn>
                                        <p:tgtEl>
                                          <p:spTgt spid="21"/>
                                        </p:tgtEl>
                                        <p:attrNameLst>
                                          <p:attrName>style.visibility</p:attrName>
                                        </p:attrNameLst>
                                      </p:cBhvr>
                                      <p:to>
                                        <p:strVal val="visible"/>
                                      </p:to>
                                    </p:set>
                                    <p:anim calcmode="lin" valueType="num">
                                      <p:cBhvr>
                                        <p:cTn id="41" dur="500" fill="hold"/>
                                        <p:tgtEl>
                                          <p:spTgt spid="21"/>
                                        </p:tgtEl>
                                        <p:attrNameLst>
                                          <p:attrName>ppt_w</p:attrName>
                                        </p:attrNameLst>
                                      </p:cBhvr>
                                      <p:tavLst>
                                        <p:tav tm="0">
                                          <p:val>
                                            <p:fltVal val="0"/>
                                          </p:val>
                                        </p:tav>
                                        <p:tav tm="100000">
                                          <p:val>
                                            <p:strVal val="#ppt_w"/>
                                          </p:val>
                                        </p:tav>
                                      </p:tavLst>
                                    </p:anim>
                                    <p:anim calcmode="lin" valueType="num">
                                      <p:cBhvr>
                                        <p:cTn id="42" dur="500" fill="hold"/>
                                        <p:tgtEl>
                                          <p:spTgt spid="21"/>
                                        </p:tgtEl>
                                        <p:attrNameLst>
                                          <p:attrName>ppt_h</p:attrName>
                                        </p:attrNameLst>
                                      </p:cBhvr>
                                      <p:tavLst>
                                        <p:tav tm="0">
                                          <p:val>
                                            <p:fltVal val="0"/>
                                          </p:val>
                                        </p:tav>
                                        <p:tav tm="100000">
                                          <p:val>
                                            <p:strVal val="#ppt_h"/>
                                          </p:val>
                                        </p:tav>
                                      </p:tavLst>
                                    </p:anim>
                                    <p:animEffect transition="in" filter="fade">
                                      <p:cBhvr>
                                        <p:cTn id="43" dur="500"/>
                                        <p:tgtEl>
                                          <p:spTgt spid="21"/>
                                        </p:tgtEl>
                                      </p:cBhvr>
                                    </p:animEffect>
                                  </p:childTnLst>
                                </p:cTn>
                              </p:par>
                              <p:par>
                                <p:cTn id="44" presetID="22" presetClass="entr" presetSubtype="4" fill="hold" nodeType="withEffect">
                                  <p:stCondLst>
                                    <p:cond delay="1000"/>
                                  </p:stCondLst>
                                  <p:childTnLst>
                                    <p:set>
                                      <p:cBhvr>
                                        <p:cTn id="45" dur="1" fill="hold">
                                          <p:stCondLst>
                                            <p:cond delay="0"/>
                                          </p:stCondLst>
                                        </p:cTn>
                                        <p:tgtEl>
                                          <p:spTgt spid="23"/>
                                        </p:tgtEl>
                                        <p:attrNameLst>
                                          <p:attrName>style.visibility</p:attrName>
                                        </p:attrNameLst>
                                      </p:cBhvr>
                                      <p:to>
                                        <p:strVal val="visible"/>
                                      </p:to>
                                    </p:set>
                                    <p:animEffect transition="in" filter="wipe(down)">
                                      <p:cBhvr>
                                        <p:cTn id="46" dur="500"/>
                                        <p:tgtEl>
                                          <p:spTgt spid="23"/>
                                        </p:tgtEl>
                                      </p:cBhvr>
                                    </p:animEffect>
                                  </p:childTnLst>
                                </p:cTn>
                              </p:par>
                              <p:par>
                                <p:cTn id="47" presetID="22" presetClass="entr" presetSubtype="4" fill="hold" nodeType="withEffect">
                                  <p:stCondLst>
                                    <p:cond delay="1000"/>
                                  </p:stCondLst>
                                  <p:childTnLst>
                                    <p:set>
                                      <p:cBhvr>
                                        <p:cTn id="48" dur="1" fill="hold">
                                          <p:stCondLst>
                                            <p:cond delay="0"/>
                                          </p:stCondLst>
                                        </p:cTn>
                                        <p:tgtEl>
                                          <p:spTgt spid="24"/>
                                        </p:tgtEl>
                                        <p:attrNameLst>
                                          <p:attrName>style.visibility</p:attrName>
                                        </p:attrNameLst>
                                      </p:cBhvr>
                                      <p:to>
                                        <p:strVal val="visible"/>
                                      </p:to>
                                    </p:set>
                                    <p:animEffect transition="in" filter="wipe(down)">
                                      <p:cBhvr>
                                        <p:cTn id="49" dur="500"/>
                                        <p:tgtEl>
                                          <p:spTgt spid="24"/>
                                        </p:tgtEl>
                                      </p:cBhvr>
                                    </p:animEffect>
                                  </p:childTnLst>
                                </p:cTn>
                              </p:par>
                              <p:par>
                                <p:cTn id="50" presetID="22" presetClass="entr" presetSubtype="4" fill="hold" nodeType="withEffect">
                                  <p:stCondLst>
                                    <p:cond delay="1000"/>
                                  </p:stCondLst>
                                  <p:childTnLst>
                                    <p:set>
                                      <p:cBhvr>
                                        <p:cTn id="51" dur="1" fill="hold">
                                          <p:stCondLst>
                                            <p:cond delay="0"/>
                                          </p:stCondLst>
                                        </p:cTn>
                                        <p:tgtEl>
                                          <p:spTgt spid="25"/>
                                        </p:tgtEl>
                                        <p:attrNameLst>
                                          <p:attrName>style.visibility</p:attrName>
                                        </p:attrNameLst>
                                      </p:cBhvr>
                                      <p:to>
                                        <p:strVal val="visible"/>
                                      </p:to>
                                    </p:set>
                                    <p:animEffect transition="in" filter="wipe(down)">
                                      <p:cBhvr>
                                        <p:cTn id="52" dur="500"/>
                                        <p:tgtEl>
                                          <p:spTgt spid="25"/>
                                        </p:tgtEl>
                                      </p:cBhvr>
                                    </p:animEffect>
                                  </p:childTnLst>
                                </p:cTn>
                              </p:par>
                              <p:par>
                                <p:cTn id="53" presetID="22" presetClass="entr" presetSubtype="4" fill="hold" nodeType="withEffect">
                                  <p:stCondLst>
                                    <p:cond delay="1000"/>
                                  </p:stCondLst>
                                  <p:childTnLst>
                                    <p:set>
                                      <p:cBhvr>
                                        <p:cTn id="54" dur="1" fill="hold">
                                          <p:stCondLst>
                                            <p:cond delay="0"/>
                                          </p:stCondLst>
                                        </p:cTn>
                                        <p:tgtEl>
                                          <p:spTgt spid="26"/>
                                        </p:tgtEl>
                                        <p:attrNameLst>
                                          <p:attrName>style.visibility</p:attrName>
                                        </p:attrNameLst>
                                      </p:cBhvr>
                                      <p:to>
                                        <p:strVal val="visible"/>
                                      </p:to>
                                    </p:set>
                                    <p:animEffect transition="in" filter="wipe(down)">
                                      <p:cBhvr>
                                        <p:cTn id="55" dur="500"/>
                                        <p:tgtEl>
                                          <p:spTgt spid="26"/>
                                        </p:tgtEl>
                                      </p:cBhvr>
                                    </p:animEffect>
                                  </p:childTnLst>
                                </p:cTn>
                              </p:par>
                              <p:par>
                                <p:cTn id="56" presetID="22" presetClass="entr" presetSubtype="4" fill="hold" nodeType="withEffect">
                                  <p:stCondLst>
                                    <p:cond delay="1000"/>
                                  </p:stCondLst>
                                  <p:childTnLst>
                                    <p:set>
                                      <p:cBhvr>
                                        <p:cTn id="57" dur="1" fill="hold">
                                          <p:stCondLst>
                                            <p:cond delay="0"/>
                                          </p:stCondLst>
                                        </p:cTn>
                                        <p:tgtEl>
                                          <p:spTgt spid="27"/>
                                        </p:tgtEl>
                                        <p:attrNameLst>
                                          <p:attrName>style.visibility</p:attrName>
                                        </p:attrNameLst>
                                      </p:cBhvr>
                                      <p:to>
                                        <p:strVal val="visible"/>
                                      </p:to>
                                    </p:set>
                                    <p:animEffect transition="in" filter="wipe(down)">
                                      <p:cBhvr>
                                        <p:cTn id="58" dur="500"/>
                                        <p:tgtEl>
                                          <p:spTgt spid="27"/>
                                        </p:tgtEl>
                                      </p:cBhvr>
                                    </p:animEffect>
                                  </p:childTnLst>
                                </p:cTn>
                              </p:par>
                              <p:par>
                                <p:cTn id="59" presetID="22" presetClass="entr" presetSubtype="4" fill="hold" nodeType="withEffect">
                                  <p:stCondLst>
                                    <p:cond delay="1000"/>
                                  </p:stCondLst>
                                  <p:childTnLst>
                                    <p:set>
                                      <p:cBhvr>
                                        <p:cTn id="60" dur="1" fill="hold">
                                          <p:stCondLst>
                                            <p:cond delay="0"/>
                                          </p:stCondLst>
                                        </p:cTn>
                                        <p:tgtEl>
                                          <p:spTgt spid="28"/>
                                        </p:tgtEl>
                                        <p:attrNameLst>
                                          <p:attrName>style.visibility</p:attrName>
                                        </p:attrNameLst>
                                      </p:cBhvr>
                                      <p:to>
                                        <p:strVal val="visible"/>
                                      </p:to>
                                    </p:set>
                                    <p:animEffect transition="in" filter="wipe(down)">
                                      <p:cBhvr>
                                        <p:cTn id="61" dur="500"/>
                                        <p:tgtEl>
                                          <p:spTgt spid="28"/>
                                        </p:tgtEl>
                                      </p:cBhvr>
                                    </p:animEffect>
                                  </p:childTnLst>
                                </p:cTn>
                              </p:par>
                              <p:par>
                                <p:cTn id="62" presetID="53" presetClass="entr" presetSubtype="16" fill="hold" grpId="0" nodeType="withEffect">
                                  <p:stCondLst>
                                    <p:cond delay="1500"/>
                                  </p:stCondLst>
                                  <p:childTnLst>
                                    <p:set>
                                      <p:cBhvr>
                                        <p:cTn id="63" dur="1" fill="hold">
                                          <p:stCondLst>
                                            <p:cond delay="0"/>
                                          </p:stCondLst>
                                        </p:cTn>
                                        <p:tgtEl>
                                          <p:spTgt spid="46"/>
                                        </p:tgtEl>
                                        <p:attrNameLst>
                                          <p:attrName>style.visibility</p:attrName>
                                        </p:attrNameLst>
                                      </p:cBhvr>
                                      <p:to>
                                        <p:strVal val="visible"/>
                                      </p:to>
                                    </p:set>
                                    <p:anim calcmode="lin" valueType="num">
                                      <p:cBhvr>
                                        <p:cTn id="64" dur="500" fill="hold"/>
                                        <p:tgtEl>
                                          <p:spTgt spid="46"/>
                                        </p:tgtEl>
                                        <p:attrNameLst>
                                          <p:attrName>ppt_w</p:attrName>
                                        </p:attrNameLst>
                                      </p:cBhvr>
                                      <p:tavLst>
                                        <p:tav tm="0">
                                          <p:val>
                                            <p:fltVal val="0"/>
                                          </p:val>
                                        </p:tav>
                                        <p:tav tm="100000">
                                          <p:val>
                                            <p:strVal val="#ppt_w"/>
                                          </p:val>
                                        </p:tav>
                                      </p:tavLst>
                                    </p:anim>
                                    <p:anim calcmode="lin" valueType="num">
                                      <p:cBhvr>
                                        <p:cTn id="65" dur="500" fill="hold"/>
                                        <p:tgtEl>
                                          <p:spTgt spid="46"/>
                                        </p:tgtEl>
                                        <p:attrNameLst>
                                          <p:attrName>ppt_h</p:attrName>
                                        </p:attrNameLst>
                                      </p:cBhvr>
                                      <p:tavLst>
                                        <p:tav tm="0">
                                          <p:val>
                                            <p:fltVal val="0"/>
                                          </p:val>
                                        </p:tav>
                                        <p:tav tm="100000">
                                          <p:val>
                                            <p:strVal val="#ppt_h"/>
                                          </p:val>
                                        </p:tav>
                                      </p:tavLst>
                                    </p:anim>
                                    <p:animEffect transition="in" filter="fade">
                                      <p:cBhvr>
                                        <p:cTn id="66" dur="500"/>
                                        <p:tgtEl>
                                          <p:spTgt spid="46"/>
                                        </p:tgtEl>
                                      </p:cBhvr>
                                    </p:animEffect>
                                  </p:childTnLst>
                                </p:cTn>
                              </p:par>
                              <p:par>
                                <p:cTn id="67" presetID="53" presetClass="entr" presetSubtype="16" fill="hold" grpId="0" nodeType="withEffect">
                                  <p:stCondLst>
                                    <p:cond delay="1500"/>
                                  </p:stCondLst>
                                  <p:childTnLst>
                                    <p:set>
                                      <p:cBhvr>
                                        <p:cTn id="68" dur="1" fill="hold">
                                          <p:stCondLst>
                                            <p:cond delay="0"/>
                                          </p:stCondLst>
                                        </p:cTn>
                                        <p:tgtEl>
                                          <p:spTgt spid="40"/>
                                        </p:tgtEl>
                                        <p:attrNameLst>
                                          <p:attrName>style.visibility</p:attrName>
                                        </p:attrNameLst>
                                      </p:cBhvr>
                                      <p:to>
                                        <p:strVal val="visible"/>
                                      </p:to>
                                    </p:set>
                                    <p:anim calcmode="lin" valueType="num">
                                      <p:cBhvr>
                                        <p:cTn id="69" dur="500" fill="hold"/>
                                        <p:tgtEl>
                                          <p:spTgt spid="40"/>
                                        </p:tgtEl>
                                        <p:attrNameLst>
                                          <p:attrName>ppt_w</p:attrName>
                                        </p:attrNameLst>
                                      </p:cBhvr>
                                      <p:tavLst>
                                        <p:tav tm="0">
                                          <p:val>
                                            <p:fltVal val="0"/>
                                          </p:val>
                                        </p:tav>
                                        <p:tav tm="100000">
                                          <p:val>
                                            <p:strVal val="#ppt_w"/>
                                          </p:val>
                                        </p:tav>
                                      </p:tavLst>
                                    </p:anim>
                                    <p:anim calcmode="lin" valueType="num">
                                      <p:cBhvr>
                                        <p:cTn id="70" dur="500" fill="hold"/>
                                        <p:tgtEl>
                                          <p:spTgt spid="40"/>
                                        </p:tgtEl>
                                        <p:attrNameLst>
                                          <p:attrName>ppt_h</p:attrName>
                                        </p:attrNameLst>
                                      </p:cBhvr>
                                      <p:tavLst>
                                        <p:tav tm="0">
                                          <p:val>
                                            <p:fltVal val="0"/>
                                          </p:val>
                                        </p:tav>
                                        <p:tav tm="100000">
                                          <p:val>
                                            <p:strVal val="#ppt_h"/>
                                          </p:val>
                                        </p:tav>
                                      </p:tavLst>
                                    </p:anim>
                                    <p:animEffect transition="in" filter="fade">
                                      <p:cBhvr>
                                        <p:cTn id="71" dur="500"/>
                                        <p:tgtEl>
                                          <p:spTgt spid="40"/>
                                        </p:tgtEl>
                                      </p:cBhvr>
                                    </p:animEffect>
                                  </p:childTnLst>
                                </p:cTn>
                              </p:par>
                              <p:par>
                                <p:cTn id="72" presetID="53" presetClass="entr" presetSubtype="16" fill="hold" grpId="0" nodeType="withEffect">
                                  <p:stCondLst>
                                    <p:cond delay="1500"/>
                                  </p:stCondLst>
                                  <p:childTnLst>
                                    <p:set>
                                      <p:cBhvr>
                                        <p:cTn id="73" dur="1" fill="hold">
                                          <p:stCondLst>
                                            <p:cond delay="0"/>
                                          </p:stCondLst>
                                        </p:cTn>
                                        <p:tgtEl>
                                          <p:spTgt spid="41"/>
                                        </p:tgtEl>
                                        <p:attrNameLst>
                                          <p:attrName>style.visibility</p:attrName>
                                        </p:attrNameLst>
                                      </p:cBhvr>
                                      <p:to>
                                        <p:strVal val="visible"/>
                                      </p:to>
                                    </p:set>
                                    <p:anim calcmode="lin" valueType="num">
                                      <p:cBhvr>
                                        <p:cTn id="74" dur="500" fill="hold"/>
                                        <p:tgtEl>
                                          <p:spTgt spid="41"/>
                                        </p:tgtEl>
                                        <p:attrNameLst>
                                          <p:attrName>ppt_w</p:attrName>
                                        </p:attrNameLst>
                                      </p:cBhvr>
                                      <p:tavLst>
                                        <p:tav tm="0">
                                          <p:val>
                                            <p:fltVal val="0"/>
                                          </p:val>
                                        </p:tav>
                                        <p:tav tm="100000">
                                          <p:val>
                                            <p:strVal val="#ppt_w"/>
                                          </p:val>
                                        </p:tav>
                                      </p:tavLst>
                                    </p:anim>
                                    <p:anim calcmode="lin" valueType="num">
                                      <p:cBhvr>
                                        <p:cTn id="75" dur="500" fill="hold"/>
                                        <p:tgtEl>
                                          <p:spTgt spid="41"/>
                                        </p:tgtEl>
                                        <p:attrNameLst>
                                          <p:attrName>ppt_h</p:attrName>
                                        </p:attrNameLst>
                                      </p:cBhvr>
                                      <p:tavLst>
                                        <p:tav tm="0">
                                          <p:val>
                                            <p:fltVal val="0"/>
                                          </p:val>
                                        </p:tav>
                                        <p:tav tm="100000">
                                          <p:val>
                                            <p:strVal val="#ppt_h"/>
                                          </p:val>
                                        </p:tav>
                                      </p:tavLst>
                                    </p:anim>
                                    <p:animEffect transition="in" filter="fade">
                                      <p:cBhvr>
                                        <p:cTn id="76" dur="500"/>
                                        <p:tgtEl>
                                          <p:spTgt spid="41"/>
                                        </p:tgtEl>
                                      </p:cBhvr>
                                    </p:animEffect>
                                  </p:childTnLst>
                                </p:cTn>
                              </p:par>
                              <p:par>
                                <p:cTn id="77" presetID="53" presetClass="entr" presetSubtype="16" fill="hold" grpId="0" nodeType="withEffect">
                                  <p:stCondLst>
                                    <p:cond delay="1500"/>
                                  </p:stCondLst>
                                  <p:childTnLst>
                                    <p:set>
                                      <p:cBhvr>
                                        <p:cTn id="78" dur="1" fill="hold">
                                          <p:stCondLst>
                                            <p:cond delay="0"/>
                                          </p:stCondLst>
                                        </p:cTn>
                                        <p:tgtEl>
                                          <p:spTgt spid="42"/>
                                        </p:tgtEl>
                                        <p:attrNameLst>
                                          <p:attrName>style.visibility</p:attrName>
                                        </p:attrNameLst>
                                      </p:cBhvr>
                                      <p:to>
                                        <p:strVal val="visible"/>
                                      </p:to>
                                    </p:set>
                                    <p:anim calcmode="lin" valueType="num">
                                      <p:cBhvr>
                                        <p:cTn id="79" dur="500" fill="hold"/>
                                        <p:tgtEl>
                                          <p:spTgt spid="42"/>
                                        </p:tgtEl>
                                        <p:attrNameLst>
                                          <p:attrName>ppt_w</p:attrName>
                                        </p:attrNameLst>
                                      </p:cBhvr>
                                      <p:tavLst>
                                        <p:tav tm="0">
                                          <p:val>
                                            <p:fltVal val="0"/>
                                          </p:val>
                                        </p:tav>
                                        <p:tav tm="100000">
                                          <p:val>
                                            <p:strVal val="#ppt_w"/>
                                          </p:val>
                                        </p:tav>
                                      </p:tavLst>
                                    </p:anim>
                                    <p:anim calcmode="lin" valueType="num">
                                      <p:cBhvr>
                                        <p:cTn id="80" dur="500" fill="hold"/>
                                        <p:tgtEl>
                                          <p:spTgt spid="42"/>
                                        </p:tgtEl>
                                        <p:attrNameLst>
                                          <p:attrName>ppt_h</p:attrName>
                                        </p:attrNameLst>
                                      </p:cBhvr>
                                      <p:tavLst>
                                        <p:tav tm="0">
                                          <p:val>
                                            <p:fltVal val="0"/>
                                          </p:val>
                                        </p:tav>
                                        <p:tav tm="100000">
                                          <p:val>
                                            <p:strVal val="#ppt_h"/>
                                          </p:val>
                                        </p:tav>
                                      </p:tavLst>
                                    </p:anim>
                                    <p:animEffect transition="in" filter="fade">
                                      <p:cBhvr>
                                        <p:cTn id="81" dur="500"/>
                                        <p:tgtEl>
                                          <p:spTgt spid="42"/>
                                        </p:tgtEl>
                                      </p:cBhvr>
                                    </p:animEffect>
                                  </p:childTnLst>
                                </p:cTn>
                              </p:par>
                              <p:par>
                                <p:cTn id="82" presetID="53" presetClass="entr" presetSubtype="16" fill="hold" grpId="0" nodeType="withEffect">
                                  <p:stCondLst>
                                    <p:cond delay="1500"/>
                                  </p:stCondLst>
                                  <p:childTnLst>
                                    <p:set>
                                      <p:cBhvr>
                                        <p:cTn id="83" dur="1" fill="hold">
                                          <p:stCondLst>
                                            <p:cond delay="0"/>
                                          </p:stCondLst>
                                        </p:cTn>
                                        <p:tgtEl>
                                          <p:spTgt spid="43"/>
                                        </p:tgtEl>
                                        <p:attrNameLst>
                                          <p:attrName>style.visibility</p:attrName>
                                        </p:attrNameLst>
                                      </p:cBhvr>
                                      <p:to>
                                        <p:strVal val="visible"/>
                                      </p:to>
                                    </p:set>
                                    <p:anim calcmode="lin" valueType="num">
                                      <p:cBhvr>
                                        <p:cTn id="84" dur="500" fill="hold"/>
                                        <p:tgtEl>
                                          <p:spTgt spid="43"/>
                                        </p:tgtEl>
                                        <p:attrNameLst>
                                          <p:attrName>ppt_w</p:attrName>
                                        </p:attrNameLst>
                                      </p:cBhvr>
                                      <p:tavLst>
                                        <p:tav tm="0">
                                          <p:val>
                                            <p:fltVal val="0"/>
                                          </p:val>
                                        </p:tav>
                                        <p:tav tm="100000">
                                          <p:val>
                                            <p:strVal val="#ppt_w"/>
                                          </p:val>
                                        </p:tav>
                                      </p:tavLst>
                                    </p:anim>
                                    <p:anim calcmode="lin" valueType="num">
                                      <p:cBhvr>
                                        <p:cTn id="85" dur="500" fill="hold"/>
                                        <p:tgtEl>
                                          <p:spTgt spid="43"/>
                                        </p:tgtEl>
                                        <p:attrNameLst>
                                          <p:attrName>ppt_h</p:attrName>
                                        </p:attrNameLst>
                                      </p:cBhvr>
                                      <p:tavLst>
                                        <p:tav tm="0">
                                          <p:val>
                                            <p:fltVal val="0"/>
                                          </p:val>
                                        </p:tav>
                                        <p:tav tm="100000">
                                          <p:val>
                                            <p:strVal val="#ppt_h"/>
                                          </p:val>
                                        </p:tav>
                                      </p:tavLst>
                                    </p:anim>
                                    <p:animEffect transition="in" filter="fade">
                                      <p:cBhvr>
                                        <p:cTn id="86" dur="500"/>
                                        <p:tgtEl>
                                          <p:spTgt spid="43"/>
                                        </p:tgtEl>
                                      </p:cBhvr>
                                    </p:animEffect>
                                  </p:childTnLst>
                                </p:cTn>
                              </p:par>
                              <p:par>
                                <p:cTn id="87" presetID="53" presetClass="entr" presetSubtype="16" fill="hold" grpId="0" nodeType="withEffect">
                                  <p:stCondLst>
                                    <p:cond delay="1500"/>
                                  </p:stCondLst>
                                  <p:childTnLst>
                                    <p:set>
                                      <p:cBhvr>
                                        <p:cTn id="88" dur="1" fill="hold">
                                          <p:stCondLst>
                                            <p:cond delay="0"/>
                                          </p:stCondLst>
                                        </p:cTn>
                                        <p:tgtEl>
                                          <p:spTgt spid="44"/>
                                        </p:tgtEl>
                                        <p:attrNameLst>
                                          <p:attrName>style.visibility</p:attrName>
                                        </p:attrNameLst>
                                      </p:cBhvr>
                                      <p:to>
                                        <p:strVal val="visible"/>
                                      </p:to>
                                    </p:set>
                                    <p:anim calcmode="lin" valueType="num">
                                      <p:cBhvr>
                                        <p:cTn id="89" dur="500" fill="hold"/>
                                        <p:tgtEl>
                                          <p:spTgt spid="44"/>
                                        </p:tgtEl>
                                        <p:attrNameLst>
                                          <p:attrName>ppt_w</p:attrName>
                                        </p:attrNameLst>
                                      </p:cBhvr>
                                      <p:tavLst>
                                        <p:tav tm="0">
                                          <p:val>
                                            <p:fltVal val="0"/>
                                          </p:val>
                                        </p:tav>
                                        <p:tav tm="100000">
                                          <p:val>
                                            <p:strVal val="#ppt_w"/>
                                          </p:val>
                                        </p:tav>
                                      </p:tavLst>
                                    </p:anim>
                                    <p:anim calcmode="lin" valueType="num">
                                      <p:cBhvr>
                                        <p:cTn id="90" dur="500" fill="hold"/>
                                        <p:tgtEl>
                                          <p:spTgt spid="44"/>
                                        </p:tgtEl>
                                        <p:attrNameLst>
                                          <p:attrName>ppt_h</p:attrName>
                                        </p:attrNameLst>
                                      </p:cBhvr>
                                      <p:tavLst>
                                        <p:tav tm="0">
                                          <p:val>
                                            <p:fltVal val="0"/>
                                          </p:val>
                                        </p:tav>
                                        <p:tav tm="100000">
                                          <p:val>
                                            <p:strVal val="#ppt_h"/>
                                          </p:val>
                                        </p:tav>
                                      </p:tavLst>
                                    </p:anim>
                                    <p:animEffect transition="in" filter="fade">
                                      <p:cBhvr>
                                        <p:cTn id="91" dur="500"/>
                                        <p:tgtEl>
                                          <p:spTgt spid="44"/>
                                        </p:tgtEl>
                                      </p:cBhvr>
                                    </p:animEffect>
                                  </p:childTnLst>
                                </p:cTn>
                              </p:par>
                              <p:par>
                                <p:cTn id="92" presetID="53" presetClass="entr" presetSubtype="16" fill="hold" grpId="0" nodeType="withEffect">
                                  <p:stCondLst>
                                    <p:cond delay="1500"/>
                                  </p:stCondLst>
                                  <p:childTnLst>
                                    <p:set>
                                      <p:cBhvr>
                                        <p:cTn id="93" dur="1" fill="hold">
                                          <p:stCondLst>
                                            <p:cond delay="0"/>
                                          </p:stCondLst>
                                        </p:cTn>
                                        <p:tgtEl>
                                          <p:spTgt spid="45"/>
                                        </p:tgtEl>
                                        <p:attrNameLst>
                                          <p:attrName>style.visibility</p:attrName>
                                        </p:attrNameLst>
                                      </p:cBhvr>
                                      <p:to>
                                        <p:strVal val="visible"/>
                                      </p:to>
                                    </p:set>
                                    <p:anim calcmode="lin" valueType="num">
                                      <p:cBhvr>
                                        <p:cTn id="94" dur="500" fill="hold"/>
                                        <p:tgtEl>
                                          <p:spTgt spid="45"/>
                                        </p:tgtEl>
                                        <p:attrNameLst>
                                          <p:attrName>ppt_w</p:attrName>
                                        </p:attrNameLst>
                                      </p:cBhvr>
                                      <p:tavLst>
                                        <p:tav tm="0">
                                          <p:val>
                                            <p:fltVal val="0"/>
                                          </p:val>
                                        </p:tav>
                                        <p:tav tm="100000">
                                          <p:val>
                                            <p:strVal val="#ppt_w"/>
                                          </p:val>
                                        </p:tav>
                                      </p:tavLst>
                                    </p:anim>
                                    <p:anim calcmode="lin" valueType="num">
                                      <p:cBhvr>
                                        <p:cTn id="95" dur="500" fill="hold"/>
                                        <p:tgtEl>
                                          <p:spTgt spid="45"/>
                                        </p:tgtEl>
                                        <p:attrNameLst>
                                          <p:attrName>ppt_h</p:attrName>
                                        </p:attrNameLst>
                                      </p:cBhvr>
                                      <p:tavLst>
                                        <p:tav tm="0">
                                          <p:val>
                                            <p:fltVal val="0"/>
                                          </p:val>
                                        </p:tav>
                                        <p:tav tm="100000">
                                          <p:val>
                                            <p:strVal val="#ppt_h"/>
                                          </p:val>
                                        </p:tav>
                                      </p:tavLst>
                                    </p:anim>
                                    <p:animEffect transition="in" filter="fade">
                                      <p:cBhvr>
                                        <p:cTn id="96" dur="500"/>
                                        <p:tgtEl>
                                          <p:spTgt spid="45"/>
                                        </p:tgtEl>
                                      </p:cBhvr>
                                    </p:animEffect>
                                  </p:childTnLst>
                                </p:cTn>
                              </p:par>
                              <p:par>
                                <p:cTn id="97" presetID="2" presetClass="entr" presetSubtype="4" fill="hold" grpId="0" nodeType="withEffect">
                                  <p:stCondLst>
                                    <p:cond delay="2000"/>
                                  </p:stCondLst>
                                  <p:childTnLst>
                                    <p:set>
                                      <p:cBhvr>
                                        <p:cTn id="98" dur="1" fill="hold">
                                          <p:stCondLst>
                                            <p:cond delay="0"/>
                                          </p:stCondLst>
                                        </p:cTn>
                                        <p:tgtEl>
                                          <p:spTgt spid="29"/>
                                        </p:tgtEl>
                                        <p:attrNameLst>
                                          <p:attrName>style.visibility</p:attrName>
                                        </p:attrNameLst>
                                      </p:cBhvr>
                                      <p:to>
                                        <p:strVal val="visible"/>
                                      </p:to>
                                    </p:set>
                                    <p:anim calcmode="lin" valueType="num">
                                      <p:cBhvr additive="base">
                                        <p:cTn id="99" dur="500" fill="hold"/>
                                        <p:tgtEl>
                                          <p:spTgt spid="29"/>
                                        </p:tgtEl>
                                        <p:attrNameLst>
                                          <p:attrName>ppt_x</p:attrName>
                                        </p:attrNameLst>
                                      </p:cBhvr>
                                      <p:tavLst>
                                        <p:tav tm="0">
                                          <p:val>
                                            <p:strVal val="#ppt_x"/>
                                          </p:val>
                                        </p:tav>
                                        <p:tav tm="100000">
                                          <p:val>
                                            <p:strVal val="#ppt_x"/>
                                          </p:val>
                                        </p:tav>
                                      </p:tavLst>
                                    </p:anim>
                                    <p:anim calcmode="lin" valueType="num">
                                      <p:cBhvr additive="base">
                                        <p:cTn id="100" dur="500" fill="hold"/>
                                        <p:tgtEl>
                                          <p:spTgt spid="29"/>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2000"/>
                                  </p:stCondLst>
                                  <p:childTnLst>
                                    <p:set>
                                      <p:cBhvr>
                                        <p:cTn id="102" dur="1" fill="hold">
                                          <p:stCondLst>
                                            <p:cond delay="0"/>
                                          </p:stCondLst>
                                        </p:cTn>
                                        <p:tgtEl>
                                          <p:spTgt spid="30"/>
                                        </p:tgtEl>
                                        <p:attrNameLst>
                                          <p:attrName>style.visibility</p:attrName>
                                        </p:attrNameLst>
                                      </p:cBhvr>
                                      <p:to>
                                        <p:strVal val="visible"/>
                                      </p:to>
                                    </p:set>
                                    <p:anim calcmode="lin" valueType="num">
                                      <p:cBhvr additive="base">
                                        <p:cTn id="103" dur="500" fill="hold"/>
                                        <p:tgtEl>
                                          <p:spTgt spid="30"/>
                                        </p:tgtEl>
                                        <p:attrNameLst>
                                          <p:attrName>ppt_x</p:attrName>
                                        </p:attrNameLst>
                                      </p:cBhvr>
                                      <p:tavLst>
                                        <p:tav tm="0">
                                          <p:val>
                                            <p:strVal val="#ppt_x"/>
                                          </p:val>
                                        </p:tav>
                                        <p:tav tm="100000">
                                          <p:val>
                                            <p:strVal val="#ppt_x"/>
                                          </p:val>
                                        </p:tav>
                                      </p:tavLst>
                                    </p:anim>
                                    <p:anim calcmode="lin" valueType="num">
                                      <p:cBhvr additive="base">
                                        <p:cTn id="104" dur="500" fill="hold"/>
                                        <p:tgtEl>
                                          <p:spTgt spid="30"/>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2000"/>
                                  </p:stCondLst>
                                  <p:childTnLst>
                                    <p:set>
                                      <p:cBhvr>
                                        <p:cTn id="106" dur="1" fill="hold">
                                          <p:stCondLst>
                                            <p:cond delay="0"/>
                                          </p:stCondLst>
                                        </p:cTn>
                                        <p:tgtEl>
                                          <p:spTgt spid="31"/>
                                        </p:tgtEl>
                                        <p:attrNameLst>
                                          <p:attrName>style.visibility</p:attrName>
                                        </p:attrNameLst>
                                      </p:cBhvr>
                                      <p:to>
                                        <p:strVal val="visible"/>
                                      </p:to>
                                    </p:set>
                                    <p:anim calcmode="lin" valueType="num">
                                      <p:cBhvr additive="base">
                                        <p:cTn id="107" dur="500" fill="hold"/>
                                        <p:tgtEl>
                                          <p:spTgt spid="31"/>
                                        </p:tgtEl>
                                        <p:attrNameLst>
                                          <p:attrName>ppt_x</p:attrName>
                                        </p:attrNameLst>
                                      </p:cBhvr>
                                      <p:tavLst>
                                        <p:tav tm="0">
                                          <p:val>
                                            <p:strVal val="#ppt_x"/>
                                          </p:val>
                                        </p:tav>
                                        <p:tav tm="100000">
                                          <p:val>
                                            <p:strVal val="#ppt_x"/>
                                          </p:val>
                                        </p:tav>
                                      </p:tavLst>
                                    </p:anim>
                                    <p:anim calcmode="lin" valueType="num">
                                      <p:cBhvr additive="base">
                                        <p:cTn id="108" dur="500" fill="hold"/>
                                        <p:tgtEl>
                                          <p:spTgt spid="31"/>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2000"/>
                                  </p:stCondLst>
                                  <p:childTnLst>
                                    <p:set>
                                      <p:cBhvr>
                                        <p:cTn id="110" dur="1" fill="hold">
                                          <p:stCondLst>
                                            <p:cond delay="0"/>
                                          </p:stCondLst>
                                        </p:cTn>
                                        <p:tgtEl>
                                          <p:spTgt spid="36"/>
                                        </p:tgtEl>
                                        <p:attrNameLst>
                                          <p:attrName>style.visibility</p:attrName>
                                        </p:attrNameLst>
                                      </p:cBhvr>
                                      <p:to>
                                        <p:strVal val="visible"/>
                                      </p:to>
                                    </p:set>
                                    <p:anim calcmode="lin" valueType="num">
                                      <p:cBhvr additive="base">
                                        <p:cTn id="111" dur="500" fill="hold"/>
                                        <p:tgtEl>
                                          <p:spTgt spid="36"/>
                                        </p:tgtEl>
                                        <p:attrNameLst>
                                          <p:attrName>ppt_x</p:attrName>
                                        </p:attrNameLst>
                                      </p:cBhvr>
                                      <p:tavLst>
                                        <p:tav tm="0">
                                          <p:val>
                                            <p:strVal val="#ppt_x"/>
                                          </p:val>
                                        </p:tav>
                                        <p:tav tm="100000">
                                          <p:val>
                                            <p:strVal val="#ppt_x"/>
                                          </p:val>
                                        </p:tav>
                                      </p:tavLst>
                                    </p:anim>
                                    <p:anim calcmode="lin" valueType="num">
                                      <p:cBhvr additive="base">
                                        <p:cTn id="112" dur="500" fill="hold"/>
                                        <p:tgtEl>
                                          <p:spTgt spid="36"/>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2000"/>
                                  </p:stCondLst>
                                  <p:childTnLst>
                                    <p:set>
                                      <p:cBhvr>
                                        <p:cTn id="114" dur="1" fill="hold">
                                          <p:stCondLst>
                                            <p:cond delay="0"/>
                                          </p:stCondLst>
                                        </p:cTn>
                                        <p:tgtEl>
                                          <p:spTgt spid="37"/>
                                        </p:tgtEl>
                                        <p:attrNameLst>
                                          <p:attrName>style.visibility</p:attrName>
                                        </p:attrNameLst>
                                      </p:cBhvr>
                                      <p:to>
                                        <p:strVal val="visible"/>
                                      </p:to>
                                    </p:set>
                                    <p:anim calcmode="lin" valueType="num">
                                      <p:cBhvr additive="base">
                                        <p:cTn id="115" dur="500" fill="hold"/>
                                        <p:tgtEl>
                                          <p:spTgt spid="37"/>
                                        </p:tgtEl>
                                        <p:attrNameLst>
                                          <p:attrName>ppt_x</p:attrName>
                                        </p:attrNameLst>
                                      </p:cBhvr>
                                      <p:tavLst>
                                        <p:tav tm="0">
                                          <p:val>
                                            <p:strVal val="#ppt_x"/>
                                          </p:val>
                                        </p:tav>
                                        <p:tav tm="100000">
                                          <p:val>
                                            <p:strVal val="#ppt_x"/>
                                          </p:val>
                                        </p:tav>
                                      </p:tavLst>
                                    </p:anim>
                                    <p:anim calcmode="lin" valueType="num">
                                      <p:cBhvr additive="base">
                                        <p:cTn id="116" dur="500" fill="hold"/>
                                        <p:tgtEl>
                                          <p:spTgt spid="37"/>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2000"/>
                                  </p:stCondLst>
                                  <p:childTnLst>
                                    <p:set>
                                      <p:cBhvr>
                                        <p:cTn id="118" dur="1" fill="hold">
                                          <p:stCondLst>
                                            <p:cond delay="0"/>
                                          </p:stCondLst>
                                        </p:cTn>
                                        <p:tgtEl>
                                          <p:spTgt spid="38"/>
                                        </p:tgtEl>
                                        <p:attrNameLst>
                                          <p:attrName>style.visibility</p:attrName>
                                        </p:attrNameLst>
                                      </p:cBhvr>
                                      <p:to>
                                        <p:strVal val="visible"/>
                                      </p:to>
                                    </p:set>
                                    <p:anim calcmode="lin" valueType="num">
                                      <p:cBhvr additive="base">
                                        <p:cTn id="119" dur="500" fill="hold"/>
                                        <p:tgtEl>
                                          <p:spTgt spid="38"/>
                                        </p:tgtEl>
                                        <p:attrNameLst>
                                          <p:attrName>ppt_x</p:attrName>
                                        </p:attrNameLst>
                                      </p:cBhvr>
                                      <p:tavLst>
                                        <p:tav tm="0">
                                          <p:val>
                                            <p:strVal val="#ppt_x"/>
                                          </p:val>
                                        </p:tav>
                                        <p:tav tm="100000">
                                          <p:val>
                                            <p:strVal val="#ppt_x"/>
                                          </p:val>
                                        </p:tav>
                                      </p:tavLst>
                                    </p:anim>
                                    <p:anim calcmode="lin" valueType="num">
                                      <p:cBhvr additive="base">
                                        <p:cTn id="120" dur="500" fill="hold"/>
                                        <p:tgtEl>
                                          <p:spTgt spid="38"/>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2000"/>
                                  </p:stCondLst>
                                  <p:childTnLst>
                                    <p:set>
                                      <p:cBhvr>
                                        <p:cTn id="122" dur="1" fill="hold">
                                          <p:stCondLst>
                                            <p:cond delay="0"/>
                                          </p:stCondLst>
                                        </p:cTn>
                                        <p:tgtEl>
                                          <p:spTgt spid="39"/>
                                        </p:tgtEl>
                                        <p:attrNameLst>
                                          <p:attrName>style.visibility</p:attrName>
                                        </p:attrNameLst>
                                      </p:cBhvr>
                                      <p:to>
                                        <p:strVal val="visible"/>
                                      </p:to>
                                    </p:set>
                                    <p:anim calcmode="lin" valueType="num">
                                      <p:cBhvr additive="base">
                                        <p:cTn id="123" dur="500" fill="hold"/>
                                        <p:tgtEl>
                                          <p:spTgt spid="39"/>
                                        </p:tgtEl>
                                        <p:attrNameLst>
                                          <p:attrName>ppt_x</p:attrName>
                                        </p:attrNameLst>
                                      </p:cBhvr>
                                      <p:tavLst>
                                        <p:tav tm="0">
                                          <p:val>
                                            <p:strVal val="#ppt_x"/>
                                          </p:val>
                                        </p:tav>
                                        <p:tav tm="100000">
                                          <p:val>
                                            <p:strVal val="#ppt_x"/>
                                          </p:val>
                                        </p:tav>
                                      </p:tavLst>
                                    </p:anim>
                                    <p:anim calcmode="lin" valueType="num">
                                      <p:cBhvr additive="base">
                                        <p:cTn id="124" dur="500" fill="hold"/>
                                        <p:tgtEl>
                                          <p:spTgt spid="39"/>
                                        </p:tgtEl>
                                        <p:attrNameLst>
                                          <p:attrName>ppt_y</p:attrName>
                                        </p:attrNameLst>
                                      </p:cBhvr>
                                      <p:tavLst>
                                        <p:tav tm="0">
                                          <p:val>
                                            <p:strVal val="1+#ppt_h/2"/>
                                          </p:val>
                                        </p:tav>
                                        <p:tav tm="100000">
                                          <p:val>
                                            <p:strVal val="#ppt_y"/>
                                          </p:val>
                                        </p:tav>
                                      </p:tavLst>
                                    </p:anim>
                                  </p:childTnLst>
                                </p:cTn>
                              </p:par>
                            </p:childTnLst>
                          </p:cTn>
                        </p:par>
                        <p:par>
                          <p:cTn id="125" fill="hold">
                            <p:stCondLst>
                              <p:cond delay="2500"/>
                            </p:stCondLst>
                            <p:childTnLst>
                              <p:par>
                                <p:cTn id="126" presetID="53" presetClass="entr" presetSubtype="16" fill="hold" grpId="0" nodeType="afterEffect">
                                  <p:stCondLst>
                                    <p:cond delay="0"/>
                                  </p:stCondLst>
                                  <p:childTnLst>
                                    <p:set>
                                      <p:cBhvr>
                                        <p:cTn id="127" dur="1" fill="hold">
                                          <p:stCondLst>
                                            <p:cond delay="0"/>
                                          </p:stCondLst>
                                        </p:cTn>
                                        <p:tgtEl>
                                          <p:spTgt spid="48"/>
                                        </p:tgtEl>
                                        <p:attrNameLst>
                                          <p:attrName>style.visibility</p:attrName>
                                        </p:attrNameLst>
                                      </p:cBhvr>
                                      <p:to>
                                        <p:strVal val="visible"/>
                                      </p:to>
                                    </p:set>
                                    <p:anim calcmode="lin" valueType="num">
                                      <p:cBhvr>
                                        <p:cTn id="128" dur="500" fill="hold"/>
                                        <p:tgtEl>
                                          <p:spTgt spid="48"/>
                                        </p:tgtEl>
                                        <p:attrNameLst>
                                          <p:attrName>ppt_w</p:attrName>
                                        </p:attrNameLst>
                                      </p:cBhvr>
                                      <p:tavLst>
                                        <p:tav tm="0">
                                          <p:val>
                                            <p:fltVal val="0"/>
                                          </p:val>
                                        </p:tav>
                                        <p:tav tm="100000">
                                          <p:val>
                                            <p:strVal val="#ppt_w"/>
                                          </p:val>
                                        </p:tav>
                                      </p:tavLst>
                                    </p:anim>
                                    <p:anim calcmode="lin" valueType="num">
                                      <p:cBhvr>
                                        <p:cTn id="129" dur="500" fill="hold"/>
                                        <p:tgtEl>
                                          <p:spTgt spid="48"/>
                                        </p:tgtEl>
                                        <p:attrNameLst>
                                          <p:attrName>ppt_h</p:attrName>
                                        </p:attrNameLst>
                                      </p:cBhvr>
                                      <p:tavLst>
                                        <p:tav tm="0">
                                          <p:val>
                                            <p:fltVal val="0"/>
                                          </p:val>
                                        </p:tav>
                                        <p:tav tm="100000">
                                          <p:val>
                                            <p:strVal val="#ppt_h"/>
                                          </p:val>
                                        </p:tav>
                                      </p:tavLst>
                                    </p:anim>
                                    <p:animEffect transition="in" filter="fade">
                                      <p:cBhvr>
                                        <p:cTn id="130" dur="500"/>
                                        <p:tgtEl>
                                          <p:spTgt spid="48"/>
                                        </p:tgtEl>
                                      </p:cBhvr>
                                    </p:animEffect>
                                  </p:childTnLst>
                                </p:cTn>
                              </p:par>
                            </p:childTnLst>
                          </p:cTn>
                        </p:par>
                        <p:par>
                          <p:cTn id="131" fill="hold">
                            <p:stCondLst>
                              <p:cond delay="3000"/>
                            </p:stCondLst>
                            <p:childTnLst>
                              <p:par>
                                <p:cTn id="132" presetID="53" presetClass="entr" presetSubtype="16" fill="hold" grpId="0" nodeType="afterEffect">
                                  <p:stCondLst>
                                    <p:cond delay="0"/>
                                  </p:stCondLst>
                                  <p:childTnLst>
                                    <p:set>
                                      <p:cBhvr>
                                        <p:cTn id="133" dur="1" fill="hold">
                                          <p:stCondLst>
                                            <p:cond delay="0"/>
                                          </p:stCondLst>
                                        </p:cTn>
                                        <p:tgtEl>
                                          <p:spTgt spid="49"/>
                                        </p:tgtEl>
                                        <p:attrNameLst>
                                          <p:attrName>style.visibility</p:attrName>
                                        </p:attrNameLst>
                                      </p:cBhvr>
                                      <p:to>
                                        <p:strVal val="visible"/>
                                      </p:to>
                                    </p:set>
                                    <p:anim calcmode="lin" valueType="num">
                                      <p:cBhvr>
                                        <p:cTn id="134" dur="500" fill="hold"/>
                                        <p:tgtEl>
                                          <p:spTgt spid="49"/>
                                        </p:tgtEl>
                                        <p:attrNameLst>
                                          <p:attrName>ppt_w</p:attrName>
                                        </p:attrNameLst>
                                      </p:cBhvr>
                                      <p:tavLst>
                                        <p:tav tm="0">
                                          <p:val>
                                            <p:fltVal val="0"/>
                                          </p:val>
                                        </p:tav>
                                        <p:tav tm="100000">
                                          <p:val>
                                            <p:strVal val="#ppt_w"/>
                                          </p:val>
                                        </p:tav>
                                      </p:tavLst>
                                    </p:anim>
                                    <p:anim calcmode="lin" valueType="num">
                                      <p:cBhvr>
                                        <p:cTn id="135" dur="500" fill="hold"/>
                                        <p:tgtEl>
                                          <p:spTgt spid="49"/>
                                        </p:tgtEl>
                                        <p:attrNameLst>
                                          <p:attrName>ppt_h</p:attrName>
                                        </p:attrNameLst>
                                      </p:cBhvr>
                                      <p:tavLst>
                                        <p:tav tm="0">
                                          <p:val>
                                            <p:fltVal val="0"/>
                                          </p:val>
                                        </p:tav>
                                        <p:tav tm="100000">
                                          <p:val>
                                            <p:strVal val="#ppt_h"/>
                                          </p:val>
                                        </p:tav>
                                      </p:tavLst>
                                    </p:anim>
                                    <p:animEffect transition="in" filter="fade">
                                      <p:cBhvr>
                                        <p:cTn id="136" dur="500"/>
                                        <p:tgtEl>
                                          <p:spTgt spid="49"/>
                                        </p:tgtEl>
                                      </p:cBhvr>
                                    </p:animEffect>
                                  </p:childTnLst>
                                </p:cTn>
                              </p:par>
                            </p:childTnLst>
                          </p:cTn>
                        </p:par>
                        <p:par>
                          <p:cTn id="137" fill="hold">
                            <p:stCondLst>
                              <p:cond delay="3500"/>
                            </p:stCondLst>
                            <p:childTnLst>
                              <p:par>
                                <p:cTn id="138" presetID="42" presetClass="entr" presetSubtype="0" fill="hold" grpId="0" nodeType="afterEffect">
                                  <p:stCondLst>
                                    <p:cond delay="0"/>
                                  </p:stCondLst>
                                  <p:childTnLst>
                                    <p:set>
                                      <p:cBhvr>
                                        <p:cTn id="139" dur="1" fill="hold">
                                          <p:stCondLst>
                                            <p:cond delay="0"/>
                                          </p:stCondLst>
                                        </p:cTn>
                                        <p:tgtEl>
                                          <p:spTgt spid="47"/>
                                        </p:tgtEl>
                                        <p:attrNameLst>
                                          <p:attrName>style.visibility</p:attrName>
                                        </p:attrNameLst>
                                      </p:cBhvr>
                                      <p:to>
                                        <p:strVal val="visible"/>
                                      </p:to>
                                    </p:set>
                                    <p:animEffect transition="in" filter="fade">
                                      <p:cBhvr>
                                        <p:cTn id="140" dur="1000"/>
                                        <p:tgtEl>
                                          <p:spTgt spid="47"/>
                                        </p:tgtEl>
                                      </p:cBhvr>
                                    </p:animEffect>
                                    <p:anim calcmode="lin" valueType="num">
                                      <p:cBhvr>
                                        <p:cTn id="141" dur="1000" fill="hold"/>
                                        <p:tgtEl>
                                          <p:spTgt spid="47"/>
                                        </p:tgtEl>
                                        <p:attrNameLst>
                                          <p:attrName>ppt_x</p:attrName>
                                        </p:attrNameLst>
                                      </p:cBhvr>
                                      <p:tavLst>
                                        <p:tav tm="0">
                                          <p:val>
                                            <p:strVal val="#ppt_x"/>
                                          </p:val>
                                        </p:tav>
                                        <p:tav tm="100000">
                                          <p:val>
                                            <p:strVal val="#ppt_x"/>
                                          </p:val>
                                        </p:tav>
                                      </p:tavLst>
                                    </p:anim>
                                    <p:anim calcmode="lin" valueType="num">
                                      <p:cBhvr>
                                        <p:cTn id="142" dur="1000" fill="hold"/>
                                        <p:tgtEl>
                                          <p:spTgt spid="47"/>
                                        </p:tgtEl>
                                        <p:attrNameLst>
                                          <p:attrName>ppt_y</p:attrName>
                                        </p:attrNameLst>
                                      </p:cBhvr>
                                      <p:tavLst>
                                        <p:tav tm="0">
                                          <p:val>
                                            <p:strVal val="#ppt_y+.1"/>
                                          </p:val>
                                        </p:tav>
                                        <p:tav tm="100000">
                                          <p:val>
                                            <p:strVal val="#ppt_y"/>
                                          </p:val>
                                        </p:tav>
                                      </p:tavLst>
                                    </p:anim>
                                  </p:childTnLst>
                                </p:cTn>
                              </p:par>
                            </p:childTnLst>
                          </p:cTn>
                        </p:par>
                        <p:par>
                          <p:cTn id="143" fill="hold">
                            <p:stCondLst>
                              <p:cond delay="4500"/>
                            </p:stCondLst>
                            <p:childTnLst>
                              <p:par>
                                <p:cTn id="144" presetID="10" presetClass="entr" presetSubtype="0" fill="hold" grpId="0" nodeType="afterEffect">
                                  <p:stCondLst>
                                    <p:cond delay="0"/>
                                  </p:stCondLst>
                                  <p:childTnLst>
                                    <p:set>
                                      <p:cBhvr>
                                        <p:cTn id="145" dur="1" fill="hold">
                                          <p:stCondLst>
                                            <p:cond delay="0"/>
                                          </p:stCondLst>
                                        </p:cTn>
                                        <p:tgtEl>
                                          <p:spTgt spid="51"/>
                                        </p:tgtEl>
                                        <p:attrNameLst>
                                          <p:attrName>style.visibility</p:attrName>
                                        </p:attrNameLst>
                                      </p:cBhvr>
                                      <p:to>
                                        <p:strVal val="visible"/>
                                      </p:to>
                                    </p:set>
                                    <p:animEffect transition="in" filter="fade">
                                      <p:cBhvr>
                                        <p:cTn id="146" dur="2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21" grpId="0" animBg="1"/>
      <p:bldP spid="29" grpId="0"/>
      <p:bldP spid="30" grpId="0"/>
      <p:bldP spid="31" grpId="0"/>
      <p:bldP spid="36" grpId="0"/>
      <p:bldP spid="37" grpId="0"/>
      <p:bldP spid="38" grpId="0"/>
      <p:bldP spid="39" grpId="0"/>
      <p:bldP spid="40" grpId="0"/>
      <p:bldP spid="41" grpId="0"/>
      <p:bldP spid="42" grpId="0"/>
      <p:bldP spid="43" grpId="0"/>
      <p:bldP spid="44" grpId="0"/>
      <p:bldP spid="45" grpId="0"/>
      <p:bldP spid="46" grpId="0"/>
      <p:bldP spid="47" grpId="0"/>
      <p:bldP spid="48" grpId="0" animBg="1"/>
      <p:bldP spid="49" grpId="0" animBg="1"/>
      <p:bldP spid="5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0"/>
            <a:ext cx="12218267" cy="6858000"/>
          </a:xfrm>
          <a:prstGeom prst="rect">
            <a:avLst/>
          </a:prstGeom>
        </p:spPr>
      </p:pic>
      <p:sp>
        <p:nvSpPr>
          <p:cNvPr id="55" name="矩形 5"/>
          <p:cNvSpPr/>
          <p:nvPr/>
        </p:nvSpPr>
        <p:spPr>
          <a:xfrm>
            <a:off x="784" y="2571750"/>
            <a:ext cx="12217483" cy="3953594"/>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5">
              <a:lumMod val="50000"/>
            </a:schemeClr>
          </a:solidFill>
          <a:ln>
            <a:noFill/>
          </a:ln>
          <a:effectLst>
            <a:outerShdw blurRad="1143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Freeform 5"/>
          <p:cNvSpPr>
            <a:spLocks/>
          </p:cNvSpPr>
          <p:nvPr/>
        </p:nvSpPr>
        <p:spPr bwMode="auto">
          <a:xfrm>
            <a:off x="5199659" y="1772816"/>
            <a:ext cx="1819732" cy="164069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8" name="文本框 12"/>
          <p:cNvSpPr txBox="1"/>
          <p:nvPr/>
        </p:nvSpPr>
        <p:spPr>
          <a:xfrm>
            <a:off x="4718834" y="3573016"/>
            <a:ext cx="2827184" cy="1261884"/>
          </a:xfrm>
          <a:prstGeom prst="rect">
            <a:avLst/>
          </a:prstGeom>
          <a:noFill/>
        </p:spPr>
        <p:txBody>
          <a:bodyPr wrap="none" rtlCol="0">
            <a:spAutoFit/>
          </a:bodyPr>
          <a:lstStyle/>
          <a:p>
            <a:pPr algn="ctr"/>
            <a:r>
              <a:rPr lang="zh-CN" altLang="en-US" sz="4800" b="1" dirty="0" smtClean="0">
                <a:solidFill>
                  <a:schemeClr val="accent5">
                    <a:lumMod val="60000"/>
                    <a:lumOff val="40000"/>
                  </a:schemeClr>
                </a:solidFill>
                <a:latin typeface="微软雅黑" panose="020B0503020204020204" pitchFamily="34" charset="-122"/>
                <a:ea typeface="微软雅黑" panose="020B0503020204020204" pitchFamily="34" charset="-122"/>
              </a:rPr>
              <a:t>成果应用</a:t>
            </a:r>
            <a:endParaRPr lang="en-US" altLang="zh-CN" sz="4800" b="1" dirty="0" smtClean="0">
              <a:solidFill>
                <a:schemeClr val="accent5">
                  <a:lumMod val="60000"/>
                  <a:lumOff val="40000"/>
                </a:schemeClr>
              </a:solidFill>
              <a:latin typeface="微软雅黑" panose="020B0503020204020204" pitchFamily="34" charset="-122"/>
              <a:ea typeface="微软雅黑" panose="020B0503020204020204" pitchFamily="34" charset="-122"/>
            </a:endParaRPr>
          </a:p>
          <a:p>
            <a:pPr algn="ctr">
              <a:defRPr/>
            </a:pPr>
            <a:r>
              <a:rPr lang="en-US" altLang="zh-CN" sz="2800" b="1" dirty="0">
                <a:solidFill>
                  <a:schemeClr val="accent5">
                    <a:lumMod val="60000"/>
                    <a:lumOff val="40000"/>
                  </a:schemeClr>
                </a:solidFill>
              </a:rPr>
              <a:t>THE APPLICATION</a:t>
            </a:r>
            <a:endParaRPr lang="zh-CN" altLang="zh-CN" sz="28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60" name="组合 59"/>
          <p:cNvGrpSpPr/>
          <p:nvPr/>
        </p:nvGrpSpPr>
        <p:grpSpPr>
          <a:xfrm>
            <a:off x="4948944" y="4941168"/>
            <a:ext cx="1436675" cy="215444"/>
            <a:chOff x="4369395" y="3284984"/>
            <a:chExt cx="1436675" cy="215444"/>
          </a:xfrm>
        </p:grpSpPr>
        <p:sp>
          <p:nvSpPr>
            <p:cNvPr id="6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accent5">
                      <a:lumMod val="60000"/>
                      <a:lumOff val="40000"/>
                    </a:schemeClr>
                  </a:solidFill>
                  <a:latin typeface="微软雅黑" pitchFamily="34" charset="-122"/>
                  <a:ea typeface="微软雅黑" pitchFamily="34" charset="-122"/>
                </a:rPr>
                <a:t>可行性论证</a:t>
              </a:r>
              <a:endParaRPr lang="zh-CN" altLang="en-US" sz="1400" dirty="0">
                <a:solidFill>
                  <a:schemeClr val="accent5">
                    <a:lumMod val="60000"/>
                    <a:lumOff val="40000"/>
                  </a:schemeClr>
                </a:solidFill>
                <a:latin typeface="微软雅黑" pitchFamily="34" charset="-122"/>
                <a:ea typeface="微软雅黑" pitchFamily="34" charset="-122"/>
              </a:endParaRPr>
            </a:p>
          </p:txBody>
        </p:sp>
        <p:grpSp>
          <p:nvGrpSpPr>
            <p:cNvPr id="62" name="组合 61"/>
            <p:cNvGrpSpPr/>
            <p:nvPr/>
          </p:nvGrpSpPr>
          <p:grpSpPr>
            <a:xfrm>
              <a:off x="4369395" y="3316401"/>
              <a:ext cx="168551" cy="168551"/>
              <a:chOff x="5005199" y="3717032"/>
              <a:chExt cx="168551" cy="168551"/>
            </a:xfrm>
          </p:grpSpPr>
          <p:sp>
            <p:nvSpPr>
              <p:cNvPr id="63" name="椭圆 62"/>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64" name="等腰三角形 6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grpSp>
        <p:nvGrpSpPr>
          <p:cNvPr id="65" name="组合 64"/>
          <p:cNvGrpSpPr/>
          <p:nvPr/>
        </p:nvGrpSpPr>
        <p:grpSpPr>
          <a:xfrm>
            <a:off x="6389104" y="4941168"/>
            <a:ext cx="1436675" cy="215444"/>
            <a:chOff x="4369395" y="3284984"/>
            <a:chExt cx="1436675" cy="215444"/>
          </a:xfrm>
        </p:grpSpPr>
        <p:sp>
          <p:nvSpPr>
            <p:cNvPr id="6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accent5">
                      <a:lumMod val="60000"/>
                      <a:lumOff val="40000"/>
                    </a:schemeClr>
                  </a:solidFill>
                  <a:latin typeface="微软雅黑" pitchFamily="34" charset="-122"/>
                  <a:ea typeface="微软雅黑" pitchFamily="34" charset="-122"/>
                </a:rPr>
                <a:t>应用前景</a:t>
              </a:r>
              <a:endParaRPr lang="zh-CN" altLang="en-US" sz="1400" dirty="0">
                <a:solidFill>
                  <a:schemeClr val="accent5">
                    <a:lumMod val="60000"/>
                    <a:lumOff val="40000"/>
                  </a:schemeClr>
                </a:solidFill>
                <a:latin typeface="微软雅黑" pitchFamily="34" charset="-122"/>
                <a:ea typeface="微软雅黑" pitchFamily="34" charset="-122"/>
              </a:endParaRPr>
            </a:p>
          </p:txBody>
        </p:sp>
        <p:grpSp>
          <p:nvGrpSpPr>
            <p:cNvPr id="67" name="组合 66"/>
            <p:cNvGrpSpPr/>
            <p:nvPr/>
          </p:nvGrpSpPr>
          <p:grpSpPr>
            <a:xfrm>
              <a:off x="4369395" y="3316401"/>
              <a:ext cx="168551" cy="168551"/>
              <a:chOff x="5005199" y="3717032"/>
              <a:chExt cx="168551" cy="168551"/>
            </a:xfrm>
          </p:grpSpPr>
          <p:sp>
            <p:nvSpPr>
              <p:cNvPr id="68" name="椭圆 67"/>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69" name="等腰三角形 6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grpSp>
        <p:nvGrpSpPr>
          <p:cNvPr id="75" name="组合 74"/>
          <p:cNvGrpSpPr/>
          <p:nvPr/>
        </p:nvGrpSpPr>
        <p:grpSpPr>
          <a:xfrm>
            <a:off x="4945459" y="5229780"/>
            <a:ext cx="1436675" cy="215444"/>
            <a:chOff x="4369395" y="3284984"/>
            <a:chExt cx="1436675" cy="215444"/>
          </a:xfrm>
        </p:grpSpPr>
        <p:sp>
          <p:nvSpPr>
            <p:cNvPr id="7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accent5">
                      <a:lumMod val="60000"/>
                      <a:lumOff val="40000"/>
                    </a:schemeClr>
                  </a:solidFill>
                  <a:latin typeface="微软雅黑" pitchFamily="34" charset="-122"/>
                  <a:ea typeface="微软雅黑" pitchFamily="34" charset="-122"/>
                </a:rPr>
                <a:t>前景分析</a:t>
              </a:r>
              <a:endParaRPr lang="zh-CN" altLang="en-US" sz="1400" dirty="0">
                <a:solidFill>
                  <a:schemeClr val="accent5">
                    <a:lumMod val="60000"/>
                    <a:lumOff val="40000"/>
                  </a:schemeClr>
                </a:solidFill>
                <a:latin typeface="微软雅黑" pitchFamily="34" charset="-122"/>
                <a:ea typeface="微软雅黑" pitchFamily="34" charset="-122"/>
              </a:endParaRPr>
            </a:p>
          </p:txBody>
        </p:sp>
        <p:grpSp>
          <p:nvGrpSpPr>
            <p:cNvPr id="77" name="组合 76"/>
            <p:cNvGrpSpPr/>
            <p:nvPr/>
          </p:nvGrpSpPr>
          <p:grpSpPr>
            <a:xfrm>
              <a:off x="4369395" y="3316401"/>
              <a:ext cx="168551" cy="168551"/>
              <a:chOff x="5005199" y="3717032"/>
              <a:chExt cx="168551" cy="168551"/>
            </a:xfrm>
          </p:grpSpPr>
          <p:sp>
            <p:nvSpPr>
              <p:cNvPr id="78" name="椭圆 77"/>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79" name="等腰三角形 7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grpSp>
        <p:nvGrpSpPr>
          <p:cNvPr id="80" name="组合 79"/>
          <p:cNvGrpSpPr/>
          <p:nvPr/>
        </p:nvGrpSpPr>
        <p:grpSpPr>
          <a:xfrm>
            <a:off x="6389104" y="5229200"/>
            <a:ext cx="1436675" cy="215444"/>
            <a:chOff x="4369395" y="3284984"/>
            <a:chExt cx="1436675" cy="215444"/>
          </a:xfrm>
        </p:grpSpPr>
        <p:sp>
          <p:nvSpPr>
            <p:cNvPr id="88"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accent5">
                      <a:lumMod val="60000"/>
                      <a:lumOff val="40000"/>
                    </a:schemeClr>
                  </a:solidFill>
                  <a:latin typeface="微软雅黑" pitchFamily="34" charset="-122"/>
                  <a:ea typeface="微软雅黑" pitchFamily="34" charset="-122"/>
                </a:rPr>
                <a:t>案例对比</a:t>
              </a:r>
              <a:endParaRPr lang="zh-CN" altLang="en-US" sz="1400" dirty="0">
                <a:solidFill>
                  <a:schemeClr val="accent5">
                    <a:lumMod val="60000"/>
                    <a:lumOff val="40000"/>
                  </a:schemeClr>
                </a:solidFill>
                <a:latin typeface="微软雅黑" pitchFamily="34" charset="-122"/>
                <a:ea typeface="微软雅黑" pitchFamily="34" charset="-122"/>
              </a:endParaRPr>
            </a:p>
          </p:txBody>
        </p:sp>
        <p:grpSp>
          <p:nvGrpSpPr>
            <p:cNvPr id="89" name="组合 88"/>
            <p:cNvGrpSpPr/>
            <p:nvPr/>
          </p:nvGrpSpPr>
          <p:grpSpPr>
            <a:xfrm>
              <a:off x="4369395" y="3316401"/>
              <a:ext cx="168551" cy="168551"/>
              <a:chOff x="5005199" y="3717032"/>
              <a:chExt cx="168551" cy="168551"/>
            </a:xfrm>
          </p:grpSpPr>
          <p:sp>
            <p:nvSpPr>
              <p:cNvPr id="90" name="椭圆 89"/>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91" name="等腰三角形 90"/>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grpSp>
        <p:nvGrpSpPr>
          <p:cNvPr id="97" name="组合 96"/>
          <p:cNvGrpSpPr/>
          <p:nvPr/>
        </p:nvGrpSpPr>
        <p:grpSpPr>
          <a:xfrm>
            <a:off x="4948944" y="5517232"/>
            <a:ext cx="1436675" cy="215444"/>
            <a:chOff x="4369395" y="3284984"/>
            <a:chExt cx="1436675" cy="215444"/>
          </a:xfrm>
        </p:grpSpPr>
        <p:sp>
          <p:nvSpPr>
            <p:cNvPr id="104"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accent5">
                      <a:lumMod val="60000"/>
                      <a:lumOff val="40000"/>
                    </a:schemeClr>
                  </a:solidFill>
                  <a:latin typeface="微软雅黑" pitchFamily="34" charset="-122"/>
                  <a:ea typeface="微软雅黑" pitchFamily="34" charset="-122"/>
                </a:rPr>
                <a:t>难点评估</a:t>
              </a:r>
              <a:endParaRPr lang="zh-CN" altLang="en-US" sz="1400" dirty="0">
                <a:solidFill>
                  <a:schemeClr val="accent5">
                    <a:lumMod val="60000"/>
                    <a:lumOff val="40000"/>
                  </a:schemeClr>
                </a:solidFill>
                <a:latin typeface="微软雅黑" pitchFamily="34" charset="-122"/>
                <a:ea typeface="微软雅黑" pitchFamily="34" charset="-122"/>
              </a:endParaRPr>
            </a:p>
          </p:txBody>
        </p:sp>
        <p:grpSp>
          <p:nvGrpSpPr>
            <p:cNvPr id="105" name="组合 104"/>
            <p:cNvGrpSpPr/>
            <p:nvPr/>
          </p:nvGrpSpPr>
          <p:grpSpPr>
            <a:xfrm>
              <a:off x="4369395" y="3316401"/>
              <a:ext cx="168551" cy="168551"/>
              <a:chOff x="5005199" y="3717032"/>
              <a:chExt cx="168551" cy="168551"/>
            </a:xfrm>
          </p:grpSpPr>
          <p:sp>
            <p:nvSpPr>
              <p:cNvPr id="106" name="椭圆 105"/>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107" name="等腰三角形 106"/>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grpSp>
        <p:nvGrpSpPr>
          <p:cNvPr id="108" name="组合 107"/>
          <p:cNvGrpSpPr/>
          <p:nvPr/>
        </p:nvGrpSpPr>
        <p:grpSpPr>
          <a:xfrm>
            <a:off x="6389104" y="5517232"/>
            <a:ext cx="1436675" cy="215444"/>
            <a:chOff x="4369395" y="3284984"/>
            <a:chExt cx="1436675" cy="215444"/>
          </a:xfrm>
        </p:grpSpPr>
        <p:sp>
          <p:nvSpPr>
            <p:cNvPr id="109"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accent5">
                      <a:lumMod val="60000"/>
                      <a:lumOff val="40000"/>
                    </a:schemeClr>
                  </a:solidFill>
                  <a:latin typeface="微软雅黑" pitchFamily="34" charset="-122"/>
                  <a:ea typeface="微软雅黑" pitchFamily="34" charset="-122"/>
                </a:rPr>
                <a:t>相关对策</a:t>
              </a:r>
              <a:endParaRPr lang="zh-CN" altLang="en-US" sz="1400" dirty="0">
                <a:solidFill>
                  <a:schemeClr val="accent5">
                    <a:lumMod val="60000"/>
                    <a:lumOff val="40000"/>
                  </a:schemeClr>
                </a:solidFill>
                <a:latin typeface="微软雅黑" pitchFamily="34" charset="-122"/>
                <a:ea typeface="微软雅黑" pitchFamily="34" charset="-122"/>
              </a:endParaRPr>
            </a:p>
          </p:txBody>
        </p:sp>
        <p:grpSp>
          <p:nvGrpSpPr>
            <p:cNvPr id="110" name="组合 109"/>
            <p:cNvGrpSpPr/>
            <p:nvPr/>
          </p:nvGrpSpPr>
          <p:grpSpPr>
            <a:xfrm>
              <a:off x="4369395" y="3316401"/>
              <a:ext cx="168551" cy="168551"/>
              <a:chOff x="5005199" y="3717032"/>
              <a:chExt cx="168551" cy="168551"/>
            </a:xfrm>
          </p:grpSpPr>
          <p:sp>
            <p:nvSpPr>
              <p:cNvPr id="111" name="椭圆 110"/>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112" name="等腰三角形 111"/>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sp>
        <p:nvSpPr>
          <p:cNvPr id="43" name="Freeform 9"/>
          <p:cNvSpPr>
            <a:spLocks noEditPoints="1"/>
          </p:cNvSpPr>
          <p:nvPr/>
        </p:nvSpPr>
        <p:spPr bwMode="auto">
          <a:xfrm rot="19469485">
            <a:off x="5602658" y="2053066"/>
            <a:ext cx="1013732" cy="1080193"/>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nvGrpSpPr>
          <p:cNvPr id="44" name="组合 43"/>
          <p:cNvGrpSpPr/>
          <p:nvPr/>
        </p:nvGrpSpPr>
        <p:grpSpPr>
          <a:xfrm>
            <a:off x="4945459" y="5805844"/>
            <a:ext cx="1436675" cy="215444"/>
            <a:chOff x="4369395" y="3284984"/>
            <a:chExt cx="1436675" cy="215444"/>
          </a:xfrm>
        </p:grpSpPr>
        <p:sp>
          <p:nvSpPr>
            <p:cNvPr id="4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accent5">
                      <a:lumMod val="60000"/>
                      <a:lumOff val="40000"/>
                    </a:schemeClr>
                  </a:solidFill>
                  <a:latin typeface="微软雅黑" pitchFamily="34" charset="-122"/>
                  <a:ea typeface="微软雅黑" pitchFamily="34" charset="-122"/>
                </a:rPr>
                <a:t>未来发展趋势</a:t>
              </a:r>
              <a:endParaRPr lang="zh-CN" altLang="en-US" sz="1400" dirty="0">
                <a:solidFill>
                  <a:schemeClr val="accent5">
                    <a:lumMod val="60000"/>
                    <a:lumOff val="40000"/>
                  </a:schemeClr>
                </a:solidFill>
                <a:latin typeface="微软雅黑" pitchFamily="34" charset="-122"/>
                <a:ea typeface="微软雅黑" pitchFamily="34" charset="-122"/>
              </a:endParaRPr>
            </a:p>
          </p:txBody>
        </p:sp>
        <p:grpSp>
          <p:nvGrpSpPr>
            <p:cNvPr id="47" name="组合 46"/>
            <p:cNvGrpSpPr/>
            <p:nvPr/>
          </p:nvGrpSpPr>
          <p:grpSpPr>
            <a:xfrm>
              <a:off x="4369395" y="3316401"/>
              <a:ext cx="168551" cy="168551"/>
              <a:chOff x="5005199" y="3717032"/>
              <a:chExt cx="168551" cy="168551"/>
            </a:xfrm>
          </p:grpSpPr>
          <p:sp>
            <p:nvSpPr>
              <p:cNvPr id="48" name="椭圆 47"/>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49" name="等腰三角形 4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grpSp>
        <p:nvGrpSpPr>
          <p:cNvPr id="50" name="组合 49"/>
          <p:cNvGrpSpPr/>
          <p:nvPr/>
        </p:nvGrpSpPr>
        <p:grpSpPr>
          <a:xfrm>
            <a:off x="6385619" y="5805844"/>
            <a:ext cx="1436675" cy="215444"/>
            <a:chOff x="4369395" y="3284984"/>
            <a:chExt cx="1436675" cy="215444"/>
          </a:xfrm>
        </p:grpSpPr>
        <p:sp>
          <p:nvSpPr>
            <p:cNvPr id="5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accent5">
                      <a:lumMod val="60000"/>
                      <a:lumOff val="40000"/>
                    </a:schemeClr>
                  </a:solidFill>
                  <a:latin typeface="微软雅黑" pitchFamily="34" charset="-122"/>
                  <a:ea typeface="微软雅黑" pitchFamily="34" charset="-122"/>
                </a:rPr>
                <a:t>重点分布</a:t>
              </a:r>
              <a:endParaRPr lang="zh-CN" altLang="en-US" sz="1400" dirty="0">
                <a:solidFill>
                  <a:schemeClr val="accent5">
                    <a:lumMod val="60000"/>
                    <a:lumOff val="40000"/>
                  </a:schemeClr>
                </a:solidFill>
                <a:latin typeface="微软雅黑" pitchFamily="34" charset="-122"/>
                <a:ea typeface="微软雅黑" pitchFamily="34" charset="-122"/>
              </a:endParaRPr>
            </a:p>
          </p:txBody>
        </p:sp>
        <p:grpSp>
          <p:nvGrpSpPr>
            <p:cNvPr id="52" name="组合 51"/>
            <p:cNvGrpSpPr/>
            <p:nvPr/>
          </p:nvGrpSpPr>
          <p:grpSpPr>
            <a:xfrm>
              <a:off x="4369395" y="3316401"/>
              <a:ext cx="168551" cy="168551"/>
              <a:chOff x="5005199" y="3717032"/>
              <a:chExt cx="168551" cy="168551"/>
            </a:xfrm>
          </p:grpSpPr>
          <p:sp>
            <p:nvSpPr>
              <p:cNvPr id="53" name="椭圆 52"/>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54" name="等腰三角形 5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sp>
        <p:nvSpPr>
          <p:cNvPr id="59" name="TextBox 58"/>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14219562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0-#ppt_h/2"/>
                                          </p:val>
                                        </p:tav>
                                        <p:tav tm="100000">
                                          <p:val>
                                            <p:strVal val="#ppt_y"/>
                                          </p:val>
                                        </p:tav>
                                      </p:tavLst>
                                    </p:anim>
                                  </p:childTnLst>
                                </p:cTn>
                              </p:par>
                              <p:par>
                                <p:cTn id="9" presetID="53" presetClass="entr" presetSubtype="16" fill="hold" grpId="0" nodeType="withEffect">
                                  <p:stCondLst>
                                    <p:cond delay="500"/>
                                  </p:stCondLst>
                                  <p:childTnLst>
                                    <p:set>
                                      <p:cBhvr>
                                        <p:cTn id="10" dur="1" fill="hold">
                                          <p:stCondLst>
                                            <p:cond delay="0"/>
                                          </p:stCondLst>
                                        </p:cTn>
                                        <p:tgtEl>
                                          <p:spTgt spid="43"/>
                                        </p:tgtEl>
                                        <p:attrNameLst>
                                          <p:attrName>style.visibility</p:attrName>
                                        </p:attrNameLst>
                                      </p:cBhvr>
                                      <p:to>
                                        <p:strVal val="visible"/>
                                      </p:to>
                                    </p:set>
                                    <p:anim calcmode="lin" valueType="num">
                                      <p:cBhvr>
                                        <p:cTn id="11" dur="500" fill="hold"/>
                                        <p:tgtEl>
                                          <p:spTgt spid="43"/>
                                        </p:tgtEl>
                                        <p:attrNameLst>
                                          <p:attrName>ppt_w</p:attrName>
                                        </p:attrNameLst>
                                      </p:cBhvr>
                                      <p:tavLst>
                                        <p:tav tm="0">
                                          <p:val>
                                            <p:fltVal val="0"/>
                                          </p:val>
                                        </p:tav>
                                        <p:tav tm="100000">
                                          <p:val>
                                            <p:strVal val="#ppt_w"/>
                                          </p:val>
                                        </p:tav>
                                      </p:tavLst>
                                    </p:anim>
                                    <p:anim calcmode="lin" valueType="num">
                                      <p:cBhvr>
                                        <p:cTn id="12" dur="500" fill="hold"/>
                                        <p:tgtEl>
                                          <p:spTgt spid="43"/>
                                        </p:tgtEl>
                                        <p:attrNameLst>
                                          <p:attrName>ppt_h</p:attrName>
                                        </p:attrNameLst>
                                      </p:cBhvr>
                                      <p:tavLst>
                                        <p:tav tm="0">
                                          <p:val>
                                            <p:fltVal val="0"/>
                                          </p:val>
                                        </p:tav>
                                        <p:tav tm="100000">
                                          <p:val>
                                            <p:strVal val="#ppt_h"/>
                                          </p:val>
                                        </p:tav>
                                      </p:tavLst>
                                    </p:anim>
                                    <p:animEffect transition="in" filter="fade">
                                      <p:cBhvr>
                                        <p:cTn id="13" dur="500"/>
                                        <p:tgtEl>
                                          <p:spTgt spid="43"/>
                                        </p:tgtEl>
                                      </p:cBhvr>
                                    </p:animEffect>
                                  </p:childTnLst>
                                </p:cTn>
                              </p:par>
                            </p:childTnLst>
                          </p:cTn>
                        </p:par>
                        <p:par>
                          <p:cTn id="14" fill="hold">
                            <p:stCondLst>
                              <p:cond delay="1000"/>
                            </p:stCondLst>
                            <p:childTnLst>
                              <p:par>
                                <p:cTn id="15" presetID="9" presetClass="entr" presetSubtype="0" fill="hold" grpId="0" nodeType="after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dissolve">
                                      <p:cBhvr>
                                        <p:cTn id="17" dur="500"/>
                                        <p:tgtEl>
                                          <p:spTgt spid="58"/>
                                        </p:tgtEl>
                                      </p:cBhvr>
                                    </p:animEffect>
                                  </p:childTnLst>
                                </p:cTn>
                              </p:par>
                              <p:par>
                                <p:cTn id="18" presetID="53" presetClass="entr" presetSubtype="16" fill="hold" nodeType="withEffect">
                                  <p:stCondLst>
                                    <p:cond delay="500"/>
                                  </p:stCondLst>
                                  <p:childTnLst>
                                    <p:set>
                                      <p:cBhvr>
                                        <p:cTn id="19" dur="1" fill="hold">
                                          <p:stCondLst>
                                            <p:cond delay="0"/>
                                          </p:stCondLst>
                                        </p:cTn>
                                        <p:tgtEl>
                                          <p:spTgt spid="60"/>
                                        </p:tgtEl>
                                        <p:attrNameLst>
                                          <p:attrName>style.visibility</p:attrName>
                                        </p:attrNameLst>
                                      </p:cBhvr>
                                      <p:to>
                                        <p:strVal val="visible"/>
                                      </p:to>
                                    </p:set>
                                    <p:anim calcmode="lin" valueType="num">
                                      <p:cBhvr>
                                        <p:cTn id="20" dur="500" fill="hold"/>
                                        <p:tgtEl>
                                          <p:spTgt spid="60"/>
                                        </p:tgtEl>
                                        <p:attrNameLst>
                                          <p:attrName>ppt_w</p:attrName>
                                        </p:attrNameLst>
                                      </p:cBhvr>
                                      <p:tavLst>
                                        <p:tav tm="0">
                                          <p:val>
                                            <p:fltVal val="0"/>
                                          </p:val>
                                        </p:tav>
                                        <p:tav tm="100000">
                                          <p:val>
                                            <p:strVal val="#ppt_w"/>
                                          </p:val>
                                        </p:tav>
                                      </p:tavLst>
                                    </p:anim>
                                    <p:anim calcmode="lin" valueType="num">
                                      <p:cBhvr>
                                        <p:cTn id="21" dur="500" fill="hold"/>
                                        <p:tgtEl>
                                          <p:spTgt spid="60"/>
                                        </p:tgtEl>
                                        <p:attrNameLst>
                                          <p:attrName>ppt_h</p:attrName>
                                        </p:attrNameLst>
                                      </p:cBhvr>
                                      <p:tavLst>
                                        <p:tav tm="0">
                                          <p:val>
                                            <p:fltVal val="0"/>
                                          </p:val>
                                        </p:tav>
                                        <p:tav tm="100000">
                                          <p:val>
                                            <p:strVal val="#ppt_h"/>
                                          </p:val>
                                        </p:tav>
                                      </p:tavLst>
                                    </p:anim>
                                    <p:animEffect transition="in" filter="fade">
                                      <p:cBhvr>
                                        <p:cTn id="22" dur="500"/>
                                        <p:tgtEl>
                                          <p:spTgt spid="60"/>
                                        </p:tgtEl>
                                      </p:cBhvr>
                                    </p:animEffect>
                                  </p:childTnLst>
                                </p:cTn>
                              </p:par>
                              <p:par>
                                <p:cTn id="23" presetID="53" presetClass="entr" presetSubtype="16" fill="hold" nodeType="withEffect">
                                  <p:stCondLst>
                                    <p:cond delay="500"/>
                                  </p:stCondLst>
                                  <p:childTnLst>
                                    <p:set>
                                      <p:cBhvr>
                                        <p:cTn id="24" dur="1" fill="hold">
                                          <p:stCondLst>
                                            <p:cond delay="0"/>
                                          </p:stCondLst>
                                        </p:cTn>
                                        <p:tgtEl>
                                          <p:spTgt spid="65"/>
                                        </p:tgtEl>
                                        <p:attrNameLst>
                                          <p:attrName>style.visibility</p:attrName>
                                        </p:attrNameLst>
                                      </p:cBhvr>
                                      <p:to>
                                        <p:strVal val="visible"/>
                                      </p:to>
                                    </p:set>
                                    <p:anim calcmode="lin" valueType="num">
                                      <p:cBhvr>
                                        <p:cTn id="25" dur="500" fill="hold"/>
                                        <p:tgtEl>
                                          <p:spTgt spid="65"/>
                                        </p:tgtEl>
                                        <p:attrNameLst>
                                          <p:attrName>ppt_w</p:attrName>
                                        </p:attrNameLst>
                                      </p:cBhvr>
                                      <p:tavLst>
                                        <p:tav tm="0">
                                          <p:val>
                                            <p:fltVal val="0"/>
                                          </p:val>
                                        </p:tav>
                                        <p:tav tm="100000">
                                          <p:val>
                                            <p:strVal val="#ppt_w"/>
                                          </p:val>
                                        </p:tav>
                                      </p:tavLst>
                                    </p:anim>
                                    <p:anim calcmode="lin" valueType="num">
                                      <p:cBhvr>
                                        <p:cTn id="26" dur="500" fill="hold"/>
                                        <p:tgtEl>
                                          <p:spTgt spid="65"/>
                                        </p:tgtEl>
                                        <p:attrNameLst>
                                          <p:attrName>ppt_h</p:attrName>
                                        </p:attrNameLst>
                                      </p:cBhvr>
                                      <p:tavLst>
                                        <p:tav tm="0">
                                          <p:val>
                                            <p:fltVal val="0"/>
                                          </p:val>
                                        </p:tav>
                                        <p:tav tm="100000">
                                          <p:val>
                                            <p:strVal val="#ppt_h"/>
                                          </p:val>
                                        </p:tav>
                                      </p:tavLst>
                                    </p:anim>
                                    <p:animEffect transition="in" filter="fade">
                                      <p:cBhvr>
                                        <p:cTn id="27" dur="500"/>
                                        <p:tgtEl>
                                          <p:spTgt spid="65"/>
                                        </p:tgtEl>
                                      </p:cBhvr>
                                    </p:animEffect>
                                  </p:childTnLst>
                                </p:cTn>
                              </p:par>
                              <p:par>
                                <p:cTn id="28" presetID="53" presetClass="entr" presetSubtype="16" fill="hold" nodeType="withEffect">
                                  <p:stCondLst>
                                    <p:cond delay="500"/>
                                  </p:stCondLst>
                                  <p:childTnLst>
                                    <p:set>
                                      <p:cBhvr>
                                        <p:cTn id="29" dur="1" fill="hold">
                                          <p:stCondLst>
                                            <p:cond delay="0"/>
                                          </p:stCondLst>
                                        </p:cTn>
                                        <p:tgtEl>
                                          <p:spTgt spid="75"/>
                                        </p:tgtEl>
                                        <p:attrNameLst>
                                          <p:attrName>style.visibility</p:attrName>
                                        </p:attrNameLst>
                                      </p:cBhvr>
                                      <p:to>
                                        <p:strVal val="visible"/>
                                      </p:to>
                                    </p:set>
                                    <p:anim calcmode="lin" valueType="num">
                                      <p:cBhvr>
                                        <p:cTn id="30" dur="500" fill="hold"/>
                                        <p:tgtEl>
                                          <p:spTgt spid="75"/>
                                        </p:tgtEl>
                                        <p:attrNameLst>
                                          <p:attrName>ppt_w</p:attrName>
                                        </p:attrNameLst>
                                      </p:cBhvr>
                                      <p:tavLst>
                                        <p:tav tm="0">
                                          <p:val>
                                            <p:fltVal val="0"/>
                                          </p:val>
                                        </p:tav>
                                        <p:tav tm="100000">
                                          <p:val>
                                            <p:strVal val="#ppt_w"/>
                                          </p:val>
                                        </p:tav>
                                      </p:tavLst>
                                    </p:anim>
                                    <p:anim calcmode="lin" valueType="num">
                                      <p:cBhvr>
                                        <p:cTn id="31" dur="500" fill="hold"/>
                                        <p:tgtEl>
                                          <p:spTgt spid="75"/>
                                        </p:tgtEl>
                                        <p:attrNameLst>
                                          <p:attrName>ppt_h</p:attrName>
                                        </p:attrNameLst>
                                      </p:cBhvr>
                                      <p:tavLst>
                                        <p:tav tm="0">
                                          <p:val>
                                            <p:fltVal val="0"/>
                                          </p:val>
                                        </p:tav>
                                        <p:tav tm="100000">
                                          <p:val>
                                            <p:strVal val="#ppt_h"/>
                                          </p:val>
                                        </p:tav>
                                      </p:tavLst>
                                    </p:anim>
                                    <p:animEffect transition="in" filter="fade">
                                      <p:cBhvr>
                                        <p:cTn id="32" dur="500"/>
                                        <p:tgtEl>
                                          <p:spTgt spid="75"/>
                                        </p:tgtEl>
                                      </p:cBhvr>
                                    </p:animEffect>
                                  </p:childTnLst>
                                </p:cTn>
                              </p:par>
                              <p:par>
                                <p:cTn id="33" presetID="53" presetClass="entr" presetSubtype="16" fill="hold" nodeType="withEffect">
                                  <p:stCondLst>
                                    <p:cond delay="500"/>
                                  </p:stCondLst>
                                  <p:childTnLst>
                                    <p:set>
                                      <p:cBhvr>
                                        <p:cTn id="34" dur="1" fill="hold">
                                          <p:stCondLst>
                                            <p:cond delay="0"/>
                                          </p:stCondLst>
                                        </p:cTn>
                                        <p:tgtEl>
                                          <p:spTgt spid="80"/>
                                        </p:tgtEl>
                                        <p:attrNameLst>
                                          <p:attrName>style.visibility</p:attrName>
                                        </p:attrNameLst>
                                      </p:cBhvr>
                                      <p:to>
                                        <p:strVal val="visible"/>
                                      </p:to>
                                    </p:set>
                                    <p:anim calcmode="lin" valueType="num">
                                      <p:cBhvr>
                                        <p:cTn id="35" dur="500" fill="hold"/>
                                        <p:tgtEl>
                                          <p:spTgt spid="80"/>
                                        </p:tgtEl>
                                        <p:attrNameLst>
                                          <p:attrName>ppt_w</p:attrName>
                                        </p:attrNameLst>
                                      </p:cBhvr>
                                      <p:tavLst>
                                        <p:tav tm="0">
                                          <p:val>
                                            <p:fltVal val="0"/>
                                          </p:val>
                                        </p:tav>
                                        <p:tav tm="100000">
                                          <p:val>
                                            <p:strVal val="#ppt_w"/>
                                          </p:val>
                                        </p:tav>
                                      </p:tavLst>
                                    </p:anim>
                                    <p:anim calcmode="lin" valueType="num">
                                      <p:cBhvr>
                                        <p:cTn id="36" dur="500" fill="hold"/>
                                        <p:tgtEl>
                                          <p:spTgt spid="80"/>
                                        </p:tgtEl>
                                        <p:attrNameLst>
                                          <p:attrName>ppt_h</p:attrName>
                                        </p:attrNameLst>
                                      </p:cBhvr>
                                      <p:tavLst>
                                        <p:tav tm="0">
                                          <p:val>
                                            <p:fltVal val="0"/>
                                          </p:val>
                                        </p:tav>
                                        <p:tav tm="100000">
                                          <p:val>
                                            <p:strVal val="#ppt_h"/>
                                          </p:val>
                                        </p:tav>
                                      </p:tavLst>
                                    </p:anim>
                                    <p:animEffect transition="in" filter="fade">
                                      <p:cBhvr>
                                        <p:cTn id="37" dur="500"/>
                                        <p:tgtEl>
                                          <p:spTgt spid="80"/>
                                        </p:tgtEl>
                                      </p:cBhvr>
                                    </p:animEffect>
                                  </p:childTnLst>
                                </p:cTn>
                              </p:par>
                              <p:par>
                                <p:cTn id="38" presetID="53" presetClass="entr" presetSubtype="16" fill="hold" nodeType="withEffect">
                                  <p:stCondLst>
                                    <p:cond delay="500"/>
                                  </p:stCondLst>
                                  <p:childTnLst>
                                    <p:set>
                                      <p:cBhvr>
                                        <p:cTn id="39" dur="1" fill="hold">
                                          <p:stCondLst>
                                            <p:cond delay="0"/>
                                          </p:stCondLst>
                                        </p:cTn>
                                        <p:tgtEl>
                                          <p:spTgt spid="97"/>
                                        </p:tgtEl>
                                        <p:attrNameLst>
                                          <p:attrName>style.visibility</p:attrName>
                                        </p:attrNameLst>
                                      </p:cBhvr>
                                      <p:to>
                                        <p:strVal val="visible"/>
                                      </p:to>
                                    </p:set>
                                    <p:anim calcmode="lin" valueType="num">
                                      <p:cBhvr>
                                        <p:cTn id="40" dur="500" fill="hold"/>
                                        <p:tgtEl>
                                          <p:spTgt spid="97"/>
                                        </p:tgtEl>
                                        <p:attrNameLst>
                                          <p:attrName>ppt_w</p:attrName>
                                        </p:attrNameLst>
                                      </p:cBhvr>
                                      <p:tavLst>
                                        <p:tav tm="0">
                                          <p:val>
                                            <p:fltVal val="0"/>
                                          </p:val>
                                        </p:tav>
                                        <p:tav tm="100000">
                                          <p:val>
                                            <p:strVal val="#ppt_w"/>
                                          </p:val>
                                        </p:tav>
                                      </p:tavLst>
                                    </p:anim>
                                    <p:anim calcmode="lin" valueType="num">
                                      <p:cBhvr>
                                        <p:cTn id="41" dur="500" fill="hold"/>
                                        <p:tgtEl>
                                          <p:spTgt spid="97"/>
                                        </p:tgtEl>
                                        <p:attrNameLst>
                                          <p:attrName>ppt_h</p:attrName>
                                        </p:attrNameLst>
                                      </p:cBhvr>
                                      <p:tavLst>
                                        <p:tav tm="0">
                                          <p:val>
                                            <p:fltVal val="0"/>
                                          </p:val>
                                        </p:tav>
                                        <p:tav tm="100000">
                                          <p:val>
                                            <p:strVal val="#ppt_h"/>
                                          </p:val>
                                        </p:tav>
                                      </p:tavLst>
                                    </p:anim>
                                    <p:animEffect transition="in" filter="fade">
                                      <p:cBhvr>
                                        <p:cTn id="42" dur="500"/>
                                        <p:tgtEl>
                                          <p:spTgt spid="97"/>
                                        </p:tgtEl>
                                      </p:cBhvr>
                                    </p:animEffect>
                                  </p:childTnLst>
                                </p:cTn>
                              </p:par>
                              <p:par>
                                <p:cTn id="43" presetID="53" presetClass="entr" presetSubtype="16" fill="hold" nodeType="withEffect">
                                  <p:stCondLst>
                                    <p:cond delay="500"/>
                                  </p:stCondLst>
                                  <p:childTnLst>
                                    <p:set>
                                      <p:cBhvr>
                                        <p:cTn id="44" dur="1" fill="hold">
                                          <p:stCondLst>
                                            <p:cond delay="0"/>
                                          </p:stCondLst>
                                        </p:cTn>
                                        <p:tgtEl>
                                          <p:spTgt spid="108"/>
                                        </p:tgtEl>
                                        <p:attrNameLst>
                                          <p:attrName>style.visibility</p:attrName>
                                        </p:attrNameLst>
                                      </p:cBhvr>
                                      <p:to>
                                        <p:strVal val="visible"/>
                                      </p:to>
                                    </p:set>
                                    <p:anim calcmode="lin" valueType="num">
                                      <p:cBhvr>
                                        <p:cTn id="45" dur="500" fill="hold"/>
                                        <p:tgtEl>
                                          <p:spTgt spid="108"/>
                                        </p:tgtEl>
                                        <p:attrNameLst>
                                          <p:attrName>ppt_w</p:attrName>
                                        </p:attrNameLst>
                                      </p:cBhvr>
                                      <p:tavLst>
                                        <p:tav tm="0">
                                          <p:val>
                                            <p:fltVal val="0"/>
                                          </p:val>
                                        </p:tav>
                                        <p:tav tm="100000">
                                          <p:val>
                                            <p:strVal val="#ppt_w"/>
                                          </p:val>
                                        </p:tav>
                                      </p:tavLst>
                                    </p:anim>
                                    <p:anim calcmode="lin" valueType="num">
                                      <p:cBhvr>
                                        <p:cTn id="46" dur="500" fill="hold"/>
                                        <p:tgtEl>
                                          <p:spTgt spid="108"/>
                                        </p:tgtEl>
                                        <p:attrNameLst>
                                          <p:attrName>ppt_h</p:attrName>
                                        </p:attrNameLst>
                                      </p:cBhvr>
                                      <p:tavLst>
                                        <p:tav tm="0">
                                          <p:val>
                                            <p:fltVal val="0"/>
                                          </p:val>
                                        </p:tav>
                                        <p:tav tm="100000">
                                          <p:val>
                                            <p:strVal val="#ppt_h"/>
                                          </p:val>
                                        </p:tav>
                                      </p:tavLst>
                                    </p:anim>
                                    <p:animEffect transition="in" filter="fade">
                                      <p:cBhvr>
                                        <p:cTn id="47" dur="500"/>
                                        <p:tgtEl>
                                          <p:spTgt spid="108"/>
                                        </p:tgtEl>
                                      </p:cBhvr>
                                    </p:animEffect>
                                  </p:childTnLst>
                                </p:cTn>
                              </p:par>
                              <p:par>
                                <p:cTn id="48" presetID="53" presetClass="entr" presetSubtype="16" fill="hold" nodeType="withEffect">
                                  <p:stCondLst>
                                    <p:cond delay="500"/>
                                  </p:stCondLst>
                                  <p:childTnLst>
                                    <p:set>
                                      <p:cBhvr>
                                        <p:cTn id="49" dur="1" fill="hold">
                                          <p:stCondLst>
                                            <p:cond delay="0"/>
                                          </p:stCondLst>
                                        </p:cTn>
                                        <p:tgtEl>
                                          <p:spTgt spid="44"/>
                                        </p:tgtEl>
                                        <p:attrNameLst>
                                          <p:attrName>style.visibility</p:attrName>
                                        </p:attrNameLst>
                                      </p:cBhvr>
                                      <p:to>
                                        <p:strVal val="visible"/>
                                      </p:to>
                                    </p:set>
                                    <p:anim calcmode="lin" valueType="num">
                                      <p:cBhvr>
                                        <p:cTn id="50" dur="500" fill="hold"/>
                                        <p:tgtEl>
                                          <p:spTgt spid="44"/>
                                        </p:tgtEl>
                                        <p:attrNameLst>
                                          <p:attrName>ppt_w</p:attrName>
                                        </p:attrNameLst>
                                      </p:cBhvr>
                                      <p:tavLst>
                                        <p:tav tm="0">
                                          <p:val>
                                            <p:fltVal val="0"/>
                                          </p:val>
                                        </p:tav>
                                        <p:tav tm="100000">
                                          <p:val>
                                            <p:strVal val="#ppt_w"/>
                                          </p:val>
                                        </p:tav>
                                      </p:tavLst>
                                    </p:anim>
                                    <p:anim calcmode="lin" valueType="num">
                                      <p:cBhvr>
                                        <p:cTn id="51" dur="500" fill="hold"/>
                                        <p:tgtEl>
                                          <p:spTgt spid="44"/>
                                        </p:tgtEl>
                                        <p:attrNameLst>
                                          <p:attrName>ppt_h</p:attrName>
                                        </p:attrNameLst>
                                      </p:cBhvr>
                                      <p:tavLst>
                                        <p:tav tm="0">
                                          <p:val>
                                            <p:fltVal val="0"/>
                                          </p:val>
                                        </p:tav>
                                        <p:tav tm="100000">
                                          <p:val>
                                            <p:strVal val="#ppt_h"/>
                                          </p:val>
                                        </p:tav>
                                      </p:tavLst>
                                    </p:anim>
                                    <p:animEffect transition="in" filter="fade">
                                      <p:cBhvr>
                                        <p:cTn id="52" dur="500"/>
                                        <p:tgtEl>
                                          <p:spTgt spid="44"/>
                                        </p:tgtEl>
                                      </p:cBhvr>
                                    </p:animEffect>
                                  </p:childTnLst>
                                </p:cTn>
                              </p:par>
                              <p:par>
                                <p:cTn id="53" presetID="53" presetClass="entr" presetSubtype="16" fill="hold" nodeType="withEffect">
                                  <p:stCondLst>
                                    <p:cond delay="500"/>
                                  </p:stCondLst>
                                  <p:childTnLst>
                                    <p:set>
                                      <p:cBhvr>
                                        <p:cTn id="54" dur="1" fill="hold">
                                          <p:stCondLst>
                                            <p:cond delay="0"/>
                                          </p:stCondLst>
                                        </p:cTn>
                                        <p:tgtEl>
                                          <p:spTgt spid="50"/>
                                        </p:tgtEl>
                                        <p:attrNameLst>
                                          <p:attrName>style.visibility</p:attrName>
                                        </p:attrNameLst>
                                      </p:cBhvr>
                                      <p:to>
                                        <p:strVal val="visible"/>
                                      </p:to>
                                    </p:set>
                                    <p:anim calcmode="lin" valueType="num">
                                      <p:cBhvr>
                                        <p:cTn id="55" dur="500" fill="hold"/>
                                        <p:tgtEl>
                                          <p:spTgt spid="50"/>
                                        </p:tgtEl>
                                        <p:attrNameLst>
                                          <p:attrName>ppt_w</p:attrName>
                                        </p:attrNameLst>
                                      </p:cBhvr>
                                      <p:tavLst>
                                        <p:tav tm="0">
                                          <p:val>
                                            <p:fltVal val="0"/>
                                          </p:val>
                                        </p:tav>
                                        <p:tav tm="100000">
                                          <p:val>
                                            <p:strVal val="#ppt_w"/>
                                          </p:val>
                                        </p:tav>
                                      </p:tavLst>
                                    </p:anim>
                                    <p:anim calcmode="lin" valueType="num">
                                      <p:cBhvr>
                                        <p:cTn id="56" dur="500" fill="hold"/>
                                        <p:tgtEl>
                                          <p:spTgt spid="50"/>
                                        </p:tgtEl>
                                        <p:attrNameLst>
                                          <p:attrName>ppt_h</p:attrName>
                                        </p:attrNameLst>
                                      </p:cBhvr>
                                      <p:tavLst>
                                        <p:tav tm="0">
                                          <p:val>
                                            <p:fltVal val="0"/>
                                          </p:val>
                                        </p:tav>
                                        <p:tav tm="100000">
                                          <p:val>
                                            <p:strVal val="#ppt_h"/>
                                          </p:val>
                                        </p:tav>
                                      </p:tavLst>
                                    </p:anim>
                                    <p:animEffect transition="in" filter="fade">
                                      <p:cBhvr>
                                        <p:cTn id="57" dur="500"/>
                                        <p:tgtEl>
                                          <p:spTgt spid="50"/>
                                        </p:tgtEl>
                                      </p:cBhvr>
                                    </p:animEffect>
                                  </p:childTnLst>
                                </p:cTn>
                              </p:par>
                            </p:childTnLst>
                          </p:cTn>
                        </p:par>
                        <p:par>
                          <p:cTn id="58" fill="hold">
                            <p:stCondLst>
                              <p:cond delay="2000"/>
                            </p:stCondLst>
                            <p:childTnLst>
                              <p:par>
                                <p:cTn id="59" presetID="10" presetClass="entr" presetSubtype="0" fill="hold" grpId="0" nodeType="afterEffect">
                                  <p:stCondLst>
                                    <p:cond delay="0"/>
                                  </p:stCondLst>
                                  <p:childTnLst>
                                    <p:set>
                                      <p:cBhvr>
                                        <p:cTn id="60" dur="1" fill="hold">
                                          <p:stCondLst>
                                            <p:cond delay="0"/>
                                          </p:stCondLst>
                                        </p:cTn>
                                        <p:tgtEl>
                                          <p:spTgt spid="59"/>
                                        </p:tgtEl>
                                        <p:attrNameLst>
                                          <p:attrName>style.visibility</p:attrName>
                                        </p:attrNameLst>
                                      </p:cBhvr>
                                      <p:to>
                                        <p:strVal val="visible"/>
                                      </p:to>
                                    </p:set>
                                    <p:animEffect transition="in" filter="fade">
                                      <p:cBhvr>
                                        <p:cTn id="61" dur="2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8" grpId="0"/>
      <p:bldP spid="43" grpId="0" animBg="1"/>
      <p:bldP spid="5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可行性论证</a:t>
            </a:r>
            <a:endParaRPr lang="zh-CN" altLang="en-US" dirty="0">
              <a:solidFill>
                <a:schemeClr val="bg1"/>
              </a:solidFill>
              <a:latin typeface="微软雅黑" pitchFamily="34" charset="-122"/>
              <a:ea typeface="微软雅黑" pitchFamily="34" charset="-122"/>
            </a:endParaRPr>
          </a:p>
        </p:txBody>
      </p:sp>
      <p:sp>
        <p:nvSpPr>
          <p:cNvPr id="50" name="Freeform 9"/>
          <p:cNvSpPr>
            <a:spLocks noEditPoints="1"/>
          </p:cNvSpPr>
          <p:nvPr/>
        </p:nvSpPr>
        <p:spPr bwMode="auto">
          <a:xfrm rot="19469485">
            <a:off x="350522" y="103242"/>
            <a:ext cx="395368" cy="421289"/>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51" name="椭圆 50"/>
          <p:cNvSpPr/>
          <p:nvPr/>
        </p:nvSpPr>
        <p:spPr>
          <a:xfrm>
            <a:off x="2305048" y="1643853"/>
            <a:ext cx="1368152" cy="1368152"/>
          </a:xfrm>
          <a:prstGeom prst="ellipse">
            <a:avLst/>
          </a:prstGeom>
          <a:noFill/>
          <a:ln w="190500">
            <a:solidFill>
              <a:schemeClr val="bg1">
                <a:lumMod val="75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弧形 51"/>
          <p:cNvSpPr/>
          <p:nvPr/>
        </p:nvSpPr>
        <p:spPr>
          <a:xfrm>
            <a:off x="2305048" y="1643853"/>
            <a:ext cx="1368152" cy="1368152"/>
          </a:xfrm>
          <a:prstGeom prst="arc">
            <a:avLst>
              <a:gd name="adj1" fmla="val 12287900"/>
              <a:gd name="adj2" fmla="val 1569112"/>
            </a:avLst>
          </a:prstGeom>
          <a:ln w="1905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3" name="文本框 9"/>
          <p:cNvSpPr txBox="1"/>
          <p:nvPr/>
        </p:nvSpPr>
        <p:spPr>
          <a:xfrm>
            <a:off x="2497187" y="2219917"/>
            <a:ext cx="1008112" cy="377026"/>
          </a:xfrm>
          <a:prstGeom prst="rect">
            <a:avLst/>
          </a:prstGeom>
          <a:noFill/>
        </p:spPr>
        <p:txBody>
          <a:bodyPr wrap="square" lIns="68580" tIns="34290" rIns="68580" bIns="34290" rtlCol="0">
            <a:spAutoFit/>
          </a:bodyPr>
          <a:lstStyle/>
          <a:p>
            <a:pPr marL="0" lvl="1" algn="ctr"/>
            <a:r>
              <a:rPr lang="en-US" altLang="zh-CN" sz="2000" dirty="0" smtClean="0">
                <a:solidFill>
                  <a:srgbClr val="31859C"/>
                </a:solidFill>
                <a:latin typeface="Impact MT Std" pitchFamily="34" charset="0"/>
                <a:ea typeface="微软雅黑" pitchFamily="34" charset="-122"/>
              </a:rPr>
              <a:t>50%</a:t>
            </a:r>
            <a:endParaRPr lang="zh-CN" altLang="en-US" sz="2000" dirty="0">
              <a:solidFill>
                <a:srgbClr val="31859C"/>
              </a:solidFill>
              <a:latin typeface="Impact MT Std" pitchFamily="34" charset="0"/>
              <a:ea typeface="微软雅黑" pitchFamily="34" charset="-122"/>
            </a:endParaRPr>
          </a:p>
        </p:txBody>
      </p:sp>
      <p:sp>
        <p:nvSpPr>
          <p:cNvPr id="54" name="椭圆 53"/>
          <p:cNvSpPr/>
          <p:nvPr/>
        </p:nvSpPr>
        <p:spPr>
          <a:xfrm>
            <a:off x="2137147" y="3012005"/>
            <a:ext cx="167901" cy="16790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1777107" y="2723974"/>
            <a:ext cx="288032" cy="28803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6" name="组合 55"/>
          <p:cNvGrpSpPr/>
          <p:nvPr/>
        </p:nvGrpSpPr>
        <p:grpSpPr>
          <a:xfrm>
            <a:off x="3865339" y="1484784"/>
            <a:ext cx="663125" cy="663125"/>
            <a:chOff x="8125599" y="1434035"/>
            <a:chExt cx="2036802" cy="2036802"/>
          </a:xfrm>
        </p:grpSpPr>
        <p:sp>
          <p:nvSpPr>
            <p:cNvPr id="57" name="椭圆 56"/>
            <p:cNvSpPr/>
            <p:nvPr/>
          </p:nvSpPr>
          <p:spPr>
            <a:xfrm>
              <a:off x="8125599" y="1434035"/>
              <a:ext cx="2036802" cy="203680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58" name="Freeform 261"/>
            <p:cNvSpPr>
              <a:spLocks/>
            </p:cNvSpPr>
            <p:nvPr/>
          </p:nvSpPr>
          <p:spPr bwMode="auto">
            <a:xfrm>
              <a:off x="8628544" y="1966960"/>
              <a:ext cx="1000932" cy="1000932"/>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sp>
        <p:nvSpPr>
          <p:cNvPr id="59" name="矩形 58"/>
          <p:cNvSpPr/>
          <p:nvPr/>
        </p:nvSpPr>
        <p:spPr>
          <a:xfrm>
            <a:off x="3793331" y="2233308"/>
            <a:ext cx="1569642" cy="369324"/>
          </a:xfrm>
          <a:prstGeom prst="rect">
            <a:avLst/>
          </a:prstGeom>
        </p:spPr>
        <p:txBody>
          <a:bodyPr wrap="none" lIns="91431" tIns="45716" rIns="91431" bIns="45716">
            <a:spAutoFit/>
          </a:bodyPr>
          <a:lstStyle/>
          <a:p>
            <a:pPr>
              <a:spcBef>
                <a:spcPct val="0"/>
              </a:spcBef>
              <a:buFont typeface="Arial" charset="0"/>
              <a:buNone/>
            </a:pPr>
            <a:r>
              <a:rPr lang="zh-CN" altLang="en-US" b="1" dirty="0" smtClean="0">
                <a:solidFill>
                  <a:srgbClr val="31859C"/>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rgbClr val="31859C"/>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0" name="矩形 47"/>
          <p:cNvSpPr>
            <a:spLocks noChangeArrowheads="1"/>
          </p:cNvSpPr>
          <p:nvPr/>
        </p:nvSpPr>
        <p:spPr bwMode="auto">
          <a:xfrm>
            <a:off x="3793331" y="2583506"/>
            <a:ext cx="2160240" cy="9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a:solidFill>
                  <a:schemeClr val="tx1">
                    <a:lumMod val="65000"/>
                    <a:lumOff val="35000"/>
                  </a:schemeClr>
                </a:solidFill>
                <a:sym typeface="微软雅黑" pitchFamily="34" charset="-122"/>
              </a:rPr>
              <a:t>在此录入上述图表的描述说明，在此录入上述图表的描述</a:t>
            </a:r>
            <a:r>
              <a:rPr lang="zh-CN" altLang="en-US" sz="1400" dirty="0" smtClean="0">
                <a:solidFill>
                  <a:schemeClr val="tx1">
                    <a:lumMod val="65000"/>
                    <a:lumOff val="35000"/>
                  </a:schemeClr>
                </a:solidFill>
                <a:sym typeface="微软雅黑" pitchFamily="34" charset="-122"/>
              </a:rPr>
              <a:t>说明。</a:t>
            </a:r>
            <a:endParaRPr lang="zh-CN" altLang="en-US" sz="1400" dirty="0">
              <a:solidFill>
                <a:schemeClr val="tx1">
                  <a:lumMod val="65000"/>
                  <a:lumOff val="35000"/>
                </a:schemeClr>
              </a:solidFill>
              <a:sym typeface="微软雅黑" pitchFamily="34" charset="-122"/>
            </a:endParaRPr>
          </a:p>
        </p:txBody>
      </p:sp>
      <p:sp>
        <p:nvSpPr>
          <p:cNvPr id="61" name="椭圆 60"/>
          <p:cNvSpPr/>
          <p:nvPr/>
        </p:nvSpPr>
        <p:spPr>
          <a:xfrm>
            <a:off x="6985568" y="1658906"/>
            <a:ext cx="1368152" cy="1368152"/>
          </a:xfrm>
          <a:prstGeom prst="ellipse">
            <a:avLst/>
          </a:prstGeom>
          <a:noFill/>
          <a:ln w="190500">
            <a:solidFill>
              <a:schemeClr val="bg1">
                <a:lumMod val="75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弧形 61"/>
          <p:cNvSpPr/>
          <p:nvPr/>
        </p:nvSpPr>
        <p:spPr>
          <a:xfrm>
            <a:off x="6985568" y="1658906"/>
            <a:ext cx="1368152" cy="1368152"/>
          </a:xfrm>
          <a:prstGeom prst="arc">
            <a:avLst>
              <a:gd name="adj1" fmla="val 14818203"/>
              <a:gd name="adj2" fmla="val 1569112"/>
            </a:avLst>
          </a:prstGeom>
          <a:ln w="1905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3" name="文本框 9"/>
          <p:cNvSpPr txBox="1"/>
          <p:nvPr/>
        </p:nvSpPr>
        <p:spPr>
          <a:xfrm>
            <a:off x="7177707" y="2234970"/>
            <a:ext cx="1008112" cy="377026"/>
          </a:xfrm>
          <a:prstGeom prst="rect">
            <a:avLst/>
          </a:prstGeom>
          <a:noFill/>
        </p:spPr>
        <p:txBody>
          <a:bodyPr wrap="square" lIns="68580" tIns="34290" rIns="68580" bIns="34290" rtlCol="0">
            <a:spAutoFit/>
          </a:bodyPr>
          <a:lstStyle/>
          <a:p>
            <a:pPr marL="0" lvl="1" algn="ctr"/>
            <a:r>
              <a:rPr lang="en-US" altLang="zh-CN" sz="2000" dirty="0" smtClean="0">
                <a:solidFill>
                  <a:srgbClr val="31859C"/>
                </a:solidFill>
                <a:latin typeface="Impact MT Std" pitchFamily="34" charset="0"/>
                <a:ea typeface="微软雅黑" pitchFamily="34" charset="-122"/>
              </a:rPr>
              <a:t>40%</a:t>
            </a:r>
            <a:endParaRPr lang="zh-CN" altLang="en-US" sz="2000" dirty="0">
              <a:solidFill>
                <a:srgbClr val="31859C"/>
              </a:solidFill>
              <a:latin typeface="Impact MT Std" pitchFamily="34" charset="0"/>
              <a:ea typeface="微软雅黑" pitchFamily="34" charset="-122"/>
            </a:endParaRPr>
          </a:p>
        </p:txBody>
      </p:sp>
      <p:sp>
        <p:nvSpPr>
          <p:cNvPr id="64" name="椭圆 63"/>
          <p:cNvSpPr/>
          <p:nvPr/>
        </p:nvSpPr>
        <p:spPr>
          <a:xfrm>
            <a:off x="6817667" y="3027058"/>
            <a:ext cx="167901" cy="16790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6457627" y="2739027"/>
            <a:ext cx="288032" cy="28803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Freeform 261"/>
          <p:cNvSpPr>
            <a:spLocks/>
          </p:cNvSpPr>
          <p:nvPr/>
        </p:nvSpPr>
        <p:spPr bwMode="auto">
          <a:xfrm>
            <a:off x="8709603" y="1673342"/>
            <a:ext cx="325875" cy="325875"/>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67" name="矩形 66"/>
          <p:cNvSpPr/>
          <p:nvPr/>
        </p:nvSpPr>
        <p:spPr>
          <a:xfrm>
            <a:off x="8473851" y="2248361"/>
            <a:ext cx="1569642" cy="369324"/>
          </a:xfrm>
          <a:prstGeom prst="rect">
            <a:avLst/>
          </a:prstGeom>
        </p:spPr>
        <p:txBody>
          <a:bodyPr wrap="none" lIns="91431" tIns="45716" rIns="91431" bIns="45716">
            <a:spAutoFit/>
          </a:bodyPr>
          <a:lstStyle/>
          <a:p>
            <a:pPr>
              <a:spcBef>
                <a:spcPct val="0"/>
              </a:spcBef>
              <a:buFont typeface="Arial" charset="0"/>
              <a:buNone/>
            </a:pPr>
            <a:r>
              <a:rPr lang="zh-CN" altLang="en-US" b="1" dirty="0" smtClean="0">
                <a:solidFill>
                  <a:srgbClr val="31859C"/>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rgbClr val="31859C"/>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8" name="矩形 47"/>
          <p:cNvSpPr>
            <a:spLocks noChangeArrowheads="1"/>
          </p:cNvSpPr>
          <p:nvPr/>
        </p:nvSpPr>
        <p:spPr bwMode="auto">
          <a:xfrm>
            <a:off x="8473851" y="2598559"/>
            <a:ext cx="2160240" cy="9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a:solidFill>
                  <a:schemeClr val="tx1">
                    <a:lumMod val="65000"/>
                    <a:lumOff val="35000"/>
                  </a:schemeClr>
                </a:solidFill>
                <a:sym typeface="微软雅黑" pitchFamily="34" charset="-122"/>
              </a:rPr>
              <a:t>在此录入上述图表的描述说明，在此录入上述图表的描述</a:t>
            </a:r>
            <a:r>
              <a:rPr lang="zh-CN" altLang="en-US" sz="1400" dirty="0" smtClean="0">
                <a:solidFill>
                  <a:schemeClr val="tx1">
                    <a:lumMod val="65000"/>
                    <a:lumOff val="35000"/>
                  </a:schemeClr>
                </a:solidFill>
                <a:sym typeface="微软雅黑" pitchFamily="34" charset="-122"/>
              </a:rPr>
              <a:t>说明。</a:t>
            </a:r>
            <a:endParaRPr lang="zh-CN" altLang="en-US" sz="1400" dirty="0">
              <a:solidFill>
                <a:schemeClr val="tx1">
                  <a:lumMod val="65000"/>
                  <a:lumOff val="35000"/>
                </a:schemeClr>
              </a:solidFill>
              <a:sym typeface="微软雅黑" pitchFamily="34" charset="-122"/>
            </a:endParaRPr>
          </a:p>
        </p:txBody>
      </p:sp>
      <p:sp>
        <p:nvSpPr>
          <p:cNvPr id="69" name="椭圆 68"/>
          <p:cNvSpPr/>
          <p:nvPr/>
        </p:nvSpPr>
        <p:spPr>
          <a:xfrm>
            <a:off x="2305048" y="3861048"/>
            <a:ext cx="1368152" cy="1368152"/>
          </a:xfrm>
          <a:prstGeom prst="ellipse">
            <a:avLst/>
          </a:prstGeom>
          <a:noFill/>
          <a:ln w="190500">
            <a:solidFill>
              <a:schemeClr val="bg1">
                <a:lumMod val="75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弧形 69"/>
          <p:cNvSpPr/>
          <p:nvPr/>
        </p:nvSpPr>
        <p:spPr>
          <a:xfrm>
            <a:off x="2305048" y="3861048"/>
            <a:ext cx="1368152" cy="1368152"/>
          </a:xfrm>
          <a:prstGeom prst="arc">
            <a:avLst>
              <a:gd name="adj1" fmla="val 9611967"/>
              <a:gd name="adj2" fmla="val 1569112"/>
            </a:avLst>
          </a:prstGeom>
          <a:ln w="1905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1" name="文本框 9"/>
          <p:cNvSpPr txBox="1"/>
          <p:nvPr/>
        </p:nvSpPr>
        <p:spPr>
          <a:xfrm>
            <a:off x="2497187" y="4437112"/>
            <a:ext cx="1008112" cy="377026"/>
          </a:xfrm>
          <a:prstGeom prst="rect">
            <a:avLst/>
          </a:prstGeom>
          <a:noFill/>
        </p:spPr>
        <p:txBody>
          <a:bodyPr wrap="square" lIns="68580" tIns="34290" rIns="68580" bIns="34290" rtlCol="0">
            <a:spAutoFit/>
          </a:bodyPr>
          <a:lstStyle/>
          <a:p>
            <a:pPr marL="0" lvl="1" algn="ctr"/>
            <a:r>
              <a:rPr lang="en-US" altLang="zh-CN" sz="2000" dirty="0" smtClean="0">
                <a:solidFill>
                  <a:srgbClr val="31859C"/>
                </a:solidFill>
                <a:latin typeface="Impact MT Std" pitchFamily="34" charset="0"/>
                <a:ea typeface="微软雅黑" pitchFamily="34" charset="-122"/>
              </a:rPr>
              <a:t>60%</a:t>
            </a:r>
            <a:endParaRPr lang="zh-CN" altLang="en-US" sz="2000" dirty="0">
              <a:solidFill>
                <a:srgbClr val="31859C"/>
              </a:solidFill>
              <a:latin typeface="Impact MT Std" pitchFamily="34" charset="0"/>
              <a:ea typeface="微软雅黑" pitchFamily="34" charset="-122"/>
            </a:endParaRPr>
          </a:p>
        </p:txBody>
      </p:sp>
      <p:sp>
        <p:nvSpPr>
          <p:cNvPr id="72" name="椭圆 71"/>
          <p:cNvSpPr/>
          <p:nvPr/>
        </p:nvSpPr>
        <p:spPr>
          <a:xfrm>
            <a:off x="2137147" y="5229200"/>
            <a:ext cx="167901" cy="167901"/>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1777107" y="4941169"/>
            <a:ext cx="288032" cy="288032"/>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a:off x="3793331" y="4450503"/>
            <a:ext cx="1569642" cy="369324"/>
          </a:xfrm>
          <a:prstGeom prst="rect">
            <a:avLst/>
          </a:prstGeom>
        </p:spPr>
        <p:txBody>
          <a:bodyPr wrap="none" lIns="91431" tIns="45716" rIns="91431" bIns="45716">
            <a:spAutoFit/>
          </a:bodyPr>
          <a:lstStyle/>
          <a:p>
            <a:pPr>
              <a:spcBef>
                <a:spcPct val="0"/>
              </a:spcBef>
              <a:buFont typeface="Arial" charset="0"/>
              <a:buNone/>
            </a:pPr>
            <a:r>
              <a:rPr lang="zh-CN" altLang="en-US" b="1" dirty="0" smtClean="0">
                <a:solidFill>
                  <a:srgbClr val="31859C"/>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rgbClr val="31859C"/>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5" name="矩形 47"/>
          <p:cNvSpPr>
            <a:spLocks noChangeArrowheads="1"/>
          </p:cNvSpPr>
          <p:nvPr/>
        </p:nvSpPr>
        <p:spPr bwMode="auto">
          <a:xfrm>
            <a:off x="3793331" y="4800701"/>
            <a:ext cx="2160240" cy="9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a:solidFill>
                  <a:schemeClr val="tx1">
                    <a:lumMod val="65000"/>
                    <a:lumOff val="35000"/>
                  </a:schemeClr>
                </a:solidFill>
                <a:sym typeface="微软雅黑" pitchFamily="34" charset="-122"/>
              </a:rPr>
              <a:t>在此录入上述图表的描述说明，在此录入上述图表的描述</a:t>
            </a:r>
            <a:r>
              <a:rPr lang="zh-CN" altLang="en-US" sz="1400" dirty="0" smtClean="0">
                <a:solidFill>
                  <a:schemeClr val="tx1">
                    <a:lumMod val="65000"/>
                    <a:lumOff val="35000"/>
                  </a:schemeClr>
                </a:solidFill>
                <a:sym typeface="微软雅黑" pitchFamily="34" charset="-122"/>
              </a:rPr>
              <a:t>说明。</a:t>
            </a:r>
            <a:endParaRPr lang="zh-CN" altLang="en-US" sz="1400" dirty="0">
              <a:solidFill>
                <a:schemeClr val="tx1">
                  <a:lumMod val="65000"/>
                  <a:lumOff val="35000"/>
                </a:schemeClr>
              </a:solidFill>
              <a:sym typeface="微软雅黑" pitchFamily="34" charset="-122"/>
            </a:endParaRPr>
          </a:p>
        </p:txBody>
      </p:sp>
      <p:sp>
        <p:nvSpPr>
          <p:cNvPr id="76" name="椭圆 75"/>
          <p:cNvSpPr/>
          <p:nvPr/>
        </p:nvSpPr>
        <p:spPr>
          <a:xfrm>
            <a:off x="6985568" y="3876101"/>
            <a:ext cx="1368152" cy="1368152"/>
          </a:xfrm>
          <a:prstGeom prst="ellipse">
            <a:avLst/>
          </a:prstGeom>
          <a:noFill/>
          <a:ln w="190500">
            <a:solidFill>
              <a:schemeClr val="bg1">
                <a:lumMod val="75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弧形 76"/>
          <p:cNvSpPr/>
          <p:nvPr/>
        </p:nvSpPr>
        <p:spPr>
          <a:xfrm>
            <a:off x="6985568" y="3876101"/>
            <a:ext cx="1368152" cy="1368152"/>
          </a:xfrm>
          <a:prstGeom prst="arc">
            <a:avLst>
              <a:gd name="adj1" fmla="val 4966099"/>
              <a:gd name="adj2" fmla="val 1569112"/>
            </a:avLst>
          </a:prstGeom>
          <a:ln w="1905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8" name="文本框 9"/>
          <p:cNvSpPr txBox="1"/>
          <p:nvPr/>
        </p:nvSpPr>
        <p:spPr>
          <a:xfrm>
            <a:off x="7177707" y="4452165"/>
            <a:ext cx="1008112" cy="377026"/>
          </a:xfrm>
          <a:prstGeom prst="rect">
            <a:avLst/>
          </a:prstGeom>
          <a:noFill/>
        </p:spPr>
        <p:txBody>
          <a:bodyPr wrap="square" lIns="68580" tIns="34290" rIns="68580" bIns="34290" rtlCol="0">
            <a:spAutoFit/>
          </a:bodyPr>
          <a:lstStyle/>
          <a:p>
            <a:pPr marL="0" lvl="1" algn="ctr"/>
            <a:r>
              <a:rPr lang="en-US" altLang="zh-CN" sz="2000" dirty="0" smtClean="0">
                <a:solidFill>
                  <a:srgbClr val="31859C"/>
                </a:solidFill>
                <a:latin typeface="Impact MT Std" pitchFamily="34" charset="0"/>
                <a:ea typeface="微软雅黑" pitchFamily="34" charset="-122"/>
              </a:rPr>
              <a:t>90%</a:t>
            </a:r>
            <a:endParaRPr lang="zh-CN" altLang="en-US" sz="2000" dirty="0">
              <a:solidFill>
                <a:srgbClr val="31859C"/>
              </a:solidFill>
              <a:latin typeface="Impact MT Std" pitchFamily="34" charset="0"/>
              <a:ea typeface="微软雅黑" pitchFamily="34" charset="-122"/>
            </a:endParaRPr>
          </a:p>
        </p:txBody>
      </p:sp>
      <p:sp>
        <p:nvSpPr>
          <p:cNvPr id="79" name="椭圆 78"/>
          <p:cNvSpPr/>
          <p:nvPr/>
        </p:nvSpPr>
        <p:spPr>
          <a:xfrm>
            <a:off x="6817667" y="5244253"/>
            <a:ext cx="167901" cy="167901"/>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6457627" y="4956222"/>
            <a:ext cx="288032" cy="288032"/>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a:off x="8473851" y="4465556"/>
            <a:ext cx="1569642" cy="369324"/>
          </a:xfrm>
          <a:prstGeom prst="rect">
            <a:avLst/>
          </a:prstGeom>
        </p:spPr>
        <p:txBody>
          <a:bodyPr wrap="none" lIns="91431" tIns="45716" rIns="91431" bIns="45716">
            <a:spAutoFit/>
          </a:bodyPr>
          <a:lstStyle/>
          <a:p>
            <a:pPr>
              <a:spcBef>
                <a:spcPct val="0"/>
              </a:spcBef>
              <a:buFont typeface="Arial" charset="0"/>
              <a:buNone/>
            </a:pPr>
            <a:r>
              <a:rPr lang="zh-CN" altLang="en-US" b="1" dirty="0" smtClean="0">
                <a:solidFill>
                  <a:srgbClr val="31859C"/>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rgbClr val="31859C"/>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2" name="矩形 47"/>
          <p:cNvSpPr>
            <a:spLocks noChangeArrowheads="1"/>
          </p:cNvSpPr>
          <p:nvPr/>
        </p:nvSpPr>
        <p:spPr bwMode="auto">
          <a:xfrm>
            <a:off x="8473851" y="4815754"/>
            <a:ext cx="2160240" cy="9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a:solidFill>
                  <a:schemeClr val="tx1">
                    <a:lumMod val="65000"/>
                    <a:lumOff val="35000"/>
                  </a:schemeClr>
                </a:solidFill>
                <a:sym typeface="微软雅黑" pitchFamily="34" charset="-122"/>
              </a:rPr>
              <a:t>在此录入上述图表的描述说明，在此录入上述图表的描述</a:t>
            </a:r>
            <a:r>
              <a:rPr lang="zh-CN" altLang="en-US" sz="1400" dirty="0" smtClean="0">
                <a:solidFill>
                  <a:schemeClr val="tx1">
                    <a:lumMod val="65000"/>
                    <a:lumOff val="35000"/>
                  </a:schemeClr>
                </a:solidFill>
                <a:sym typeface="微软雅黑" pitchFamily="34" charset="-122"/>
              </a:rPr>
              <a:t>说明。</a:t>
            </a:r>
            <a:endParaRPr lang="zh-CN" altLang="en-US" sz="1400" dirty="0">
              <a:solidFill>
                <a:schemeClr val="tx1">
                  <a:lumMod val="65000"/>
                  <a:lumOff val="35000"/>
                </a:schemeClr>
              </a:solidFill>
              <a:sym typeface="微软雅黑" pitchFamily="34" charset="-122"/>
            </a:endParaRPr>
          </a:p>
        </p:txBody>
      </p:sp>
      <p:grpSp>
        <p:nvGrpSpPr>
          <p:cNvPr id="83" name="组合 82"/>
          <p:cNvGrpSpPr/>
          <p:nvPr/>
        </p:nvGrpSpPr>
        <p:grpSpPr>
          <a:xfrm>
            <a:off x="8545859" y="1504716"/>
            <a:ext cx="663125" cy="663125"/>
            <a:chOff x="8125599" y="1434035"/>
            <a:chExt cx="2036802" cy="2036802"/>
          </a:xfrm>
        </p:grpSpPr>
        <p:sp>
          <p:nvSpPr>
            <p:cNvPr id="84" name="椭圆 83"/>
            <p:cNvSpPr/>
            <p:nvPr/>
          </p:nvSpPr>
          <p:spPr>
            <a:xfrm>
              <a:off x="8125599" y="1434035"/>
              <a:ext cx="2036802" cy="203680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5" name="Freeform 206"/>
            <p:cNvSpPr>
              <a:spLocks noChangeAspect="1" noEditPoints="1"/>
            </p:cNvSpPr>
            <p:nvPr/>
          </p:nvSpPr>
          <p:spPr bwMode="auto">
            <a:xfrm>
              <a:off x="8691164" y="1871942"/>
              <a:ext cx="935653" cy="1131009"/>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grpSp>
      <p:grpSp>
        <p:nvGrpSpPr>
          <p:cNvPr id="86" name="组合 85"/>
          <p:cNvGrpSpPr/>
          <p:nvPr/>
        </p:nvGrpSpPr>
        <p:grpSpPr>
          <a:xfrm>
            <a:off x="3865339" y="3787378"/>
            <a:ext cx="663125" cy="663125"/>
            <a:chOff x="8125599" y="1434035"/>
            <a:chExt cx="2036802" cy="2036802"/>
          </a:xfrm>
        </p:grpSpPr>
        <p:sp>
          <p:nvSpPr>
            <p:cNvPr id="87" name="椭圆 86"/>
            <p:cNvSpPr/>
            <p:nvPr/>
          </p:nvSpPr>
          <p:spPr>
            <a:xfrm>
              <a:off x="8125599" y="1434035"/>
              <a:ext cx="2036802" cy="2036802"/>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8" name="Freeform 9"/>
            <p:cNvSpPr>
              <a:spLocks noEditPoints="1"/>
            </p:cNvSpPr>
            <p:nvPr/>
          </p:nvSpPr>
          <p:spPr bwMode="auto">
            <a:xfrm rot="19469485">
              <a:off x="8577909" y="1818269"/>
              <a:ext cx="1162163" cy="1238355"/>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grpSp>
        <p:nvGrpSpPr>
          <p:cNvPr id="89" name="组合 88"/>
          <p:cNvGrpSpPr/>
          <p:nvPr/>
        </p:nvGrpSpPr>
        <p:grpSpPr>
          <a:xfrm>
            <a:off x="8550739" y="3724916"/>
            <a:ext cx="663125" cy="663125"/>
            <a:chOff x="8125599" y="1434035"/>
            <a:chExt cx="2036802" cy="2036802"/>
          </a:xfrm>
        </p:grpSpPr>
        <p:sp>
          <p:nvSpPr>
            <p:cNvPr id="90" name="椭圆 89"/>
            <p:cNvSpPr/>
            <p:nvPr/>
          </p:nvSpPr>
          <p:spPr>
            <a:xfrm>
              <a:off x="8125599" y="1434035"/>
              <a:ext cx="2036802" cy="2036802"/>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nvGrpSpPr>
            <p:cNvPr id="91" name="组合 90"/>
            <p:cNvGrpSpPr>
              <a:grpSpLocks noChangeAspect="1"/>
            </p:cNvGrpSpPr>
            <p:nvPr/>
          </p:nvGrpSpPr>
          <p:grpSpPr>
            <a:xfrm>
              <a:off x="8518659" y="1890295"/>
              <a:ext cx="1310642" cy="1124283"/>
              <a:chOff x="5084763" y="971548"/>
              <a:chExt cx="323865" cy="277813"/>
            </a:xfrm>
            <a:solidFill>
              <a:schemeClr val="bg1">
                <a:lumMod val="95000"/>
              </a:schemeClr>
            </a:solidFill>
          </p:grpSpPr>
          <p:sp>
            <p:nvSpPr>
              <p:cNvPr id="92"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solidFill>
                <a:schemeClr val="accent5">
                  <a:lumMod val="60000"/>
                  <a:lumOff val="4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93"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solidFill>
                <a:schemeClr val="accent5">
                  <a:lumMod val="60000"/>
                  <a:lumOff val="4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94"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solidFill>
                <a:schemeClr val="accent5">
                  <a:lumMod val="60000"/>
                  <a:lumOff val="4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grpSp>
      <p:sp>
        <p:nvSpPr>
          <p:cNvPr id="96" name="TextBox 95"/>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4002421954"/>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heel(1)">
                                          <p:cBhvr>
                                            <p:cTn id="7" dur="1000"/>
                                            <p:tgtEl>
                                              <p:spTgt spid="51"/>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wheel(1)">
                                          <p:cBhvr>
                                            <p:cTn id="11" dur="1000"/>
                                            <p:tgtEl>
                                              <p:spTgt spid="52"/>
                                            </p:tgtEl>
                                          </p:cBhvr>
                                        </p:animEffect>
                                      </p:childTnLst>
                                    </p:cTn>
                                  </p:par>
                                  <p:par>
                                    <p:cTn id="12" presetID="2" presetClass="entr" presetSubtype="8" fill="hold" grpId="0" nodeType="withEffect">
                                      <p:stCondLst>
                                        <p:cond delay="0"/>
                                      </p:stCondLst>
                                      <p:childTnLst>
                                        <p:set>
                                          <p:cBhvr>
                                            <p:cTn id="13" dur="1" fill="hold">
                                              <p:stCondLst>
                                                <p:cond delay="0"/>
                                              </p:stCondLst>
                                            </p:cTn>
                                            <p:tgtEl>
                                              <p:spTgt spid="53"/>
                                            </p:tgtEl>
                                            <p:attrNameLst>
                                              <p:attrName>style.visibility</p:attrName>
                                            </p:attrNameLst>
                                          </p:cBhvr>
                                          <p:to>
                                            <p:strVal val="visible"/>
                                          </p:to>
                                        </p:set>
                                        <p:anim calcmode="lin" valueType="num">
                                          <p:cBhvr additive="base">
                                            <p:cTn id="14" dur="500" fill="hold"/>
                                            <p:tgtEl>
                                              <p:spTgt spid="53"/>
                                            </p:tgtEl>
                                            <p:attrNameLst>
                                              <p:attrName>ppt_x</p:attrName>
                                            </p:attrNameLst>
                                          </p:cBhvr>
                                          <p:tavLst>
                                            <p:tav tm="0">
                                              <p:val>
                                                <p:strVal val="0-#ppt_w/2"/>
                                              </p:val>
                                            </p:tav>
                                            <p:tav tm="100000">
                                              <p:val>
                                                <p:strVal val="#ppt_x"/>
                                              </p:val>
                                            </p:tav>
                                          </p:tavLst>
                                        </p:anim>
                                        <p:anim calcmode="lin" valueType="num">
                                          <p:cBhvr additive="base">
                                            <p:cTn id="15" dur="500" fill="hold"/>
                                            <p:tgtEl>
                                              <p:spTgt spid="53"/>
                                            </p:tgtEl>
                                            <p:attrNameLst>
                                              <p:attrName>ppt_y</p:attrName>
                                            </p:attrNameLst>
                                          </p:cBhvr>
                                          <p:tavLst>
                                            <p:tav tm="0">
                                              <p:val>
                                                <p:strVal val="#ppt_y"/>
                                              </p:val>
                                            </p:tav>
                                            <p:tav tm="100000">
                                              <p:val>
                                                <p:strVal val="#ppt_y"/>
                                              </p:val>
                                            </p:tav>
                                          </p:tavLst>
                                        </p:anim>
                                      </p:childTnLst>
                                    </p:cTn>
                                  </p:par>
                                  <p:par>
                                    <p:cTn id="16" presetID="42" presetClass="entr" presetSubtype="0" fill="hold" grpId="0" nodeType="withEffect">
                                      <p:stCondLst>
                                        <p:cond delay="500"/>
                                      </p:stCondLst>
                                      <p:childTnLst>
                                        <p:set>
                                          <p:cBhvr>
                                            <p:cTn id="17" dur="1" fill="hold">
                                              <p:stCondLst>
                                                <p:cond delay="0"/>
                                              </p:stCondLst>
                                            </p:cTn>
                                            <p:tgtEl>
                                              <p:spTgt spid="54"/>
                                            </p:tgtEl>
                                            <p:attrNameLst>
                                              <p:attrName>style.visibility</p:attrName>
                                            </p:attrNameLst>
                                          </p:cBhvr>
                                          <p:to>
                                            <p:strVal val="visible"/>
                                          </p:to>
                                        </p:set>
                                        <p:animEffect transition="in" filter="fade">
                                          <p:cBhvr>
                                            <p:cTn id="18" dur="1000"/>
                                            <p:tgtEl>
                                              <p:spTgt spid="54"/>
                                            </p:tgtEl>
                                          </p:cBhvr>
                                        </p:animEffect>
                                        <p:anim calcmode="lin" valueType="num">
                                          <p:cBhvr>
                                            <p:cTn id="19" dur="1000" fill="hold"/>
                                            <p:tgtEl>
                                              <p:spTgt spid="54"/>
                                            </p:tgtEl>
                                            <p:attrNameLst>
                                              <p:attrName>ppt_x</p:attrName>
                                            </p:attrNameLst>
                                          </p:cBhvr>
                                          <p:tavLst>
                                            <p:tav tm="0">
                                              <p:val>
                                                <p:strVal val="#ppt_x"/>
                                              </p:val>
                                            </p:tav>
                                            <p:tav tm="100000">
                                              <p:val>
                                                <p:strVal val="#ppt_x"/>
                                              </p:val>
                                            </p:tav>
                                          </p:tavLst>
                                        </p:anim>
                                        <p:anim calcmode="lin" valueType="num">
                                          <p:cBhvr>
                                            <p:cTn id="20" dur="1000" fill="hold"/>
                                            <p:tgtEl>
                                              <p:spTgt spid="54"/>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500"/>
                                      </p:stCondLst>
                                      <p:childTnLst>
                                        <p:set>
                                          <p:cBhvr>
                                            <p:cTn id="22" dur="1" fill="hold">
                                              <p:stCondLst>
                                                <p:cond delay="0"/>
                                              </p:stCondLst>
                                            </p:cTn>
                                            <p:tgtEl>
                                              <p:spTgt spid="55"/>
                                            </p:tgtEl>
                                            <p:attrNameLst>
                                              <p:attrName>style.visibility</p:attrName>
                                            </p:attrNameLst>
                                          </p:cBhvr>
                                          <p:to>
                                            <p:strVal val="visible"/>
                                          </p:to>
                                        </p:set>
                                        <p:animEffect transition="in" filter="fade">
                                          <p:cBhvr>
                                            <p:cTn id="23" dur="1000"/>
                                            <p:tgtEl>
                                              <p:spTgt spid="55"/>
                                            </p:tgtEl>
                                          </p:cBhvr>
                                        </p:animEffect>
                                        <p:anim calcmode="lin" valueType="num">
                                          <p:cBhvr>
                                            <p:cTn id="24" dur="1000" fill="hold"/>
                                            <p:tgtEl>
                                              <p:spTgt spid="55"/>
                                            </p:tgtEl>
                                            <p:attrNameLst>
                                              <p:attrName>ppt_x</p:attrName>
                                            </p:attrNameLst>
                                          </p:cBhvr>
                                          <p:tavLst>
                                            <p:tav tm="0">
                                              <p:val>
                                                <p:strVal val="#ppt_x"/>
                                              </p:val>
                                            </p:tav>
                                            <p:tav tm="100000">
                                              <p:val>
                                                <p:strVal val="#ppt_x"/>
                                              </p:val>
                                            </p:tav>
                                          </p:tavLst>
                                        </p:anim>
                                        <p:anim calcmode="lin" valueType="num">
                                          <p:cBhvr>
                                            <p:cTn id="25" dur="1000" fill="hold"/>
                                            <p:tgtEl>
                                              <p:spTgt spid="55"/>
                                            </p:tgtEl>
                                            <p:attrNameLst>
                                              <p:attrName>ppt_y</p:attrName>
                                            </p:attrNameLst>
                                          </p:cBhvr>
                                          <p:tavLst>
                                            <p:tav tm="0">
                                              <p:val>
                                                <p:strVal val="#ppt_y+.1"/>
                                              </p:val>
                                            </p:tav>
                                            <p:tav tm="100000">
                                              <p:val>
                                                <p:strVal val="#ppt_y"/>
                                              </p:val>
                                            </p:tav>
                                          </p:tavLst>
                                        </p:anim>
                                      </p:childTnLst>
                                    </p:cTn>
                                  </p:par>
                                </p:childTnLst>
                              </p:cTn>
                            </p:par>
                            <p:par>
                              <p:cTn id="26" fill="hold">
                                <p:stCondLst>
                                  <p:cond delay="2500"/>
                                </p:stCondLst>
                                <p:childTnLst>
                                  <p:par>
                                    <p:cTn id="27" presetID="2" presetClass="entr" presetSubtype="1" fill="hold" nodeType="afterEffect" p14:presetBounceEnd="53333">
                                      <p:stCondLst>
                                        <p:cond delay="0"/>
                                      </p:stCondLst>
                                      <p:childTnLst>
                                        <p:set>
                                          <p:cBhvr>
                                            <p:cTn id="28" dur="1" fill="hold">
                                              <p:stCondLst>
                                                <p:cond delay="0"/>
                                              </p:stCondLst>
                                            </p:cTn>
                                            <p:tgtEl>
                                              <p:spTgt spid="56"/>
                                            </p:tgtEl>
                                            <p:attrNameLst>
                                              <p:attrName>style.visibility</p:attrName>
                                            </p:attrNameLst>
                                          </p:cBhvr>
                                          <p:to>
                                            <p:strVal val="visible"/>
                                          </p:to>
                                        </p:set>
                                        <p:anim calcmode="lin" valueType="num" p14:bounceEnd="53333">
                                          <p:cBhvr additive="base">
                                            <p:cTn id="29" dur="750" fill="hold"/>
                                            <p:tgtEl>
                                              <p:spTgt spid="56"/>
                                            </p:tgtEl>
                                            <p:attrNameLst>
                                              <p:attrName>ppt_x</p:attrName>
                                            </p:attrNameLst>
                                          </p:cBhvr>
                                          <p:tavLst>
                                            <p:tav tm="0">
                                              <p:val>
                                                <p:strVal val="#ppt_x"/>
                                              </p:val>
                                            </p:tav>
                                            <p:tav tm="100000">
                                              <p:val>
                                                <p:strVal val="#ppt_x"/>
                                              </p:val>
                                            </p:tav>
                                          </p:tavLst>
                                        </p:anim>
                                        <p:anim calcmode="lin" valueType="num" p14:bounceEnd="53333">
                                          <p:cBhvr additive="base">
                                            <p:cTn id="30" dur="750" fill="hold"/>
                                            <p:tgtEl>
                                              <p:spTgt spid="56"/>
                                            </p:tgtEl>
                                            <p:attrNameLst>
                                              <p:attrName>ppt_y</p:attrName>
                                            </p:attrNameLst>
                                          </p:cBhvr>
                                          <p:tavLst>
                                            <p:tav tm="0">
                                              <p:val>
                                                <p:strVal val="0-#ppt_h/2"/>
                                              </p:val>
                                            </p:tav>
                                            <p:tav tm="100000">
                                              <p:val>
                                                <p:strVal val="#ppt_y"/>
                                              </p:val>
                                            </p:tav>
                                          </p:tavLst>
                                        </p:anim>
                                      </p:childTnLst>
                                    </p:cTn>
                                  </p:par>
                                </p:childTnLst>
                              </p:cTn>
                            </p:par>
                            <p:par>
                              <p:cTn id="31" fill="hold">
                                <p:stCondLst>
                                  <p:cond delay="3250"/>
                                </p:stCondLst>
                                <p:childTnLst>
                                  <p:par>
                                    <p:cTn id="32" presetID="22" presetClass="entr" presetSubtype="8" fill="hold" grpId="0" nodeType="after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wipe(left)">
                                          <p:cBhvr>
                                            <p:cTn id="34" dur="500"/>
                                            <p:tgtEl>
                                              <p:spTgt spid="59"/>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wipe(left)">
                                          <p:cBhvr>
                                            <p:cTn id="37" dur="500"/>
                                            <p:tgtEl>
                                              <p:spTgt spid="60"/>
                                            </p:tgtEl>
                                          </p:cBhvr>
                                        </p:animEffect>
                                      </p:childTnLst>
                                    </p:cTn>
                                  </p:par>
                                </p:childTnLst>
                              </p:cTn>
                            </p:par>
                            <p:par>
                              <p:cTn id="38" fill="hold">
                                <p:stCondLst>
                                  <p:cond delay="3750"/>
                                </p:stCondLst>
                                <p:childTnLst>
                                  <p:par>
                                    <p:cTn id="39" presetID="21" presetClass="entr" presetSubtype="1" fill="hold" grpId="0" nodeType="afterEffect">
                                      <p:stCondLst>
                                        <p:cond delay="0"/>
                                      </p:stCondLst>
                                      <p:childTnLst>
                                        <p:set>
                                          <p:cBhvr>
                                            <p:cTn id="40" dur="1" fill="hold">
                                              <p:stCondLst>
                                                <p:cond delay="0"/>
                                              </p:stCondLst>
                                            </p:cTn>
                                            <p:tgtEl>
                                              <p:spTgt spid="61"/>
                                            </p:tgtEl>
                                            <p:attrNameLst>
                                              <p:attrName>style.visibility</p:attrName>
                                            </p:attrNameLst>
                                          </p:cBhvr>
                                          <p:to>
                                            <p:strVal val="visible"/>
                                          </p:to>
                                        </p:set>
                                        <p:animEffect transition="in" filter="wheel(1)">
                                          <p:cBhvr>
                                            <p:cTn id="41" dur="1000"/>
                                            <p:tgtEl>
                                              <p:spTgt spid="61"/>
                                            </p:tgtEl>
                                          </p:cBhvr>
                                        </p:animEffect>
                                      </p:childTnLst>
                                    </p:cTn>
                                  </p:par>
                                </p:childTnLst>
                              </p:cTn>
                            </p:par>
                            <p:par>
                              <p:cTn id="42" fill="hold">
                                <p:stCondLst>
                                  <p:cond delay="4750"/>
                                </p:stCondLst>
                                <p:childTnLst>
                                  <p:par>
                                    <p:cTn id="43" presetID="21" presetClass="entr" presetSubtype="1" fill="hold" grpId="0" nodeType="afterEffect">
                                      <p:stCondLst>
                                        <p:cond delay="0"/>
                                      </p:stCondLst>
                                      <p:childTnLst>
                                        <p:set>
                                          <p:cBhvr>
                                            <p:cTn id="44" dur="1" fill="hold">
                                              <p:stCondLst>
                                                <p:cond delay="0"/>
                                              </p:stCondLst>
                                            </p:cTn>
                                            <p:tgtEl>
                                              <p:spTgt spid="62"/>
                                            </p:tgtEl>
                                            <p:attrNameLst>
                                              <p:attrName>style.visibility</p:attrName>
                                            </p:attrNameLst>
                                          </p:cBhvr>
                                          <p:to>
                                            <p:strVal val="visible"/>
                                          </p:to>
                                        </p:set>
                                        <p:animEffect transition="in" filter="wheel(1)">
                                          <p:cBhvr>
                                            <p:cTn id="45" dur="1000"/>
                                            <p:tgtEl>
                                              <p:spTgt spid="62"/>
                                            </p:tgtEl>
                                          </p:cBhvr>
                                        </p:animEffect>
                                      </p:childTnLst>
                                    </p:cTn>
                                  </p:par>
                                  <p:par>
                                    <p:cTn id="46" presetID="2" presetClass="entr" presetSubtype="8" fill="hold" grpId="0" nodeType="withEffect">
                                      <p:stCondLst>
                                        <p:cond delay="0"/>
                                      </p:stCondLst>
                                      <p:childTnLst>
                                        <p:set>
                                          <p:cBhvr>
                                            <p:cTn id="47" dur="1" fill="hold">
                                              <p:stCondLst>
                                                <p:cond delay="0"/>
                                              </p:stCondLst>
                                            </p:cTn>
                                            <p:tgtEl>
                                              <p:spTgt spid="63"/>
                                            </p:tgtEl>
                                            <p:attrNameLst>
                                              <p:attrName>style.visibility</p:attrName>
                                            </p:attrNameLst>
                                          </p:cBhvr>
                                          <p:to>
                                            <p:strVal val="visible"/>
                                          </p:to>
                                        </p:set>
                                        <p:anim calcmode="lin" valueType="num">
                                          <p:cBhvr additive="base">
                                            <p:cTn id="48" dur="500" fill="hold"/>
                                            <p:tgtEl>
                                              <p:spTgt spid="63"/>
                                            </p:tgtEl>
                                            <p:attrNameLst>
                                              <p:attrName>ppt_x</p:attrName>
                                            </p:attrNameLst>
                                          </p:cBhvr>
                                          <p:tavLst>
                                            <p:tav tm="0">
                                              <p:val>
                                                <p:strVal val="0-#ppt_w/2"/>
                                              </p:val>
                                            </p:tav>
                                            <p:tav tm="100000">
                                              <p:val>
                                                <p:strVal val="#ppt_x"/>
                                              </p:val>
                                            </p:tav>
                                          </p:tavLst>
                                        </p:anim>
                                        <p:anim calcmode="lin" valueType="num">
                                          <p:cBhvr additive="base">
                                            <p:cTn id="49" dur="500" fill="hold"/>
                                            <p:tgtEl>
                                              <p:spTgt spid="63"/>
                                            </p:tgtEl>
                                            <p:attrNameLst>
                                              <p:attrName>ppt_y</p:attrName>
                                            </p:attrNameLst>
                                          </p:cBhvr>
                                          <p:tavLst>
                                            <p:tav tm="0">
                                              <p:val>
                                                <p:strVal val="#ppt_y"/>
                                              </p:val>
                                            </p:tav>
                                            <p:tav tm="100000">
                                              <p:val>
                                                <p:strVal val="#ppt_y"/>
                                              </p:val>
                                            </p:tav>
                                          </p:tavLst>
                                        </p:anim>
                                      </p:childTnLst>
                                    </p:cTn>
                                  </p:par>
                                  <p:par>
                                    <p:cTn id="50" presetID="42" presetClass="entr" presetSubtype="0" fill="hold" grpId="0" nodeType="withEffect">
                                      <p:stCondLst>
                                        <p:cond delay="500"/>
                                      </p:stCondLst>
                                      <p:childTnLst>
                                        <p:set>
                                          <p:cBhvr>
                                            <p:cTn id="51" dur="1" fill="hold">
                                              <p:stCondLst>
                                                <p:cond delay="0"/>
                                              </p:stCondLst>
                                            </p:cTn>
                                            <p:tgtEl>
                                              <p:spTgt spid="64"/>
                                            </p:tgtEl>
                                            <p:attrNameLst>
                                              <p:attrName>style.visibility</p:attrName>
                                            </p:attrNameLst>
                                          </p:cBhvr>
                                          <p:to>
                                            <p:strVal val="visible"/>
                                          </p:to>
                                        </p:set>
                                        <p:animEffect transition="in" filter="fade">
                                          <p:cBhvr>
                                            <p:cTn id="52" dur="1000"/>
                                            <p:tgtEl>
                                              <p:spTgt spid="64"/>
                                            </p:tgtEl>
                                          </p:cBhvr>
                                        </p:animEffect>
                                        <p:anim calcmode="lin" valueType="num">
                                          <p:cBhvr>
                                            <p:cTn id="53" dur="1000" fill="hold"/>
                                            <p:tgtEl>
                                              <p:spTgt spid="64"/>
                                            </p:tgtEl>
                                            <p:attrNameLst>
                                              <p:attrName>ppt_x</p:attrName>
                                            </p:attrNameLst>
                                          </p:cBhvr>
                                          <p:tavLst>
                                            <p:tav tm="0">
                                              <p:val>
                                                <p:strVal val="#ppt_x"/>
                                              </p:val>
                                            </p:tav>
                                            <p:tav tm="100000">
                                              <p:val>
                                                <p:strVal val="#ppt_x"/>
                                              </p:val>
                                            </p:tav>
                                          </p:tavLst>
                                        </p:anim>
                                        <p:anim calcmode="lin" valueType="num">
                                          <p:cBhvr>
                                            <p:cTn id="54" dur="1000" fill="hold"/>
                                            <p:tgtEl>
                                              <p:spTgt spid="64"/>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500"/>
                                      </p:stCondLst>
                                      <p:childTnLst>
                                        <p:set>
                                          <p:cBhvr>
                                            <p:cTn id="56" dur="1" fill="hold">
                                              <p:stCondLst>
                                                <p:cond delay="0"/>
                                              </p:stCondLst>
                                            </p:cTn>
                                            <p:tgtEl>
                                              <p:spTgt spid="65"/>
                                            </p:tgtEl>
                                            <p:attrNameLst>
                                              <p:attrName>style.visibility</p:attrName>
                                            </p:attrNameLst>
                                          </p:cBhvr>
                                          <p:to>
                                            <p:strVal val="visible"/>
                                          </p:to>
                                        </p:set>
                                        <p:animEffect transition="in" filter="fade">
                                          <p:cBhvr>
                                            <p:cTn id="57" dur="1000"/>
                                            <p:tgtEl>
                                              <p:spTgt spid="65"/>
                                            </p:tgtEl>
                                          </p:cBhvr>
                                        </p:animEffect>
                                        <p:anim calcmode="lin" valueType="num">
                                          <p:cBhvr>
                                            <p:cTn id="58" dur="1000" fill="hold"/>
                                            <p:tgtEl>
                                              <p:spTgt spid="65"/>
                                            </p:tgtEl>
                                            <p:attrNameLst>
                                              <p:attrName>ppt_x</p:attrName>
                                            </p:attrNameLst>
                                          </p:cBhvr>
                                          <p:tavLst>
                                            <p:tav tm="0">
                                              <p:val>
                                                <p:strVal val="#ppt_x"/>
                                              </p:val>
                                            </p:tav>
                                            <p:tav tm="100000">
                                              <p:val>
                                                <p:strVal val="#ppt_x"/>
                                              </p:val>
                                            </p:tav>
                                          </p:tavLst>
                                        </p:anim>
                                        <p:anim calcmode="lin" valueType="num">
                                          <p:cBhvr>
                                            <p:cTn id="59" dur="1000" fill="hold"/>
                                            <p:tgtEl>
                                              <p:spTgt spid="65"/>
                                            </p:tgtEl>
                                            <p:attrNameLst>
                                              <p:attrName>ppt_y</p:attrName>
                                            </p:attrNameLst>
                                          </p:cBhvr>
                                          <p:tavLst>
                                            <p:tav tm="0">
                                              <p:val>
                                                <p:strVal val="#ppt_y+.1"/>
                                              </p:val>
                                            </p:tav>
                                            <p:tav tm="100000">
                                              <p:val>
                                                <p:strVal val="#ppt_y"/>
                                              </p:val>
                                            </p:tav>
                                          </p:tavLst>
                                        </p:anim>
                                      </p:childTnLst>
                                    </p:cTn>
                                  </p:par>
                                </p:childTnLst>
                              </p:cTn>
                            </p:par>
                            <p:par>
                              <p:cTn id="60" fill="hold">
                                <p:stCondLst>
                                  <p:cond delay="6250"/>
                                </p:stCondLst>
                                <p:childTnLst>
                                  <p:par>
                                    <p:cTn id="61" presetID="22" presetClass="entr" presetSubtype="8" fill="hold" grpId="0" nodeType="afterEffect">
                                      <p:stCondLst>
                                        <p:cond delay="0"/>
                                      </p:stCondLst>
                                      <p:childTnLst>
                                        <p:set>
                                          <p:cBhvr>
                                            <p:cTn id="62" dur="1" fill="hold">
                                              <p:stCondLst>
                                                <p:cond delay="0"/>
                                              </p:stCondLst>
                                            </p:cTn>
                                            <p:tgtEl>
                                              <p:spTgt spid="67"/>
                                            </p:tgtEl>
                                            <p:attrNameLst>
                                              <p:attrName>style.visibility</p:attrName>
                                            </p:attrNameLst>
                                          </p:cBhvr>
                                          <p:to>
                                            <p:strVal val="visible"/>
                                          </p:to>
                                        </p:set>
                                        <p:animEffect transition="in" filter="wipe(left)">
                                          <p:cBhvr>
                                            <p:cTn id="63" dur="500"/>
                                            <p:tgtEl>
                                              <p:spTgt spid="67"/>
                                            </p:tgtEl>
                                          </p:cBhvr>
                                        </p:animEffect>
                                      </p:childTnLst>
                                    </p:cTn>
                                  </p:par>
                                </p:childTnLst>
                              </p:cTn>
                            </p:par>
                            <p:par>
                              <p:cTn id="64" fill="hold">
                                <p:stCondLst>
                                  <p:cond delay="6750"/>
                                </p:stCondLst>
                                <p:childTnLst>
                                  <p:par>
                                    <p:cTn id="65" presetID="2" presetClass="entr" presetSubtype="1" fill="hold" nodeType="afterEffect" p14:presetBounceEnd="53333">
                                      <p:stCondLst>
                                        <p:cond delay="0"/>
                                      </p:stCondLst>
                                      <p:childTnLst>
                                        <p:set>
                                          <p:cBhvr>
                                            <p:cTn id="66" dur="1" fill="hold">
                                              <p:stCondLst>
                                                <p:cond delay="0"/>
                                              </p:stCondLst>
                                            </p:cTn>
                                            <p:tgtEl>
                                              <p:spTgt spid="83"/>
                                            </p:tgtEl>
                                            <p:attrNameLst>
                                              <p:attrName>style.visibility</p:attrName>
                                            </p:attrNameLst>
                                          </p:cBhvr>
                                          <p:to>
                                            <p:strVal val="visible"/>
                                          </p:to>
                                        </p:set>
                                        <p:anim calcmode="lin" valueType="num" p14:bounceEnd="53333">
                                          <p:cBhvr additive="base">
                                            <p:cTn id="67" dur="750" fill="hold"/>
                                            <p:tgtEl>
                                              <p:spTgt spid="83"/>
                                            </p:tgtEl>
                                            <p:attrNameLst>
                                              <p:attrName>ppt_x</p:attrName>
                                            </p:attrNameLst>
                                          </p:cBhvr>
                                          <p:tavLst>
                                            <p:tav tm="0">
                                              <p:val>
                                                <p:strVal val="#ppt_x"/>
                                              </p:val>
                                            </p:tav>
                                            <p:tav tm="100000">
                                              <p:val>
                                                <p:strVal val="#ppt_x"/>
                                              </p:val>
                                            </p:tav>
                                          </p:tavLst>
                                        </p:anim>
                                        <p:anim calcmode="lin" valueType="num" p14:bounceEnd="53333">
                                          <p:cBhvr additive="base">
                                            <p:cTn id="68" dur="750" fill="hold"/>
                                            <p:tgtEl>
                                              <p:spTgt spid="83"/>
                                            </p:tgtEl>
                                            <p:attrNameLst>
                                              <p:attrName>ppt_y</p:attrName>
                                            </p:attrNameLst>
                                          </p:cBhvr>
                                          <p:tavLst>
                                            <p:tav tm="0">
                                              <p:val>
                                                <p:strVal val="0-#ppt_h/2"/>
                                              </p:val>
                                            </p:tav>
                                            <p:tav tm="100000">
                                              <p:val>
                                                <p:strVal val="#ppt_y"/>
                                              </p:val>
                                            </p:tav>
                                          </p:tavLst>
                                        </p:anim>
                                      </p:childTnLst>
                                    </p:cTn>
                                  </p:par>
                                  <p:par>
                                    <p:cTn id="69" presetID="22" presetClass="entr" presetSubtype="8" fill="hold" grpId="0" nodeType="withEffect">
                                      <p:stCondLst>
                                        <p:cond delay="0"/>
                                      </p:stCondLst>
                                      <p:childTnLst>
                                        <p:set>
                                          <p:cBhvr>
                                            <p:cTn id="70" dur="1" fill="hold">
                                              <p:stCondLst>
                                                <p:cond delay="0"/>
                                              </p:stCondLst>
                                            </p:cTn>
                                            <p:tgtEl>
                                              <p:spTgt spid="68"/>
                                            </p:tgtEl>
                                            <p:attrNameLst>
                                              <p:attrName>style.visibility</p:attrName>
                                            </p:attrNameLst>
                                          </p:cBhvr>
                                          <p:to>
                                            <p:strVal val="visible"/>
                                          </p:to>
                                        </p:set>
                                        <p:animEffect transition="in" filter="wipe(left)">
                                          <p:cBhvr>
                                            <p:cTn id="71" dur="500"/>
                                            <p:tgtEl>
                                              <p:spTgt spid="68"/>
                                            </p:tgtEl>
                                          </p:cBhvr>
                                        </p:animEffect>
                                      </p:childTnLst>
                                    </p:cTn>
                                  </p:par>
                                </p:childTnLst>
                              </p:cTn>
                            </p:par>
                            <p:par>
                              <p:cTn id="72" fill="hold">
                                <p:stCondLst>
                                  <p:cond delay="7500"/>
                                </p:stCondLst>
                                <p:childTnLst>
                                  <p:par>
                                    <p:cTn id="73" presetID="21" presetClass="entr" presetSubtype="1" fill="hold" grpId="0" nodeType="afterEffect">
                                      <p:stCondLst>
                                        <p:cond delay="0"/>
                                      </p:stCondLst>
                                      <p:childTnLst>
                                        <p:set>
                                          <p:cBhvr>
                                            <p:cTn id="74" dur="1" fill="hold">
                                              <p:stCondLst>
                                                <p:cond delay="0"/>
                                              </p:stCondLst>
                                            </p:cTn>
                                            <p:tgtEl>
                                              <p:spTgt spid="69"/>
                                            </p:tgtEl>
                                            <p:attrNameLst>
                                              <p:attrName>style.visibility</p:attrName>
                                            </p:attrNameLst>
                                          </p:cBhvr>
                                          <p:to>
                                            <p:strVal val="visible"/>
                                          </p:to>
                                        </p:set>
                                        <p:animEffect transition="in" filter="wheel(1)">
                                          <p:cBhvr>
                                            <p:cTn id="75" dur="2000"/>
                                            <p:tgtEl>
                                              <p:spTgt spid="69"/>
                                            </p:tgtEl>
                                          </p:cBhvr>
                                        </p:animEffect>
                                      </p:childTnLst>
                                    </p:cTn>
                                  </p:par>
                                </p:childTnLst>
                              </p:cTn>
                            </p:par>
                            <p:par>
                              <p:cTn id="76" fill="hold">
                                <p:stCondLst>
                                  <p:cond delay="9500"/>
                                </p:stCondLst>
                                <p:childTnLst>
                                  <p:par>
                                    <p:cTn id="77" presetID="21" presetClass="entr" presetSubtype="1" fill="hold" grpId="0" nodeType="afterEffect">
                                      <p:stCondLst>
                                        <p:cond delay="0"/>
                                      </p:stCondLst>
                                      <p:childTnLst>
                                        <p:set>
                                          <p:cBhvr>
                                            <p:cTn id="78" dur="1" fill="hold">
                                              <p:stCondLst>
                                                <p:cond delay="0"/>
                                              </p:stCondLst>
                                            </p:cTn>
                                            <p:tgtEl>
                                              <p:spTgt spid="70"/>
                                            </p:tgtEl>
                                            <p:attrNameLst>
                                              <p:attrName>style.visibility</p:attrName>
                                            </p:attrNameLst>
                                          </p:cBhvr>
                                          <p:to>
                                            <p:strVal val="visible"/>
                                          </p:to>
                                        </p:set>
                                        <p:animEffect transition="in" filter="wheel(1)">
                                          <p:cBhvr>
                                            <p:cTn id="79" dur="1000"/>
                                            <p:tgtEl>
                                              <p:spTgt spid="70"/>
                                            </p:tgtEl>
                                          </p:cBhvr>
                                        </p:animEffect>
                                      </p:childTnLst>
                                    </p:cTn>
                                  </p:par>
                                  <p:par>
                                    <p:cTn id="80" presetID="2" presetClass="entr" presetSubtype="8" fill="hold" grpId="0" nodeType="withEffect">
                                      <p:stCondLst>
                                        <p:cond delay="0"/>
                                      </p:stCondLst>
                                      <p:childTnLst>
                                        <p:set>
                                          <p:cBhvr>
                                            <p:cTn id="81" dur="1" fill="hold">
                                              <p:stCondLst>
                                                <p:cond delay="0"/>
                                              </p:stCondLst>
                                            </p:cTn>
                                            <p:tgtEl>
                                              <p:spTgt spid="71"/>
                                            </p:tgtEl>
                                            <p:attrNameLst>
                                              <p:attrName>style.visibility</p:attrName>
                                            </p:attrNameLst>
                                          </p:cBhvr>
                                          <p:to>
                                            <p:strVal val="visible"/>
                                          </p:to>
                                        </p:set>
                                        <p:anim calcmode="lin" valueType="num">
                                          <p:cBhvr additive="base">
                                            <p:cTn id="82" dur="500" fill="hold"/>
                                            <p:tgtEl>
                                              <p:spTgt spid="71"/>
                                            </p:tgtEl>
                                            <p:attrNameLst>
                                              <p:attrName>ppt_x</p:attrName>
                                            </p:attrNameLst>
                                          </p:cBhvr>
                                          <p:tavLst>
                                            <p:tav tm="0">
                                              <p:val>
                                                <p:strVal val="0-#ppt_w/2"/>
                                              </p:val>
                                            </p:tav>
                                            <p:tav tm="100000">
                                              <p:val>
                                                <p:strVal val="#ppt_x"/>
                                              </p:val>
                                            </p:tav>
                                          </p:tavLst>
                                        </p:anim>
                                        <p:anim calcmode="lin" valueType="num">
                                          <p:cBhvr additive="base">
                                            <p:cTn id="83" dur="500" fill="hold"/>
                                            <p:tgtEl>
                                              <p:spTgt spid="71"/>
                                            </p:tgtEl>
                                            <p:attrNameLst>
                                              <p:attrName>ppt_y</p:attrName>
                                            </p:attrNameLst>
                                          </p:cBhvr>
                                          <p:tavLst>
                                            <p:tav tm="0">
                                              <p:val>
                                                <p:strVal val="#ppt_y"/>
                                              </p:val>
                                            </p:tav>
                                            <p:tav tm="100000">
                                              <p:val>
                                                <p:strVal val="#ppt_y"/>
                                              </p:val>
                                            </p:tav>
                                          </p:tavLst>
                                        </p:anim>
                                      </p:childTnLst>
                                    </p:cTn>
                                  </p:par>
                                  <p:par>
                                    <p:cTn id="84" presetID="42" presetClass="entr" presetSubtype="0" fill="hold" grpId="0" nodeType="withEffect">
                                      <p:stCondLst>
                                        <p:cond delay="500"/>
                                      </p:stCondLst>
                                      <p:childTnLst>
                                        <p:set>
                                          <p:cBhvr>
                                            <p:cTn id="85" dur="1" fill="hold">
                                              <p:stCondLst>
                                                <p:cond delay="0"/>
                                              </p:stCondLst>
                                            </p:cTn>
                                            <p:tgtEl>
                                              <p:spTgt spid="72"/>
                                            </p:tgtEl>
                                            <p:attrNameLst>
                                              <p:attrName>style.visibility</p:attrName>
                                            </p:attrNameLst>
                                          </p:cBhvr>
                                          <p:to>
                                            <p:strVal val="visible"/>
                                          </p:to>
                                        </p:set>
                                        <p:animEffect transition="in" filter="fade">
                                          <p:cBhvr>
                                            <p:cTn id="86" dur="1000"/>
                                            <p:tgtEl>
                                              <p:spTgt spid="72"/>
                                            </p:tgtEl>
                                          </p:cBhvr>
                                        </p:animEffect>
                                        <p:anim calcmode="lin" valueType="num">
                                          <p:cBhvr>
                                            <p:cTn id="87" dur="1000" fill="hold"/>
                                            <p:tgtEl>
                                              <p:spTgt spid="72"/>
                                            </p:tgtEl>
                                            <p:attrNameLst>
                                              <p:attrName>ppt_x</p:attrName>
                                            </p:attrNameLst>
                                          </p:cBhvr>
                                          <p:tavLst>
                                            <p:tav tm="0">
                                              <p:val>
                                                <p:strVal val="#ppt_x"/>
                                              </p:val>
                                            </p:tav>
                                            <p:tav tm="100000">
                                              <p:val>
                                                <p:strVal val="#ppt_x"/>
                                              </p:val>
                                            </p:tav>
                                          </p:tavLst>
                                        </p:anim>
                                        <p:anim calcmode="lin" valueType="num">
                                          <p:cBhvr>
                                            <p:cTn id="88" dur="1000" fill="hold"/>
                                            <p:tgtEl>
                                              <p:spTgt spid="72"/>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500"/>
                                      </p:stCondLst>
                                      <p:childTnLst>
                                        <p:set>
                                          <p:cBhvr>
                                            <p:cTn id="90" dur="1" fill="hold">
                                              <p:stCondLst>
                                                <p:cond delay="0"/>
                                              </p:stCondLst>
                                            </p:cTn>
                                            <p:tgtEl>
                                              <p:spTgt spid="73"/>
                                            </p:tgtEl>
                                            <p:attrNameLst>
                                              <p:attrName>style.visibility</p:attrName>
                                            </p:attrNameLst>
                                          </p:cBhvr>
                                          <p:to>
                                            <p:strVal val="visible"/>
                                          </p:to>
                                        </p:set>
                                        <p:animEffect transition="in" filter="fade">
                                          <p:cBhvr>
                                            <p:cTn id="91" dur="1000"/>
                                            <p:tgtEl>
                                              <p:spTgt spid="73"/>
                                            </p:tgtEl>
                                          </p:cBhvr>
                                        </p:animEffect>
                                        <p:anim calcmode="lin" valueType="num">
                                          <p:cBhvr>
                                            <p:cTn id="92" dur="1000" fill="hold"/>
                                            <p:tgtEl>
                                              <p:spTgt spid="73"/>
                                            </p:tgtEl>
                                            <p:attrNameLst>
                                              <p:attrName>ppt_x</p:attrName>
                                            </p:attrNameLst>
                                          </p:cBhvr>
                                          <p:tavLst>
                                            <p:tav tm="0">
                                              <p:val>
                                                <p:strVal val="#ppt_x"/>
                                              </p:val>
                                            </p:tav>
                                            <p:tav tm="100000">
                                              <p:val>
                                                <p:strVal val="#ppt_x"/>
                                              </p:val>
                                            </p:tav>
                                          </p:tavLst>
                                        </p:anim>
                                        <p:anim calcmode="lin" valueType="num">
                                          <p:cBhvr>
                                            <p:cTn id="93" dur="1000" fill="hold"/>
                                            <p:tgtEl>
                                              <p:spTgt spid="73"/>
                                            </p:tgtEl>
                                            <p:attrNameLst>
                                              <p:attrName>ppt_y</p:attrName>
                                            </p:attrNameLst>
                                          </p:cBhvr>
                                          <p:tavLst>
                                            <p:tav tm="0">
                                              <p:val>
                                                <p:strVal val="#ppt_y+.1"/>
                                              </p:val>
                                            </p:tav>
                                            <p:tav tm="100000">
                                              <p:val>
                                                <p:strVal val="#ppt_y"/>
                                              </p:val>
                                            </p:tav>
                                          </p:tavLst>
                                        </p:anim>
                                      </p:childTnLst>
                                    </p:cTn>
                                  </p:par>
                                </p:childTnLst>
                              </p:cTn>
                            </p:par>
                            <p:par>
                              <p:cTn id="94" fill="hold">
                                <p:stCondLst>
                                  <p:cond delay="11000"/>
                                </p:stCondLst>
                                <p:childTnLst>
                                  <p:par>
                                    <p:cTn id="95" presetID="2" presetClass="entr" presetSubtype="1" fill="hold" nodeType="afterEffect" p14:presetBounceEnd="53333">
                                      <p:stCondLst>
                                        <p:cond delay="0"/>
                                      </p:stCondLst>
                                      <p:childTnLst>
                                        <p:set>
                                          <p:cBhvr>
                                            <p:cTn id="96" dur="1" fill="hold">
                                              <p:stCondLst>
                                                <p:cond delay="0"/>
                                              </p:stCondLst>
                                            </p:cTn>
                                            <p:tgtEl>
                                              <p:spTgt spid="86"/>
                                            </p:tgtEl>
                                            <p:attrNameLst>
                                              <p:attrName>style.visibility</p:attrName>
                                            </p:attrNameLst>
                                          </p:cBhvr>
                                          <p:to>
                                            <p:strVal val="visible"/>
                                          </p:to>
                                        </p:set>
                                        <p:anim calcmode="lin" valueType="num" p14:bounceEnd="53333">
                                          <p:cBhvr additive="base">
                                            <p:cTn id="97" dur="750" fill="hold"/>
                                            <p:tgtEl>
                                              <p:spTgt spid="86"/>
                                            </p:tgtEl>
                                            <p:attrNameLst>
                                              <p:attrName>ppt_x</p:attrName>
                                            </p:attrNameLst>
                                          </p:cBhvr>
                                          <p:tavLst>
                                            <p:tav tm="0">
                                              <p:val>
                                                <p:strVal val="#ppt_x"/>
                                              </p:val>
                                            </p:tav>
                                            <p:tav tm="100000">
                                              <p:val>
                                                <p:strVal val="#ppt_x"/>
                                              </p:val>
                                            </p:tav>
                                          </p:tavLst>
                                        </p:anim>
                                        <p:anim calcmode="lin" valueType="num" p14:bounceEnd="53333">
                                          <p:cBhvr additive="base">
                                            <p:cTn id="98" dur="750" fill="hold"/>
                                            <p:tgtEl>
                                              <p:spTgt spid="86"/>
                                            </p:tgtEl>
                                            <p:attrNameLst>
                                              <p:attrName>ppt_y</p:attrName>
                                            </p:attrNameLst>
                                          </p:cBhvr>
                                          <p:tavLst>
                                            <p:tav tm="0">
                                              <p:val>
                                                <p:strVal val="0-#ppt_h/2"/>
                                              </p:val>
                                            </p:tav>
                                            <p:tav tm="100000">
                                              <p:val>
                                                <p:strVal val="#ppt_y"/>
                                              </p:val>
                                            </p:tav>
                                          </p:tavLst>
                                        </p:anim>
                                      </p:childTnLst>
                                    </p:cTn>
                                  </p:par>
                                </p:childTnLst>
                              </p:cTn>
                            </p:par>
                            <p:par>
                              <p:cTn id="99" fill="hold">
                                <p:stCondLst>
                                  <p:cond delay="11750"/>
                                </p:stCondLst>
                                <p:childTnLst>
                                  <p:par>
                                    <p:cTn id="100" presetID="22" presetClass="entr" presetSubtype="8" fill="hold" grpId="0" nodeType="afterEffect">
                                      <p:stCondLst>
                                        <p:cond delay="0"/>
                                      </p:stCondLst>
                                      <p:childTnLst>
                                        <p:set>
                                          <p:cBhvr>
                                            <p:cTn id="101" dur="1" fill="hold">
                                              <p:stCondLst>
                                                <p:cond delay="0"/>
                                              </p:stCondLst>
                                            </p:cTn>
                                            <p:tgtEl>
                                              <p:spTgt spid="74"/>
                                            </p:tgtEl>
                                            <p:attrNameLst>
                                              <p:attrName>style.visibility</p:attrName>
                                            </p:attrNameLst>
                                          </p:cBhvr>
                                          <p:to>
                                            <p:strVal val="visible"/>
                                          </p:to>
                                        </p:set>
                                        <p:animEffect transition="in" filter="wipe(left)">
                                          <p:cBhvr>
                                            <p:cTn id="102" dur="500"/>
                                            <p:tgtEl>
                                              <p:spTgt spid="74"/>
                                            </p:tgtEl>
                                          </p:cBhvr>
                                        </p:animEffect>
                                      </p:childTnLst>
                                    </p:cTn>
                                  </p:par>
                                  <p:par>
                                    <p:cTn id="103" presetID="22" presetClass="entr" presetSubtype="8" fill="hold" grpId="0" nodeType="withEffect">
                                      <p:stCondLst>
                                        <p:cond delay="0"/>
                                      </p:stCondLst>
                                      <p:childTnLst>
                                        <p:set>
                                          <p:cBhvr>
                                            <p:cTn id="104" dur="1" fill="hold">
                                              <p:stCondLst>
                                                <p:cond delay="0"/>
                                              </p:stCondLst>
                                            </p:cTn>
                                            <p:tgtEl>
                                              <p:spTgt spid="75"/>
                                            </p:tgtEl>
                                            <p:attrNameLst>
                                              <p:attrName>style.visibility</p:attrName>
                                            </p:attrNameLst>
                                          </p:cBhvr>
                                          <p:to>
                                            <p:strVal val="visible"/>
                                          </p:to>
                                        </p:set>
                                        <p:animEffect transition="in" filter="wipe(left)">
                                          <p:cBhvr>
                                            <p:cTn id="105" dur="500"/>
                                            <p:tgtEl>
                                              <p:spTgt spid="75"/>
                                            </p:tgtEl>
                                          </p:cBhvr>
                                        </p:animEffect>
                                      </p:childTnLst>
                                    </p:cTn>
                                  </p:par>
                                </p:childTnLst>
                              </p:cTn>
                            </p:par>
                            <p:par>
                              <p:cTn id="106" fill="hold">
                                <p:stCondLst>
                                  <p:cond delay="12250"/>
                                </p:stCondLst>
                                <p:childTnLst>
                                  <p:par>
                                    <p:cTn id="107" presetID="21" presetClass="entr" presetSubtype="1" fill="hold" grpId="0" nodeType="afterEffect">
                                      <p:stCondLst>
                                        <p:cond delay="0"/>
                                      </p:stCondLst>
                                      <p:childTnLst>
                                        <p:set>
                                          <p:cBhvr>
                                            <p:cTn id="108" dur="1" fill="hold">
                                              <p:stCondLst>
                                                <p:cond delay="0"/>
                                              </p:stCondLst>
                                            </p:cTn>
                                            <p:tgtEl>
                                              <p:spTgt spid="76"/>
                                            </p:tgtEl>
                                            <p:attrNameLst>
                                              <p:attrName>style.visibility</p:attrName>
                                            </p:attrNameLst>
                                          </p:cBhvr>
                                          <p:to>
                                            <p:strVal val="visible"/>
                                          </p:to>
                                        </p:set>
                                        <p:animEffect transition="in" filter="wheel(1)">
                                          <p:cBhvr>
                                            <p:cTn id="109" dur="2000"/>
                                            <p:tgtEl>
                                              <p:spTgt spid="76"/>
                                            </p:tgtEl>
                                          </p:cBhvr>
                                        </p:animEffect>
                                      </p:childTnLst>
                                    </p:cTn>
                                  </p:par>
                                </p:childTnLst>
                              </p:cTn>
                            </p:par>
                            <p:par>
                              <p:cTn id="110" fill="hold">
                                <p:stCondLst>
                                  <p:cond delay="14250"/>
                                </p:stCondLst>
                                <p:childTnLst>
                                  <p:par>
                                    <p:cTn id="111" presetID="21" presetClass="entr" presetSubtype="1" fill="hold" grpId="0" nodeType="afterEffect">
                                      <p:stCondLst>
                                        <p:cond delay="0"/>
                                      </p:stCondLst>
                                      <p:childTnLst>
                                        <p:set>
                                          <p:cBhvr>
                                            <p:cTn id="112" dur="1" fill="hold">
                                              <p:stCondLst>
                                                <p:cond delay="0"/>
                                              </p:stCondLst>
                                            </p:cTn>
                                            <p:tgtEl>
                                              <p:spTgt spid="77"/>
                                            </p:tgtEl>
                                            <p:attrNameLst>
                                              <p:attrName>style.visibility</p:attrName>
                                            </p:attrNameLst>
                                          </p:cBhvr>
                                          <p:to>
                                            <p:strVal val="visible"/>
                                          </p:to>
                                        </p:set>
                                        <p:animEffect transition="in" filter="wheel(1)">
                                          <p:cBhvr>
                                            <p:cTn id="113" dur="1000"/>
                                            <p:tgtEl>
                                              <p:spTgt spid="77"/>
                                            </p:tgtEl>
                                          </p:cBhvr>
                                        </p:animEffect>
                                      </p:childTnLst>
                                    </p:cTn>
                                  </p:par>
                                  <p:par>
                                    <p:cTn id="114" presetID="2" presetClass="entr" presetSubtype="8" fill="hold" grpId="0" nodeType="withEffect">
                                      <p:stCondLst>
                                        <p:cond delay="0"/>
                                      </p:stCondLst>
                                      <p:childTnLst>
                                        <p:set>
                                          <p:cBhvr>
                                            <p:cTn id="115" dur="1" fill="hold">
                                              <p:stCondLst>
                                                <p:cond delay="0"/>
                                              </p:stCondLst>
                                            </p:cTn>
                                            <p:tgtEl>
                                              <p:spTgt spid="78"/>
                                            </p:tgtEl>
                                            <p:attrNameLst>
                                              <p:attrName>style.visibility</p:attrName>
                                            </p:attrNameLst>
                                          </p:cBhvr>
                                          <p:to>
                                            <p:strVal val="visible"/>
                                          </p:to>
                                        </p:set>
                                        <p:anim calcmode="lin" valueType="num">
                                          <p:cBhvr additive="base">
                                            <p:cTn id="116" dur="500" fill="hold"/>
                                            <p:tgtEl>
                                              <p:spTgt spid="78"/>
                                            </p:tgtEl>
                                            <p:attrNameLst>
                                              <p:attrName>ppt_x</p:attrName>
                                            </p:attrNameLst>
                                          </p:cBhvr>
                                          <p:tavLst>
                                            <p:tav tm="0">
                                              <p:val>
                                                <p:strVal val="0-#ppt_w/2"/>
                                              </p:val>
                                            </p:tav>
                                            <p:tav tm="100000">
                                              <p:val>
                                                <p:strVal val="#ppt_x"/>
                                              </p:val>
                                            </p:tav>
                                          </p:tavLst>
                                        </p:anim>
                                        <p:anim calcmode="lin" valueType="num">
                                          <p:cBhvr additive="base">
                                            <p:cTn id="117" dur="500" fill="hold"/>
                                            <p:tgtEl>
                                              <p:spTgt spid="78"/>
                                            </p:tgtEl>
                                            <p:attrNameLst>
                                              <p:attrName>ppt_y</p:attrName>
                                            </p:attrNameLst>
                                          </p:cBhvr>
                                          <p:tavLst>
                                            <p:tav tm="0">
                                              <p:val>
                                                <p:strVal val="#ppt_y"/>
                                              </p:val>
                                            </p:tav>
                                            <p:tav tm="100000">
                                              <p:val>
                                                <p:strVal val="#ppt_y"/>
                                              </p:val>
                                            </p:tav>
                                          </p:tavLst>
                                        </p:anim>
                                      </p:childTnLst>
                                    </p:cTn>
                                  </p:par>
                                  <p:par>
                                    <p:cTn id="118" presetID="42" presetClass="entr" presetSubtype="0" fill="hold" grpId="0" nodeType="withEffect">
                                      <p:stCondLst>
                                        <p:cond delay="500"/>
                                      </p:stCondLst>
                                      <p:childTnLst>
                                        <p:set>
                                          <p:cBhvr>
                                            <p:cTn id="119" dur="1" fill="hold">
                                              <p:stCondLst>
                                                <p:cond delay="0"/>
                                              </p:stCondLst>
                                            </p:cTn>
                                            <p:tgtEl>
                                              <p:spTgt spid="79"/>
                                            </p:tgtEl>
                                            <p:attrNameLst>
                                              <p:attrName>style.visibility</p:attrName>
                                            </p:attrNameLst>
                                          </p:cBhvr>
                                          <p:to>
                                            <p:strVal val="visible"/>
                                          </p:to>
                                        </p:set>
                                        <p:animEffect transition="in" filter="fade">
                                          <p:cBhvr>
                                            <p:cTn id="120" dur="1000"/>
                                            <p:tgtEl>
                                              <p:spTgt spid="79"/>
                                            </p:tgtEl>
                                          </p:cBhvr>
                                        </p:animEffect>
                                        <p:anim calcmode="lin" valueType="num">
                                          <p:cBhvr>
                                            <p:cTn id="121" dur="1000" fill="hold"/>
                                            <p:tgtEl>
                                              <p:spTgt spid="79"/>
                                            </p:tgtEl>
                                            <p:attrNameLst>
                                              <p:attrName>ppt_x</p:attrName>
                                            </p:attrNameLst>
                                          </p:cBhvr>
                                          <p:tavLst>
                                            <p:tav tm="0">
                                              <p:val>
                                                <p:strVal val="#ppt_x"/>
                                              </p:val>
                                            </p:tav>
                                            <p:tav tm="100000">
                                              <p:val>
                                                <p:strVal val="#ppt_x"/>
                                              </p:val>
                                            </p:tav>
                                          </p:tavLst>
                                        </p:anim>
                                        <p:anim calcmode="lin" valueType="num">
                                          <p:cBhvr>
                                            <p:cTn id="122" dur="1000" fill="hold"/>
                                            <p:tgtEl>
                                              <p:spTgt spid="79"/>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500"/>
                                      </p:stCondLst>
                                      <p:childTnLst>
                                        <p:set>
                                          <p:cBhvr>
                                            <p:cTn id="124" dur="1" fill="hold">
                                              <p:stCondLst>
                                                <p:cond delay="0"/>
                                              </p:stCondLst>
                                            </p:cTn>
                                            <p:tgtEl>
                                              <p:spTgt spid="80"/>
                                            </p:tgtEl>
                                            <p:attrNameLst>
                                              <p:attrName>style.visibility</p:attrName>
                                            </p:attrNameLst>
                                          </p:cBhvr>
                                          <p:to>
                                            <p:strVal val="visible"/>
                                          </p:to>
                                        </p:set>
                                        <p:animEffect transition="in" filter="fade">
                                          <p:cBhvr>
                                            <p:cTn id="125" dur="1000"/>
                                            <p:tgtEl>
                                              <p:spTgt spid="80"/>
                                            </p:tgtEl>
                                          </p:cBhvr>
                                        </p:animEffect>
                                        <p:anim calcmode="lin" valueType="num">
                                          <p:cBhvr>
                                            <p:cTn id="126" dur="1000" fill="hold"/>
                                            <p:tgtEl>
                                              <p:spTgt spid="80"/>
                                            </p:tgtEl>
                                            <p:attrNameLst>
                                              <p:attrName>ppt_x</p:attrName>
                                            </p:attrNameLst>
                                          </p:cBhvr>
                                          <p:tavLst>
                                            <p:tav tm="0">
                                              <p:val>
                                                <p:strVal val="#ppt_x"/>
                                              </p:val>
                                            </p:tav>
                                            <p:tav tm="100000">
                                              <p:val>
                                                <p:strVal val="#ppt_x"/>
                                              </p:val>
                                            </p:tav>
                                          </p:tavLst>
                                        </p:anim>
                                        <p:anim calcmode="lin" valueType="num">
                                          <p:cBhvr>
                                            <p:cTn id="127" dur="1000" fill="hold"/>
                                            <p:tgtEl>
                                              <p:spTgt spid="80"/>
                                            </p:tgtEl>
                                            <p:attrNameLst>
                                              <p:attrName>ppt_y</p:attrName>
                                            </p:attrNameLst>
                                          </p:cBhvr>
                                          <p:tavLst>
                                            <p:tav tm="0">
                                              <p:val>
                                                <p:strVal val="#ppt_y+.1"/>
                                              </p:val>
                                            </p:tav>
                                            <p:tav tm="100000">
                                              <p:val>
                                                <p:strVal val="#ppt_y"/>
                                              </p:val>
                                            </p:tav>
                                          </p:tavLst>
                                        </p:anim>
                                      </p:childTnLst>
                                    </p:cTn>
                                  </p:par>
                                </p:childTnLst>
                              </p:cTn>
                            </p:par>
                            <p:par>
                              <p:cTn id="128" fill="hold">
                                <p:stCondLst>
                                  <p:cond delay="15750"/>
                                </p:stCondLst>
                                <p:childTnLst>
                                  <p:par>
                                    <p:cTn id="129" presetID="2" presetClass="entr" presetSubtype="1" fill="hold" nodeType="afterEffect" p14:presetBounceEnd="53333">
                                      <p:stCondLst>
                                        <p:cond delay="0"/>
                                      </p:stCondLst>
                                      <p:childTnLst>
                                        <p:set>
                                          <p:cBhvr>
                                            <p:cTn id="130" dur="1" fill="hold">
                                              <p:stCondLst>
                                                <p:cond delay="0"/>
                                              </p:stCondLst>
                                            </p:cTn>
                                            <p:tgtEl>
                                              <p:spTgt spid="89"/>
                                            </p:tgtEl>
                                            <p:attrNameLst>
                                              <p:attrName>style.visibility</p:attrName>
                                            </p:attrNameLst>
                                          </p:cBhvr>
                                          <p:to>
                                            <p:strVal val="visible"/>
                                          </p:to>
                                        </p:set>
                                        <p:anim calcmode="lin" valueType="num" p14:bounceEnd="53333">
                                          <p:cBhvr additive="base">
                                            <p:cTn id="131" dur="750" fill="hold"/>
                                            <p:tgtEl>
                                              <p:spTgt spid="89"/>
                                            </p:tgtEl>
                                            <p:attrNameLst>
                                              <p:attrName>ppt_x</p:attrName>
                                            </p:attrNameLst>
                                          </p:cBhvr>
                                          <p:tavLst>
                                            <p:tav tm="0">
                                              <p:val>
                                                <p:strVal val="#ppt_x"/>
                                              </p:val>
                                            </p:tav>
                                            <p:tav tm="100000">
                                              <p:val>
                                                <p:strVal val="#ppt_x"/>
                                              </p:val>
                                            </p:tav>
                                          </p:tavLst>
                                        </p:anim>
                                        <p:anim calcmode="lin" valueType="num" p14:bounceEnd="53333">
                                          <p:cBhvr additive="base">
                                            <p:cTn id="132" dur="750" fill="hold"/>
                                            <p:tgtEl>
                                              <p:spTgt spid="89"/>
                                            </p:tgtEl>
                                            <p:attrNameLst>
                                              <p:attrName>ppt_y</p:attrName>
                                            </p:attrNameLst>
                                          </p:cBhvr>
                                          <p:tavLst>
                                            <p:tav tm="0">
                                              <p:val>
                                                <p:strVal val="0-#ppt_h/2"/>
                                              </p:val>
                                            </p:tav>
                                            <p:tav tm="100000">
                                              <p:val>
                                                <p:strVal val="#ppt_y"/>
                                              </p:val>
                                            </p:tav>
                                          </p:tavLst>
                                        </p:anim>
                                      </p:childTnLst>
                                    </p:cTn>
                                  </p:par>
                                </p:childTnLst>
                              </p:cTn>
                            </p:par>
                            <p:par>
                              <p:cTn id="133" fill="hold">
                                <p:stCondLst>
                                  <p:cond delay="16500"/>
                                </p:stCondLst>
                                <p:childTnLst>
                                  <p:par>
                                    <p:cTn id="134" presetID="22" presetClass="entr" presetSubtype="8" fill="hold" grpId="0" nodeType="afterEffect">
                                      <p:stCondLst>
                                        <p:cond delay="0"/>
                                      </p:stCondLst>
                                      <p:childTnLst>
                                        <p:set>
                                          <p:cBhvr>
                                            <p:cTn id="135" dur="1" fill="hold">
                                              <p:stCondLst>
                                                <p:cond delay="0"/>
                                              </p:stCondLst>
                                            </p:cTn>
                                            <p:tgtEl>
                                              <p:spTgt spid="81"/>
                                            </p:tgtEl>
                                            <p:attrNameLst>
                                              <p:attrName>style.visibility</p:attrName>
                                            </p:attrNameLst>
                                          </p:cBhvr>
                                          <p:to>
                                            <p:strVal val="visible"/>
                                          </p:to>
                                        </p:set>
                                        <p:animEffect transition="in" filter="wipe(left)">
                                          <p:cBhvr>
                                            <p:cTn id="136" dur="500"/>
                                            <p:tgtEl>
                                              <p:spTgt spid="81"/>
                                            </p:tgtEl>
                                          </p:cBhvr>
                                        </p:animEffect>
                                      </p:childTnLst>
                                    </p:cTn>
                                  </p:par>
                                  <p:par>
                                    <p:cTn id="137" presetID="22" presetClass="entr" presetSubtype="8" fill="hold" grpId="0" nodeType="withEffect">
                                      <p:stCondLst>
                                        <p:cond delay="0"/>
                                      </p:stCondLst>
                                      <p:childTnLst>
                                        <p:set>
                                          <p:cBhvr>
                                            <p:cTn id="138" dur="1" fill="hold">
                                              <p:stCondLst>
                                                <p:cond delay="0"/>
                                              </p:stCondLst>
                                            </p:cTn>
                                            <p:tgtEl>
                                              <p:spTgt spid="82"/>
                                            </p:tgtEl>
                                            <p:attrNameLst>
                                              <p:attrName>style.visibility</p:attrName>
                                            </p:attrNameLst>
                                          </p:cBhvr>
                                          <p:to>
                                            <p:strVal val="visible"/>
                                          </p:to>
                                        </p:set>
                                        <p:animEffect transition="in" filter="wipe(left)">
                                          <p:cBhvr>
                                            <p:cTn id="139" dur="500"/>
                                            <p:tgtEl>
                                              <p:spTgt spid="82"/>
                                            </p:tgtEl>
                                          </p:cBhvr>
                                        </p:animEffect>
                                      </p:childTnLst>
                                    </p:cTn>
                                  </p:par>
                                </p:childTnLst>
                              </p:cTn>
                            </p:par>
                            <p:par>
                              <p:cTn id="140" fill="hold">
                                <p:stCondLst>
                                  <p:cond delay="17000"/>
                                </p:stCondLst>
                                <p:childTnLst>
                                  <p:par>
                                    <p:cTn id="141" presetID="10" presetClass="entr" presetSubtype="0" fill="hold" grpId="0" nodeType="afterEffect">
                                      <p:stCondLst>
                                        <p:cond delay="0"/>
                                      </p:stCondLst>
                                      <p:childTnLst>
                                        <p:set>
                                          <p:cBhvr>
                                            <p:cTn id="142" dur="1" fill="hold">
                                              <p:stCondLst>
                                                <p:cond delay="0"/>
                                              </p:stCondLst>
                                            </p:cTn>
                                            <p:tgtEl>
                                              <p:spTgt spid="96"/>
                                            </p:tgtEl>
                                            <p:attrNameLst>
                                              <p:attrName>style.visibility</p:attrName>
                                            </p:attrNameLst>
                                          </p:cBhvr>
                                          <p:to>
                                            <p:strVal val="visible"/>
                                          </p:to>
                                        </p:set>
                                        <p:animEffect transition="in" filter="fade">
                                          <p:cBhvr>
                                            <p:cTn id="143" dur="2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p:bldP spid="54" grpId="0" animBg="1"/>
          <p:bldP spid="55" grpId="0" animBg="1"/>
          <p:bldP spid="59" grpId="0"/>
          <p:bldP spid="60" grpId="0"/>
          <p:bldP spid="61" grpId="0" animBg="1"/>
          <p:bldP spid="62" grpId="0" animBg="1"/>
          <p:bldP spid="63" grpId="0"/>
          <p:bldP spid="64" grpId="0" animBg="1"/>
          <p:bldP spid="65" grpId="0" animBg="1"/>
          <p:bldP spid="67" grpId="0"/>
          <p:bldP spid="68" grpId="0"/>
          <p:bldP spid="69" grpId="0" animBg="1"/>
          <p:bldP spid="70" grpId="0" animBg="1"/>
          <p:bldP spid="71" grpId="0"/>
          <p:bldP spid="72" grpId="0" animBg="1"/>
          <p:bldP spid="73" grpId="0" animBg="1"/>
          <p:bldP spid="74" grpId="0"/>
          <p:bldP spid="75" grpId="0"/>
          <p:bldP spid="76" grpId="0" animBg="1"/>
          <p:bldP spid="77" grpId="0" animBg="1"/>
          <p:bldP spid="78" grpId="0"/>
          <p:bldP spid="79" grpId="0" animBg="1"/>
          <p:bldP spid="80" grpId="0" animBg="1"/>
          <p:bldP spid="81" grpId="0"/>
          <p:bldP spid="82" grpId="0"/>
          <p:bldP spid="9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heel(1)">
                                          <p:cBhvr>
                                            <p:cTn id="7" dur="1000"/>
                                            <p:tgtEl>
                                              <p:spTgt spid="51"/>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wheel(1)">
                                          <p:cBhvr>
                                            <p:cTn id="11" dur="1000"/>
                                            <p:tgtEl>
                                              <p:spTgt spid="52"/>
                                            </p:tgtEl>
                                          </p:cBhvr>
                                        </p:animEffect>
                                      </p:childTnLst>
                                    </p:cTn>
                                  </p:par>
                                  <p:par>
                                    <p:cTn id="12" presetID="2" presetClass="entr" presetSubtype="8" fill="hold" grpId="0" nodeType="withEffect">
                                      <p:stCondLst>
                                        <p:cond delay="0"/>
                                      </p:stCondLst>
                                      <p:childTnLst>
                                        <p:set>
                                          <p:cBhvr>
                                            <p:cTn id="13" dur="1" fill="hold">
                                              <p:stCondLst>
                                                <p:cond delay="0"/>
                                              </p:stCondLst>
                                            </p:cTn>
                                            <p:tgtEl>
                                              <p:spTgt spid="53"/>
                                            </p:tgtEl>
                                            <p:attrNameLst>
                                              <p:attrName>style.visibility</p:attrName>
                                            </p:attrNameLst>
                                          </p:cBhvr>
                                          <p:to>
                                            <p:strVal val="visible"/>
                                          </p:to>
                                        </p:set>
                                        <p:anim calcmode="lin" valueType="num">
                                          <p:cBhvr additive="base">
                                            <p:cTn id="14" dur="500" fill="hold"/>
                                            <p:tgtEl>
                                              <p:spTgt spid="53"/>
                                            </p:tgtEl>
                                            <p:attrNameLst>
                                              <p:attrName>ppt_x</p:attrName>
                                            </p:attrNameLst>
                                          </p:cBhvr>
                                          <p:tavLst>
                                            <p:tav tm="0">
                                              <p:val>
                                                <p:strVal val="0-#ppt_w/2"/>
                                              </p:val>
                                            </p:tav>
                                            <p:tav tm="100000">
                                              <p:val>
                                                <p:strVal val="#ppt_x"/>
                                              </p:val>
                                            </p:tav>
                                          </p:tavLst>
                                        </p:anim>
                                        <p:anim calcmode="lin" valueType="num">
                                          <p:cBhvr additive="base">
                                            <p:cTn id="15" dur="500" fill="hold"/>
                                            <p:tgtEl>
                                              <p:spTgt spid="53"/>
                                            </p:tgtEl>
                                            <p:attrNameLst>
                                              <p:attrName>ppt_y</p:attrName>
                                            </p:attrNameLst>
                                          </p:cBhvr>
                                          <p:tavLst>
                                            <p:tav tm="0">
                                              <p:val>
                                                <p:strVal val="#ppt_y"/>
                                              </p:val>
                                            </p:tav>
                                            <p:tav tm="100000">
                                              <p:val>
                                                <p:strVal val="#ppt_y"/>
                                              </p:val>
                                            </p:tav>
                                          </p:tavLst>
                                        </p:anim>
                                      </p:childTnLst>
                                    </p:cTn>
                                  </p:par>
                                  <p:par>
                                    <p:cTn id="16" presetID="42" presetClass="entr" presetSubtype="0" fill="hold" grpId="0" nodeType="withEffect">
                                      <p:stCondLst>
                                        <p:cond delay="500"/>
                                      </p:stCondLst>
                                      <p:childTnLst>
                                        <p:set>
                                          <p:cBhvr>
                                            <p:cTn id="17" dur="1" fill="hold">
                                              <p:stCondLst>
                                                <p:cond delay="0"/>
                                              </p:stCondLst>
                                            </p:cTn>
                                            <p:tgtEl>
                                              <p:spTgt spid="54"/>
                                            </p:tgtEl>
                                            <p:attrNameLst>
                                              <p:attrName>style.visibility</p:attrName>
                                            </p:attrNameLst>
                                          </p:cBhvr>
                                          <p:to>
                                            <p:strVal val="visible"/>
                                          </p:to>
                                        </p:set>
                                        <p:animEffect transition="in" filter="fade">
                                          <p:cBhvr>
                                            <p:cTn id="18" dur="1000"/>
                                            <p:tgtEl>
                                              <p:spTgt spid="54"/>
                                            </p:tgtEl>
                                          </p:cBhvr>
                                        </p:animEffect>
                                        <p:anim calcmode="lin" valueType="num">
                                          <p:cBhvr>
                                            <p:cTn id="19" dur="1000" fill="hold"/>
                                            <p:tgtEl>
                                              <p:spTgt spid="54"/>
                                            </p:tgtEl>
                                            <p:attrNameLst>
                                              <p:attrName>ppt_x</p:attrName>
                                            </p:attrNameLst>
                                          </p:cBhvr>
                                          <p:tavLst>
                                            <p:tav tm="0">
                                              <p:val>
                                                <p:strVal val="#ppt_x"/>
                                              </p:val>
                                            </p:tav>
                                            <p:tav tm="100000">
                                              <p:val>
                                                <p:strVal val="#ppt_x"/>
                                              </p:val>
                                            </p:tav>
                                          </p:tavLst>
                                        </p:anim>
                                        <p:anim calcmode="lin" valueType="num">
                                          <p:cBhvr>
                                            <p:cTn id="20" dur="1000" fill="hold"/>
                                            <p:tgtEl>
                                              <p:spTgt spid="54"/>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500"/>
                                      </p:stCondLst>
                                      <p:childTnLst>
                                        <p:set>
                                          <p:cBhvr>
                                            <p:cTn id="22" dur="1" fill="hold">
                                              <p:stCondLst>
                                                <p:cond delay="0"/>
                                              </p:stCondLst>
                                            </p:cTn>
                                            <p:tgtEl>
                                              <p:spTgt spid="55"/>
                                            </p:tgtEl>
                                            <p:attrNameLst>
                                              <p:attrName>style.visibility</p:attrName>
                                            </p:attrNameLst>
                                          </p:cBhvr>
                                          <p:to>
                                            <p:strVal val="visible"/>
                                          </p:to>
                                        </p:set>
                                        <p:animEffect transition="in" filter="fade">
                                          <p:cBhvr>
                                            <p:cTn id="23" dur="1000"/>
                                            <p:tgtEl>
                                              <p:spTgt spid="55"/>
                                            </p:tgtEl>
                                          </p:cBhvr>
                                        </p:animEffect>
                                        <p:anim calcmode="lin" valueType="num">
                                          <p:cBhvr>
                                            <p:cTn id="24" dur="1000" fill="hold"/>
                                            <p:tgtEl>
                                              <p:spTgt spid="55"/>
                                            </p:tgtEl>
                                            <p:attrNameLst>
                                              <p:attrName>ppt_x</p:attrName>
                                            </p:attrNameLst>
                                          </p:cBhvr>
                                          <p:tavLst>
                                            <p:tav tm="0">
                                              <p:val>
                                                <p:strVal val="#ppt_x"/>
                                              </p:val>
                                            </p:tav>
                                            <p:tav tm="100000">
                                              <p:val>
                                                <p:strVal val="#ppt_x"/>
                                              </p:val>
                                            </p:tav>
                                          </p:tavLst>
                                        </p:anim>
                                        <p:anim calcmode="lin" valueType="num">
                                          <p:cBhvr>
                                            <p:cTn id="25" dur="1000" fill="hold"/>
                                            <p:tgtEl>
                                              <p:spTgt spid="55"/>
                                            </p:tgtEl>
                                            <p:attrNameLst>
                                              <p:attrName>ppt_y</p:attrName>
                                            </p:attrNameLst>
                                          </p:cBhvr>
                                          <p:tavLst>
                                            <p:tav tm="0">
                                              <p:val>
                                                <p:strVal val="#ppt_y+.1"/>
                                              </p:val>
                                            </p:tav>
                                            <p:tav tm="100000">
                                              <p:val>
                                                <p:strVal val="#ppt_y"/>
                                              </p:val>
                                            </p:tav>
                                          </p:tavLst>
                                        </p:anim>
                                      </p:childTnLst>
                                    </p:cTn>
                                  </p:par>
                                </p:childTnLst>
                              </p:cTn>
                            </p:par>
                            <p:par>
                              <p:cTn id="26" fill="hold">
                                <p:stCondLst>
                                  <p:cond delay="2500"/>
                                </p:stCondLst>
                                <p:childTnLst>
                                  <p:par>
                                    <p:cTn id="27" presetID="2" presetClass="entr" presetSubtype="1" fill="hold" nodeType="afterEffect">
                                      <p:stCondLst>
                                        <p:cond delay="0"/>
                                      </p:stCondLst>
                                      <p:childTnLst>
                                        <p:set>
                                          <p:cBhvr>
                                            <p:cTn id="28" dur="1" fill="hold">
                                              <p:stCondLst>
                                                <p:cond delay="0"/>
                                              </p:stCondLst>
                                            </p:cTn>
                                            <p:tgtEl>
                                              <p:spTgt spid="56"/>
                                            </p:tgtEl>
                                            <p:attrNameLst>
                                              <p:attrName>style.visibility</p:attrName>
                                            </p:attrNameLst>
                                          </p:cBhvr>
                                          <p:to>
                                            <p:strVal val="visible"/>
                                          </p:to>
                                        </p:set>
                                        <p:anim calcmode="lin" valueType="num">
                                          <p:cBhvr additive="base">
                                            <p:cTn id="29" dur="750" fill="hold"/>
                                            <p:tgtEl>
                                              <p:spTgt spid="56"/>
                                            </p:tgtEl>
                                            <p:attrNameLst>
                                              <p:attrName>ppt_x</p:attrName>
                                            </p:attrNameLst>
                                          </p:cBhvr>
                                          <p:tavLst>
                                            <p:tav tm="0">
                                              <p:val>
                                                <p:strVal val="#ppt_x"/>
                                              </p:val>
                                            </p:tav>
                                            <p:tav tm="100000">
                                              <p:val>
                                                <p:strVal val="#ppt_x"/>
                                              </p:val>
                                            </p:tav>
                                          </p:tavLst>
                                        </p:anim>
                                        <p:anim calcmode="lin" valueType="num">
                                          <p:cBhvr additive="base">
                                            <p:cTn id="30" dur="750" fill="hold"/>
                                            <p:tgtEl>
                                              <p:spTgt spid="56"/>
                                            </p:tgtEl>
                                            <p:attrNameLst>
                                              <p:attrName>ppt_y</p:attrName>
                                            </p:attrNameLst>
                                          </p:cBhvr>
                                          <p:tavLst>
                                            <p:tav tm="0">
                                              <p:val>
                                                <p:strVal val="0-#ppt_h/2"/>
                                              </p:val>
                                            </p:tav>
                                            <p:tav tm="100000">
                                              <p:val>
                                                <p:strVal val="#ppt_y"/>
                                              </p:val>
                                            </p:tav>
                                          </p:tavLst>
                                        </p:anim>
                                      </p:childTnLst>
                                    </p:cTn>
                                  </p:par>
                                </p:childTnLst>
                              </p:cTn>
                            </p:par>
                            <p:par>
                              <p:cTn id="31" fill="hold">
                                <p:stCondLst>
                                  <p:cond delay="3250"/>
                                </p:stCondLst>
                                <p:childTnLst>
                                  <p:par>
                                    <p:cTn id="32" presetID="22" presetClass="entr" presetSubtype="8" fill="hold" grpId="0" nodeType="after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wipe(left)">
                                          <p:cBhvr>
                                            <p:cTn id="34" dur="500"/>
                                            <p:tgtEl>
                                              <p:spTgt spid="59"/>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wipe(left)">
                                          <p:cBhvr>
                                            <p:cTn id="37" dur="500"/>
                                            <p:tgtEl>
                                              <p:spTgt spid="60"/>
                                            </p:tgtEl>
                                          </p:cBhvr>
                                        </p:animEffect>
                                      </p:childTnLst>
                                    </p:cTn>
                                  </p:par>
                                </p:childTnLst>
                              </p:cTn>
                            </p:par>
                            <p:par>
                              <p:cTn id="38" fill="hold">
                                <p:stCondLst>
                                  <p:cond delay="3750"/>
                                </p:stCondLst>
                                <p:childTnLst>
                                  <p:par>
                                    <p:cTn id="39" presetID="21" presetClass="entr" presetSubtype="1" fill="hold" grpId="0" nodeType="afterEffect">
                                      <p:stCondLst>
                                        <p:cond delay="0"/>
                                      </p:stCondLst>
                                      <p:childTnLst>
                                        <p:set>
                                          <p:cBhvr>
                                            <p:cTn id="40" dur="1" fill="hold">
                                              <p:stCondLst>
                                                <p:cond delay="0"/>
                                              </p:stCondLst>
                                            </p:cTn>
                                            <p:tgtEl>
                                              <p:spTgt spid="61"/>
                                            </p:tgtEl>
                                            <p:attrNameLst>
                                              <p:attrName>style.visibility</p:attrName>
                                            </p:attrNameLst>
                                          </p:cBhvr>
                                          <p:to>
                                            <p:strVal val="visible"/>
                                          </p:to>
                                        </p:set>
                                        <p:animEffect transition="in" filter="wheel(1)">
                                          <p:cBhvr>
                                            <p:cTn id="41" dur="1000"/>
                                            <p:tgtEl>
                                              <p:spTgt spid="61"/>
                                            </p:tgtEl>
                                          </p:cBhvr>
                                        </p:animEffect>
                                      </p:childTnLst>
                                    </p:cTn>
                                  </p:par>
                                </p:childTnLst>
                              </p:cTn>
                            </p:par>
                            <p:par>
                              <p:cTn id="42" fill="hold">
                                <p:stCondLst>
                                  <p:cond delay="4750"/>
                                </p:stCondLst>
                                <p:childTnLst>
                                  <p:par>
                                    <p:cTn id="43" presetID="21" presetClass="entr" presetSubtype="1" fill="hold" grpId="0" nodeType="afterEffect">
                                      <p:stCondLst>
                                        <p:cond delay="0"/>
                                      </p:stCondLst>
                                      <p:childTnLst>
                                        <p:set>
                                          <p:cBhvr>
                                            <p:cTn id="44" dur="1" fill="hold">
                                              <p:stCondLst>
                                                <p:cond delay="0"/>
                                              </p:stCondLst>
                                            </p:cTn>
                                            <p:tgtEl>
                                              <p:spTgt spid="62"/>
                                            </p:tgtEl>
                                            <p:attrNameLst>
                                              <p:attrName>style.visibility</p:attrName>
                                            </p:attrNameLst>
                                          </p:cBhvr>
                                          <p:to>
                                            <p:strVal val="visible"/>
                                          </p:to>
                                        </p:set>
                                        <p:animEffect transition="in" filter="wheel(1)">
                                          <p:cBhvr>
                                            <p:cTn id="45" dur="1000"/>
                                            <p:tgtEl>
                                              <p:spTgt spid="62"/>
                                            </p:tgtEl>
                                          </p:cBhvr>
                                        </p:animEffect>
                                      </p:childTnLst>
                                    </p:cTn>
                                  </p:par>
                                  <p:par>
                                    <p:cTn id="46" presetID="2" presetClass="entr" presetSubtype="8" fill="hold" grpId="0" nodeType="withEffect">
                                      <p:stCondLst>
                                        <p:cond delay="0"/>
                                      </p:stCondLst>
                                      <p:childTnLst>
                                        <p:set>
                                          <p:cBhvr>
                                            <p:cTn id="47" dur="1" fill="hold">
                                              <p:stCondLst>
                                                <p:cond delay="0"/>
                                              </p:stCondLst>
                                            </p:cTn>
                                            <p:tgtEl>
                                              <p:spTgt spid="63"/>
                                            </p:tgtEl>
                                            <p:attrNameLst>
                                              <p:attrName>style.visibility</p:attrName>
                                            </p:attrNameLst>
                                          </p:cBhvr>
                                          <p:to>
                                            <p:strVal val="visible"/>
                                          </p:to>
                                        </p:set>
                                        <p:anim calcmode="lin" valueType="num">
                                          <p:cBhvr additive="base">
                                            <p:cTn id="48" dur="500" fill="hold"/>
                                            <p:tgtEl>
                                              <p:spTgt spid="63"/>
                                            </p:tgtEl>
                                            <p:attrNameLst>
                                              <p:attrName>ppt_x</p:attrName>
                                            </p:attrNameLst>
                                          </p:cBhvr>
                                          <p:tavLst>
                                            <p:tav tm="0">
                                              <p:val>
                                                <p:strVal val="0-#ppt_w/2"/>
                                              </p:val>
                                            </p:tav>
                                            <p:tav tm="100000">
                                              <p:val>
                                                <p:strVal val="#ppt_x"/>
                                              </p:val>
                                            </p:tav>
                                          </p:tavLst>
                                        </p:anim>
                                        <p:anim calcmode="lin" valueType="num">
                                          <p:cBhvr additive="base">
                                            <p:cTn id="49" dur="500" fill="hold"/>
                                            <p:tgtEl>
                                              <p:spTgt spid="63"/>
                                            </p:tgtEl>
                                            <p:attrNameLst>
                                              <p:attrName>ppt_y</p:attrName>
                                            </p:attrNameLst>
                                          </p:cBhvr>
                                          <p:tavLst>
                                            <p:tav tm="0">
                                              <p:val>
                                                <p:strVal val="#ppt_y"/>
                                              </p:val>
                                            </p:tav>
                                            <p:tav tm="100000">
                                              <p:val>
                                                <p:strVal val="#ppt_y"/>
                                              </p:val>
                                            </p:tav>
                                          </p:tavLst>
                                        </p:anim>
                                      </p:childTnLst>
                                    </p:cTn>
                                  </p:par>
                                  <p:par>
                                    <p:cTn id="50" presetID="42" presetClass="entr" presetSubtype="0" fill="hold" grpId="0" nodeType="withEffect">
                                      <p:stCondLst>
                                        <p:cond delay="500"/>
                                      </p:stCondLst>
                                      <p:childTnLst>
                                        <p:set>
                                          <p:cBhvr>
                                            <p:cTn id="51" dur="1" fill="hold">
                                              <p:stCondLst>
                                                <p:cond delay="0"/>
                                              </p:stCondLst>
                                            </p:cTn>
                                            <p:tgtEl>
                                              <p:spTgt spid="64"/>
                                            </p:tgtEl>
                                            <p:attrNameLst>
                                              <p:attrName>style.visibility</p:attrName>
                                            </p:attrNameLst>
                                          </p:cBhvr>
                                          <p:to>
                                            <p:strVal val="visible"/>
                                          </p:to>
                                        </p:set>
                                        <p:animEffect transition="in" filter="fade">
                                          <p:cBhvr>
                                            <p:cTn id="52" dur="1000"/>
                                            <p:tgtEl>
                                              <p:spTgt spid="64"/>
                                            </p:tgtEl>
                                          </p:cBhvr>
                                        </p:animEffect>
                                        <p:anim calcmode="lin" valueType="num">
                                          <p:cBhvr>
                                            <p:cTn id="53" dur="1000" fill="hold"/>
                                            <p:tgtEl>
                                              <p:spTgt spid="64"/>
                                            </p:tgtEl>
                                            <p:attrNameLst>
                                              <p:attrName>ppt_x</p:attrName>
                                            </p:attrNameLst>
                                          </p:cBhvr>
                                          <p:tavLst>
                                            <p:tav tm="0">
                                              <p:val>
                                                <p:strVal val="#ppt_x"/>
                                              </p:val>
                                            </p:tav>
                                            <p:tav tm="100000">
                                              <p:val>
                                                <p:strVal val="#ppt_x"/>
                                              </p:val>
                                            </p:tav>
                                          </p:tavLst>
                                        </p:anim>
                                        <p:anim calcmode="lin" valueType="num">
                                          <p:cBhvr>
                                            <p:cTn id="54" dur="1000" fill="hold"/>
                                            <p:tgtEl>
                                              <p:spTgt spid="64"/>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500"/>
                                      </p:stCondLst>
                                      <p:childTnLst>
                                        <p:set>
                                          <p:cBhvr>
                                            <p:cTn id="56" dur="1" fill="hold">
                                              <p:stCondLst>
                                                <p:cond delay="0"/>
                                              </p:stCondLst>
                                            </p:cTn>
                                            <p:tgtEl>
                                              <p:spTgt spid="65"/>
                                            </p:tgtEl>
                                            <p:attrNameLst>
                                              <p:attrName>style.visibility</p:attrName>
                                            </p:attrNameLst>
                                          </p:cBhvr>
                                          <p:to>
                                            <p:strVal val="visible"/>
                                          </p:to>
                                        </p:set>
                                        <p:animEffect transition="in" filter="fade">
                                          <p:cBhvr>
                                            <p:cTn id="57" dur="1000"/>
                                            <p:tgtEl>
                                              <p:spTgt spid="65"/>
                                            </p:tgtEl>
                                          </p:cBhvr>
                                        </p:animEffect>
                                        <p:anim calcmode="lin" valueType="num">
                                          <p:cBhvr>
                                            <p:cTn id="58" dur="1000" fill="hold"/>
                                            <p:tgtEl>
                                              <p:spTgt spid="65"/>
                                            </p:tgtEl>
                                            <p:attrNameLst>
                                              <p:attrName>ppt_x</p:attrName>
                                            </p:attrNameLst>
                                          </p:cBhvr>
                                          <p:tavLst>
                                            <p:tav tm="0">
                                              <p:val>
                                                <p:strVal val="#ppt_x"/>
                                              </p:val>
                                            </p:tav>
                                            <p:tav tm="100000">
                                              <p:val>
                                                <p:strVal val="#ppt_x"/>
                                              </p:val>
                                            </p:tav>
                                          </p:tavLst>
                                        </p:anim>
                                        <p:anim calcmode="lin" valueType="num">
                                          <p:cBhvr>
                                            <p:cTn id="59" dur="1000" fill="hold"/>
                                            <p:tgtEl>
                                              <p:spTgt spid="65"/>
                                            </p:tgtEl>
                                            <p:attrNameLst>
                                              <p:attrName>ppt_y</p:attrName>
                                            </p:attrNameLst>
                                          </p:cBhvr>
                                          <p:tavLst>
                                            <p:tav tm="0">
                                              <p:val>
                                                <p:strVal val="#ppt_y+.1"/>
                                              </p:val>
                                            </p:tav>
                                            <p:tav tm="100000">
                                              <p:val>
                                                <p:strVal val="#ppt_y"/>
                                              </p:val>
                                            </p:tav>
                                          </p:tavLst>
                                        </p:anim>
                                      </p:childTnLst>
                                    </p:cTn>
                                  </p:par>
                                </p:childTnLst>
                              </p:cTn>
                            </p:par>
                            <p:par>
                              <p:cTn id="60" fill="hold">
                                <p:stCondLst>
                                  <p:cond delay="6250"/>
                                </p:stCondLst>
                                <p:childTnLst>
                                  <p:par>
                                    <p:cTn id="61" presetID="22" presetClass="entr" presetSubtype="8" fill="hold" grpId="0" nodeType="afterEffect">
                                      <p:stCondLst>
                                        <p:cond delay="0"/>
                                      </p:stCondLst>
                                      <p:childTnLst>
                                        <p:set>
                                          <p:cBhvr>
                                            <p:cTn id="62" dur="1" fill="hold">
                                              <p:stCondLst>
                                                <p:cond delay="0"/>
                                              </p:stCondLst>
                                            </p:cTn>
                                            <p:tgtEl>
                                              <p:spTgt spid="67"/>
                                            </p:tgtEl>
                                            <p:attrNameLst>
                                              <p:attrName>style.visibility</p:attrName>
                                            </p:attrNameLst>
                                          </p:cBhvr>
                                          <p:to>
                                            <p:strVal val="visible"/>
                                          </p:to>
                                        </p:set>
                                        <p:animEffect transition="in" filter="wipe(left)">
                                          <p:cBhvr>
                                            <p:cTn id="63" dur="500"/>
                                            <p:tgtEl>
                                              <p:spTgt spid="67"/>
                                            </p:tgtEl>
                                          </p:cBhvr>
                                        </p:animEffect>
                                      </p:childTnLst>
                                    </p:cTn>
                                  </p:par>
                                </p:childTnLst>
                              </p:cTn>
                            </p:par>
                            <p:par>
                              <p:cTn id="64" fill="hold">
                                <p:stCondLst>
                                  <p:cond delay="6750"/>
                                </p:stCondLst>
                                <p:childTnLst>
                                  <p:par>
                                    <p:cTn id="65" presetID="2" presetClass="entr" presetSubtype="1" fill="hold" nodeType="afterEffect">
                                      <p:stCondLst>
                                        <p:cond delay="0"/>
                                      </p:stCondLst>
                                      <p:childTnLst>
                                        <p:set>
                                          <p:cBhvr>
                                            <p:cTn id="66" dur="1" fill="hold">
                                              <p:stCondLst>
                                                <p:cond delay="0"/>
                                              </p:stCondLst>
                                            </p:cTn>
                                            <p:tgtEl>
                                              <p:spTgt spid="83"/>
                                            </p:tgtEl>
                                            <p:attrNameLst>
                                              <p:attrName>style.visibility</p:attrName>
                                            </p:attrNameLst>
                                          </p:cBhvr>
                                          <p:to>
                                            <p:strVal val="visible"/>
                                          </p:to>
                                        </p:set>
                                        <p:anim calcmode="lin" valueType="num">
                                          <p:cBhvr additive="base">
                                            <p:cTn id="67" dur="750" fill="hold"/>
                                            <p:tgtEl>
                                              <p:spTgt spid="83"/>
                                            </p:tgtEl>
                                            <p:attrNameLst>
                                              <p:attrName>ppt_x</p:attrName>
                                            </p:attrNameLst>
                                          </p:cBhvr>
                                          <p:tavLst>
                                            <p:tav tm="0">
                                              <p:val>
                                                <p:strVal val="#ppt_x"/>
                                              </p:val>
                                            </p:tav>
                                            <p:tav tm="100000">
                                              <p:val>
                                                <p:strVal val="#ppt_x"/>
                                              </p:val>
                                            </p:tav>
                                          </p:tavLst>
                                        </p:anim>
                                        <p:anim calcmode="lin" valueType="num">
                                          <p:cBhvr additive="base">
                                            <p:cTn id="68" dur="750" fill="hold"/>
                                            <p:tgtEl>
                                              <p:spTgt spid="83"/>
                                            </p:tgtEl>
                                            <p:attrNameLst>
                                              <p:attrName>ppt_y</p:attrName>
                                            </p:attrNameLst>
                                          </p:cBhvr>
                                          <p:tavLst>
                                            <p:tav tm="0">
                                              <p:val>
                                                <p:strVal val="0-#ppt_h/2"/>
                                              </p:val>
                                            </p:tav>
                                            <p:tav tm="100000">
                                              <p:val>
                                                <p:strVal val="#ppt_y"/>
                                              </p:val>
                                            </p:tav>
                                          </p:tavLst>
                                        </p:anim>
                                      </p:childTnLst>
                                    </p:cTn>
                                  </p:par>
                                  <p:par>
                                    <p:cTn id="69" presetID="22" presetClass="entr" presetSubtype="8" fill="hold" grpId="0" nodeType="withEffect">
                                      <p:stCondLst>
                                        <p:cond delay="0"/>
                                      </p:stCondLst>
                                      <p:childTnLst>
                                        <p:set>
                                          <p:cBhvr>
                                            <p:cTn id="70" dur="1" fill="hold">
                                              <p:stCondLst>
                                                <p:cond delay="0"/>
                                              </p:stCondLst>
                                            </p:cTn>
                                            <p:tgtEl>
                                              <p:spTgt spid="68"/>
                                            </p:tgtEl>
                                            <p:attrNameLst>
                                              <p:attrName>style.visibility</p:attrName>
                                            </p:attrNameLst>
                                          </p:cBhvr>
                                          <p:to>
                                            <p:strVal val="visible"/>
                                          </p:to>
                                        </p:set>
                                        <p:animEffect transition="in" filter="wipe(left)">
                                          <p:cBhvr>
                                            <p:cTn id="71" dur="500"/>
                                            <p:tgtEl>
                                              <p:spTgt spid="68"/>
                                            </p:tgtEl>
                                          </p:cBhvr>
                                        </p:animEffect>
                                      </p:childTnLst>
                                    </p:cTn>
                                  </p:par>
                                </p:childTnLst>
                              </p:cTn>
                            </p:par>
                            <p:par>
                              <p:cTn id="72" fill="hold">
                                <p:stCondLst>
                                  <p:cond delay="7500"/>
                                </p:stCondLst>
                                <p:childTnLst>
                                  <p:par>
                                    <p:cTn id="73" presetID="21" presetClass="entr" presetSubtype="1" fill="hold" grpId="0" nodeType="afterEffect">
                                      <p:stCondLst>
                                        <p:cond delay="0"/>
                                      </p:stCondLst>
                                      <p:childTnLst>
                                        <p:set>
                                          <p:cBhvr>
                                            <p:cTn id="74" dur="1" fill="hold">
                                              <p:stCondLst>
                                                <p:cond delay="0"/>
                                              </p:stCondLst>
                                            </p:cTn>
                                            <p:tgtEl>
                                              <p:spTgt spid="69"/>
                                            </p:tgtEl>
                                            <p:attrNameLst>
                                              <p:attrName>style.visibility</p:attrName>
                                            </p:attrNameLst>
                                          </p:cBhvr>
                                          <p:to>
                                            <p:strVal val="visible"/>
                                          </p:to>
                                        </p:set>
                                        <p:animEffect transition="in" filter="wheel(1)">
                                          <p:cBhvr>
                                            <p:cTn id="75" dur="2000"/>
                                            <p:tgtEl>
                                              <p:spTgt spid="69"/>
                                            </p:tgtEl>
                                          </p:cBhvr>
                                        </p:animEffect>
                                      </p:childTnLst>
                                    </p:cTn>
                                  </p:par>
                                </p:childTnLst>
                              </p:cTn>
                            </p:par>
                            <p:par>
                              <p:cTn id="76" fill="hold">
                                <p:stCondLst>
                                  <p:cond delay="9500"/>
                                </p:stCondLst>
                                <p:childTnLst>
                                  <p:par>
                                    <p:cTn id="77" presetID="21" presetClass="entr" presetSubtype="1" fill="hold" grpId="0" nodeType="afterEffect">
                                      <p:stCondLst>
                                        <p:cond delay="0"/>
                                      </p:stCondLst>
                                      <p:childTnLst>
                                        <p:set>
                                          <p:cBhvr>
                                            <p:cTn id="78" dur="1" fill="hold">
                                              <p:stCondLst>
                                                <p:cond delay="0"/>
                                              </p:stCondLst>
                                            </p:cTn>
                                            <p:tgtEl>
                                              <p:spTgt spid="70"/>
                                            </p:tgtEl>
                                            <p:attrNameLst>
                                              <p:attrName>style.visibility</p:attrName>
                                            </p:attrNameLst>
                                          </p:cBhvr>
                                          <p:to>
                                            <p:strVal val="visible"/>
                                          </p:to>
                                        </p:set>
                                        <p:animEffect transition="in" filter="wheel(1)">
                                          <p:cBhvr>
                                            <p:cTn id="79" dur="1000"/>
                                            <p:tgtEl>
                                              <p:spTgt spid="70"/>
                                            </p:tgtEl>
                                          </p:cBhvr>
                                        </p:animEffect>
                                      </p:childTnLst>
                                    </p:cTn>
                                  </p:par>
                                  <p:par>
                                    <p:cTn id="80" presetID="2" presetClass="entr" presetSubtype="8" fill="hold" grpId="0" nodeType="withEffect">
                                      <p:stCondLst>
                                        <p:cond delay="0"/>
                                      </p:stCondLst>
                                      <p:childTnLst>
                                        <p:set>
                                          <p:cBhvr>
                                            <p:cTn id="81" dur="1" fill="hold">
                                              <p:stCondLst>
                                                <p:cond delay="0"/>
                                              </p:stCondLst>
                                            </p:cTn>
                                            <p:tgtEl>
                                              <p:spTgt spid="71"/>
                                            </p:tgtEl>
                                            <p:attrNameLst>
                                              <p:attrName>style.visibility</p:attrName>
                                            </p:attrNameLst>
                                          </p:cBhvr>
                                          <p:to>
                                            <p:strVal val="visible"/>
                                          </p:to>
                                        </p:set>
                                        <p:anim calcmode="lin" valueType="num">
                                          <p:cBhvr additive="base">
                                            <p:cTn id="82" dur="500" fill="hold"/>
                                            <p:tgtEl>
                                              <p:spTgt spid="71"/>
                                            </p:tgtEl>
                                            <p:attrNameLst>
                                              <p:attrName>ppt_x</p:attrName>
                                            </p:attrNameLst>
                                          </p:cBhvr>
                                          <p:tavLst>
                                            <p:tav tm="0">
                                              <p:val>
                                                <p:strVal val="0-#ppt_w/2"/>
                                              </p:val>
                                            </p:tav>
                                            <p:tav tm="100000">
                                              <p:val>
                                                <p:strVal val="#ppt_x"/>
                                              </p:val>
                                            </p:tav>
                                          </p:tavLst>
                                        </p:anim>
                                        <p:anim calcmode="lin" valueType="num">
                                          <p:cBhvr additive="base">
                                            <p:cTn id="83" dur="500" fill="hold"/>
                                            <p:tgtEl>
                                              <p:spTgt spid="71"/>
                                            </p:tgtEl>
                                            <p:attrNameLst>
                                              <p:attrName>ppt_y</p:attrName>
                                            </p:attrNameLst>
                                          </p:cBhvr>
                                          <p:tavLst>
                                            <p:tav tm="0">
                                              <p:val>
                                                <p:strVal val="#ppt_y"/>
                                              </p:val>
                                            </p:tav>
                                            <p:tav tm="100000">
                                              <p:val>
                                                <p:strVal val="#ppt_y"/>
                                              </p:val>
                                            </p:tav>
                                          </p:tavLst>
                                        </p:anim>
                                      </p:childTnLst>
                                    </p:cTn>
                                  </p:par>
                                  <p:par>
                                    <p:cTn id="84" presetID="42" presetClass="entr" presetSubtype="0" fill="hold" grpId="0" nodeType="withEffect">
                                      <p:stCondLst>
                                        <p:cond delay="500"/>
                                      </p:stCondLst>
                                      <p:childTnLst>
                                        <p:set>
                                          <p:cBhvr>
                                            <p:cTn id="85" dur="1" fill="hold">
                                              <p:stCondLst>
                                                <p:cond delay="0"/>
                                              </p:stCondLst>
                                            </p:cTn>
                                            <p:tgtEl>
                                              <p:spTgt spid="72"/>
                                            </p:tgtEl>
                                            <p:attrNameLst>
                                              <p:attrName>style.visibility</p:attrName>
                                            </p:attrNameLst>
                                          </p:cBhvr>
                                          <p:to>
                                            <p:strVal val="visible"/>
                                          </p:to>
                                        </p:set>
                                        <p:animEffect transition="in" filter="fade">
                                          <p:cBhvr>
                                            <p:cTn id="86" dur="1000"/>
                                            <p:tgtEl>
                                              <p:spTgt spid="72"/>
                                            </p:tgtEl>
                                          </p:cBhvr>
                                        </p:animEffect>
                                        <p:anim calcmode="lin" valueType="num">
                                          <p:cBhvr>
                                            <p:cTn id="87" dur="1000" fill="hold"/>
                                            <p:tgtEl>
                                              <p:spTgt spid="72"/>
                                            </p:tgtEl>
                                            <p:attrNameLst>
                                              <p:attrName>ppt_x</p:attrName>
                                            </p:attrNameLst>
                                          </p:cBhvr>
                                          <p:tavLst>
                                            <p:tav tm="0">
                                              <p:val>
                                                <p:strVal val="#ppt_x"/>
                                              </p:val>
                                            </p:tav>
                                            <p:tav tm="100000">
                                              <p:val>
                                                <p:strVal val="#ppt_x"/>
                                              </p:val>
                                            </p:tav>
                                          </p:tavLst>
                                        </p:anim>
                                        <p:anim calcmode="lin" valueType="num">
                                          <p:cBhvr>
                                            <p:cTn id="88" dur="1000" fill="hold"/>
                                            <p:tgtEl>
                                              <p:spTgt spid="72"/>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500"/>
                                      </p:stCondLst>
                                      <p:childTnLst>
                                        <p:set>
                                          <p:cBhvr>
                                            <p:cTn id="90" dur="1" fill="hold">
                                              <p:stCondLst>
                                                <p:cond delay="0"/>
                                              </p:stCondLst>
                                            </p:cTn>
                                            <p:tgtEl>
                                              <p:spTgt spid="73"/>
                                            </p:tgtEl>
                                            <p:attrNameLst>
                                              <p:attrName>style.visibility</p:attrName>
                                            </p:attrNameLst>
                                          </p:cBhvr>
                                          <p:to>
                                            <p:strVal val="visible"/>
                                          </p:to>
                                        </p:set>
                                        <p:animEffect transition="in" filter="fade">
                                          <p:cBhvr>
                                            <p:cTn id="91" dur="1000"/>
                                            <p:tgtEl>
                                              <p:spTgt spid="73"/>
                                            </p:tgtEl>
                                          </p:cBhvr>
                                        </p:animEffect>
                                        <p:anim calcmode="lin" valueType="num">
                                          <p:cBhvr>
                                            <p:cTn id="92" dur="1000" fill="hold"/>
                                            <p:tgtEl>
                                              <p:spTgt spid="73"/>
                                            </p:tgtEl>
                                            <p:attrNameLst>
                                              <p:attrName>ppt_x</p:attrName>
                                            </p:attrNameLst>
                                          </p:cBhvr>
                                          <p:tavLst>
                                            <p:tav tm="0">
                                              <p:val>
                                                <p:strVal val="#ppt_x"/>
                                              </p:val>
                                            </p:tav>
                                            <p:tav tm="100000">
                                              <p:val>
                                                <p:strVal val="#ppt_x"/>
                                              </p:val>
                                            </p:tav>
                                          </p:tavLst>
                                        </p:anim>
                                        <p:anim calcmode="lin" valueType="num">
                                          <p:cBhvr>
                                            <p:cTn id="93" dur="1000" fill="hold"/>
                                            <p:tgtEl>
                                              <p:spTgt spid="73"/>
                                            </p:tgtEl>
                                            <p:attrNameLst>
                                              <p:attrName>ppt_y</p:attrName>
                                            </p:attrNameLst>
                                          </p:cBhvr>
                                          <p:tavLst>
                                            <p:tav tm="0">
                                              <p:val>
                                                <p:strVal val="#ppt_y+.1"/>
                                              </p:val>
                                            </p:tav>
                                            <p:tav tm="100000">
                                              <p:val>
                                                <p:strVal val="#ppt_y"/>
                                              </p:val>
                                            </p:tav>
                                          </p:tavLst>
                                        </p:anim>
                                      </p:childTnLst>
                                    </p:cTn>
                                  </p:par>
                                </p:childTnLst>
                              </p:cTn>
                            </p:par>
                            <p:par>
                              <p:cTn id="94" fill="hold">
                                <p:stCondLst>
                                  <p:cond delay="11000"/>
                                </p:stCondLst>
                                <p:childTnLst>
                                  <p:par>
                                    <p:cTn id="95" presetID="2" presetClass="entr" presetSubtype="1" fill="hold" nodeType="afterEffect">
                                      <p:stCondLst>
                                        <p:cond delay="0"/>
                                      </p:stCondLst>
                                      <p:childTnLst>
                                        <p:set>
                                          <p:cBhvr>
                                            <p:cTn id="96" dur="1" fill="hold">
                                              <p:stCondLst>
                                                <p:cond delay="0"/>
                                              </p:stCondLst>
                                            </p:cTn>
                                            <p:tgtEl>
                                              <p:spTgt spid="86"/>
                                            </p:tgtEl>
                                            <p:attrNameLst>
                                              <p:attrName>style.visibility</p:attrName>
                                            </p:attrNameLst>
                                          </p:cBhvr>
                                          <p:to>
                                            <p:strVal val="visible"/>
                                          </p:to>
                                        </p:set>
                                        <p:anim calcmode="lin" valueType="num">
                                          <p:cBhvr additive="base">
                                            <p:cTn id="97" dur="750" fill="hold"/>
                                            <p:tgtEl>
                                              <p:spTgt spid="86"/>
                                            </p:tgtEl>
                                            <p:attrNameLst>
                                              <p:attrName>ppt_x</p:attrName>
                                            </p:attrNameLst>
                                          </p:cBhvr>
                                          <p:tavLst>
                                            <p:tav tm="0">
                                              <p:val>
                                                <p:strVal val="#ppt_x"/>
                                              </p:val>
                                            </p:tav>
                                            <p:tav tm="100000">
                                              <p:val>
                                                <p:strVal val="#ppt_x"/>
                                              </p:val>
                                            </p:tav>
                                          </p:tavLst>
                                        </p:anim>
                                        <p:anim calcmode="lin" valueType="num">
                                          <p:cBhvr additive="base">
                                            <p:cTn id="98" dur="750" fill="hold"/>
                                            <p:tgtEl>
                                              <p:spTgt spid="86"/>
                                            </p:tgtEl>
                                            <p:attrNameLst>
                                              <p:attrName>ppt_y</p:attrName>
                                            </p:attrNameLst>
                                          </p:cBhvr>
                                          <p:tavLst>
                                            <p:tav tm="0">
                                              <p:val>
                                                <p:strVal val="0-#ppt_h/2"/>
                                              </p:val>
                                            </p:tav>
                                            <p:tav tm="100000">
                                              <p:val>
                                                <p:strVal val="#ppt_y"/>
                                              </p:val>
                                            </p:tav>
                                          </p:tavLst>
                                        </p:anim>
                                      </p:childTnLst>
                                    </p:cTn>
                                  </p:par>
                                </p:childTnLst>
                              </p:cTn>
                            </p:par>
                            <p:par>
                              <p:cTn id="99" fill="hold">
                                <p:stCondLst>
                                  <p:cond delay="11750"/>
                                </p:stCondLst>
                                <p:childTnLst>
                                  <p:par>
                                    <p:cTn id="100" presetID="22" presetClass="entr" presetSubtype="8" fill="hold" grpId="0" nodeType="afterEffect">
                                      <p:stCondLst>
                                        <p:cond delay="0"/>
                                      </p:stCondLst>
                                      <p:childTnLst>
                                        <p:set>
                                          <p:cBhvr>
                                            <p:cTn id="101" dur="1" fill="hold">
                                              <p:stCondLst>
                                                <p:cond delay="0"/>
                                              </p:stCondLst>
                                            </p:cTn>
                                            <p:tgtEl>
                                              <p:spTgt spid="74"/>
                                            </p:tgtEl>
                                            <p:attrNameLst>
                                              <p:attrName>style.visibility</p:attrName>
                                            </p:attrNameLst>
                                          </p:cBhvr>
                                          <p:to>
                                            <p:strVal val="visible"/>
                                          </p:to>
                                        </p:set>
                                        <p:animEffect transition="in" filter="wipe(left)">
                                          <p:cBhvr>
                                            <p:cTn id="102" dur="500"/>
                                            <p:tgtEl>
                                              <p:spTgt spid="74"/>
                                            </p:tgtEl>
                                          </p:cBhvr>
                                        </p:animEffect>
                                      </p:childTnLst>
                                    </p:cTn>
                                  </p:par>
                                  <p:par>
                                    <p:cTn id="103" presetID="22" presetClass="entr" presetSubtype="8" fill="hold" grpId="0" nodeType="withEffect">
                                      <p:stCondLst>
                                        <p:cond delay="0"/>
                                      </p:stCondLst>
                                      <p:childTnLst>
                                        <p:set>
                                          <p:cBhvr>
                                            <p:cTn id="104" dur="1" fill="hold">
                                              <p:stCondLst>
                                                <p:cond delay="0"/>
                                              </p:stCondLst>
                                            </p:cTn>
                                            <p:tgtEl>
                                              <p:spTgt spid="75"/>
                                            </p:tgtEl>
                                            <p:attrNameLst>
                                              <p:attrName>style.visibility</p:attrName>
                                            </p:attrNameLst>
                                          </p:cBhvr>
                                          <p:to>
                                            <p:strVal val="visible"/>
                                          </p:to>
                                        </p:set>
                                        <p:animEffect transition="in" filter="wipe(left)">
                                          <p:cBhvr>
                                            <p:cTn id="105" dur="500"/>
                                            <p:tgtEl>
                                              <p:spTgt spid="75"/>
                                            </p:tgtEl>
                                          </p:cBhvr>
                                        </p:animEffect>
                                      </p:childTnLst>
                                    </p:cTn>
                                  </p:par>
                                </p:childTnLst>
                              </p:cTn>
                            </p:par>
                            <p:par>
                              <p:cTn id="106" fill="hold">
                                <p:stCondLst>
                                  <p:cond delay="12250"/>
                                </p:stCondLst>
                                <p:childTnLst>
                                  <p:par>
                                    <p:cTn id="107" presetID="21" presetClass="entr" presetSubtype="1" fill="hold" grpId="0" nodeType="afterEffect">
                                      <p:stCondLst>
                                        <p:cond delay="0"/>
                                      </p:stCondLst>
                                      <p:childTnLst>
                                        <p:set>
                                          <p:cBhvr>
                                            <p:cTn id="108" dur="1" fill="hold">
                                              <p:stCondLst>
                                                <p:cond delay="0"/>
                                              </p:stCondLst>
                                            </p:cTn>
                                            <p:tgtEl>
                                              <p:spTgt spid="76"/>
                                            </p:tgtEl>
                                            <p:attrNameLst>
                                              <p:attrName>style.visibility</p:attrName>
                                            </p:attrNameLst>
                                          </p:cBhvr>
                                          <p:to>
                                            <p:strVal val="visible"/>
                                          </p:to>
                                        </p:set>
                                        <p:animEffect transition="in" filter="wheel(1)">
                                          <p:cBhvr>
                                            <p:cTn id="109" dur="2000"/>
                                            <p:tgtEl>
                                              <p:spTgt spid="76"/>
                                            </p:tgtEl>
                                          </p:cBhvr>
                                        </p:animEffect>
                                      </p:childTnLst>
                                    </p:cTn>
                                  </p:par>
                                </p:childTnLst>
                              </p:cTn>
                            </p:par>
                            <p:par>
                              <p:cTn id="110" fill="hold">
                                <p:stCondLst>
                                  <p:cond delay="14250"/>
                                </p:stCondLst>
                                <p:childTnLst>
                                  <p:par>
                                    <p:cTn id="111" presetID="21" presetClass="entr" presetSubtype="1" fill="hold" grpId="0" nodeType="afterEffect">
                                      <p:stCondLst>
                                        <p:cond delay="0"/>
                                      </p:stCondLst>
                                      <p:childTnLst>
                                        <p:set>
                                          <p:cBhvr>
                                            <p:cTn id="112" dur="1" fill="hold">
                                              <p:stCondLst>
                                                <p:cond delay="0"/>
                                              </p:stCondLst>
                                            </p:cTn>
                                            <p:tgtEl>
                                              <p:spTgt spid="77"/>
                                            </p:tgtEl>
                                            <p:attrNameLst>
                                              <p:attrName>style.visibility</p:attrName>
                                            </p:attrNameLst>
                                          </p:cBhvr>
                                          <p:to>
                                            <p:strVal val="visible"/>
                                          </p:to>
                                        </p:set>
                                        <p:animEffect transition="in" filter="wheel(1)">
                                          <p:cBhvr>
                                            <p:cTn id="113" dur="1000"/>
                                            <p:tgtEl>
                                              <p:spTgt spid="77"/>
                                            </p:tgtEl>
                                          </p:cBhvr>
                                        </p:animEffect>
                                      </p:childTnLst>
                                    </p:cTn>
                                  </p:par>
                                  <p:par>
                                    <p:cTn id="114" presetID="2" presetClass="entr" presetSubtype="8" fill="hold" grpId="0" nodeType="withEffect">
                                      <p:stCondLst>
                                        <p:cond delay="0"/>
                                      </p:stCondLst>
                                      <p:childTnLst>
                                        <p:set>
                                          <p:cBhvr>
                                            <p:cTn id="115" dur="1" fill="hold">
                                              <p:stCondLst>
                                                <p:cond delay="0"/>
                                              </p:stCondLst>
                                            </p:cTn>
                                            <p:tgtEl>
                                              <p:spTgt spid="78"/>
                                            </p:tgtEl>
                                            <p:attrNameLst>
                                              <p:attrName>style.visibility</p:attrName>
                                            </p:attrNameLst>
                                          </p:cBhvr>
                                          <p:to>
                                            <p:strVal val="visible"/>
                                          </p:to>
                                        </p:set>
                                        <p:anim calcmode="lin" valueType="num">
                                          <p:cBhvr additive="base">
                                            <p:cTn id="116" dur="500" fill="hold"/>
                                            <p:tgtEl>
                                              <p:spTgt spid="78"/>
                                            </p:tgtEl>
                                            <p:attrNameLst>
                                              <p:attrName>ppt_x</p:attrName>
                                            </p:attrNameLst>
                                          </p:cBhvr>
                                          <p:tavLst>
                                            <p:tav tm="0">
                                              <p:val>
                                                <p:strVal val="0-#ppt_w/2"/>
                                              </p:val>
                                            </p:tav>
                                            <p:tav tm="100000">
                                              <p:val>
                                                <p:strVal val="#ppt_x"/>
                                              </p:val>
                                            </p:tav>
                                          </p:tavLst>
                                        </p:anim>
                                        <p:anim calcmode="lin" valueType="num">
                                          <p:cBhvr additive="base">
                                            <p:cTn id="117" dur="500" fill="hold"/>
                                            <p:tgtEl>
                                              <p:spTgt spid="78"/>
                                            </p:tgtEl>
                                            <p:attrNameLst>
                                              <p:attrName>ppt_y</p:attrName>
                                            </p:attrNameLst>
                                          </p:cBhvr>
                                          <p:tavLst>
                                            <p:tav tm="0">
                                              <p:val>
                                                <p:strVal val="#ppt_y"/>
                                              </p:val>
                                            </p:tav>
                                            <p:tav tm="100000">
                                              <p:val>
                                                <p:strVal val="#ppt_y"/>
                                              </p:val>
                                            </p:tav>
                                          </p:tavLst>
                                        </p:anim>
                                      </p:childTnLst>
                                    </p:cTn>
                                  </p:par>
                                  <p:par>
                                    <p:cTn id="118" presetID="42" presetClass="entr" presetSubtype="0" fill="hold" grpId="0" nodeType="withEffect">
                                      <p:stCondLst>
                                        <p:cond delay="500"/>
                                      </p:stCondLst>
                                      <p:childTnLst>
                                        <p:set>
                                          <p:cBhvr>
                                            <p:cTn id="119" dur="1" fill="hold">
                                              <p:stCondLst>
                                                <p:cond delay="0"/>
                                              </p:stCondLst>
                                            </p:cTn>
                                            <p:tgtEl>
                                              <p:spTgt spid="79"/>
                                            </p:tgtEl>
                                            <p:attrNameLst>
                                              <p:attrName>style.visibility</p:attrName>
                                            </p:attrNameLst>
                                          </p:cBhvr>
                                          <p:to>
                                            <p:strVal val="visible"/>
                                          </p:to>
                                        </p:set>
                                        <p:animEffect transition="in" filter="fade">
                                          <p:cBhvr>
                                            <p:cTn id="120" dur="1000"/>
                                            <p:tgtEl>
                                              <p:spTgt spid="79"/>
                                            </p:tgtEl>
                                          </p:cBhvr>
                                        </p:animEffect>
                                        <p:anim calcmode="lin" valueType="num">
                                          <p:cBhvr>
                                            <p:cTn id="121" dur="1000" fill="hold"/>
                                            <p:tgtEl>
                                              <p:spTgt spid="79"/>
                                            </p:tgtEl>
                                            <p:attrNameLst>
                                              <p:attrName>ppt_x</p:attrName>
                                            </p:attrNameLst>
                                          </p:cBhvr>
                                          <p:tavLst>
                                            <p:tav tm="0">
                                              <p:val>
                                                <p:strVal val="#ppt_x"/>
                                              </p:val>
                                            </p:tav>
                                            <p:tav tm="100000">
                                              <p:val>
                                                <p:strVal val="#ppt_x"/>
                                              </p:val>
                                            </p:tav>
                                          </p:tavLst>
                                        </p:anim>
                                        <p:anim calcmode="lin" valueType="num">
                                          <p:cBhvr>
                                            <p:cTn id="122" dur="1000" fill="hold"/>
                                            <p:tgtEl>
                                              <p:spTgt spid="79"/>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500"/>
                                      </p:stCondLst>
                                      <p:childTnLst>
                                        <p:set>
                                          <p:cBhvr>
                                            <p:cTn id="124" dur="1" fill="hold">
                                              <p:stCondLst>
                                                <p:cond delay="0"/>
                                              </p:stCondLst>
                                            </p:cTn>
                                            <p:tgtEl>
                                              <p:spTgt spid="80"/>
                                            </p:tgtEl>
                                            <p:attrNameLst>
                                              <p:attrName>style.visibility</p:attrName>
                                            </p:attrNameLst>
                                          </p:cBhvr>
                                          <p:to>
                                            <p:strVal val="visible"/>
                                          </p:to>
                                        </p:set>
                                        <p:animEffect transition="in" filter="fade">
                                          <p:cBhvr>
                                            <p:cTn id="125" dur="1000"/>
                                            <p:tgtEl>
                                              <p:spTgt spid="80"/>
                                            </p:tgtEl>
                                          </p:cBhvr>
                                        </p:animEffect>
                                        <p:anim calcmode="lin" valueType="num">
                                          <p:cBhvr>
                                            <p:cTn id="126" dur="1000" fill="hold"/>
                                            <p:tgtEl>
                                              <p:spTgt spid="80"/>
                                            </p:tgtEl>
                                            <p:attrNameLst>
                                              <p:attrName>ppt_x</p:attrName>
                                            </p:attrNameLst>
                                          </p:cBhvr>
                                          <p:tavLst>
                                            <p:tav tm="0">
                                              <p:val>
                                                <p:strVal val="#ppt_x"/>
                                              </p:val>
                                            </p:tav>
                                            <p:tav tm="100000">
                                              <p:val>
                                                <p:strVal val="#ppt_x"/>
                                              </p:val>
                                            </p:tav>
                                          </p:tavLst>
                                        </p:anim>
                                        <p:anim calcmode="lin" valueType="num">
                                          <p:cBhvr>
                                            <p:cTn id="127" dur="1000" fill="hold"/>
                                            <p:tgtEl>
                                              <p:spTgt spid="80"/>
                                            </p:tgtEl>
                                            <p:attrNameLst>
                                              <p:attrName>ppt_y</p:attrName>
                                            </p:attrNameLst>
                                          </p:cBhvr>
                                          <p:tavLst>
                                            <p:tav tm="0">
                                              <p:val>
                                                <p:strVal val="#ppt_y+.1"/>
                                              </p:val>
                                            </p:tav>
                                            <p:tav tm="100000">
                                              <p:val>
                                                <p:strVal val="#ppt_y"/>
                                              </p:val>
                                            </p:tav>
                                          </p:tavLst>
                                        </p:anim>
                                      </p:childTnLst>
                                    </p:cTn>
                                  </p:par>
                                </p:childTnLst>
                              </p:cTn>
                            </p:par>
                            <p:par>
                              <p:cTn id="128" fill="hold">
                                <p:stCondLst>
                                  <p:cond delay="15750"/>
                                </p:stCondLst>
                                <p:childTnLst>
                                  <p:par>
                                    <p:cTn id="129" presetID="2" presetClass="entr" presetSubtype="1" fill="hold" nodeType="afterEffect">
                                      <p:stCondLst>
                                        <p:cond delay="0"/>
                                      </p:stCondLst>
                                      <p:childTnLst>
                                        <p:set>
                                          <p:cBhvr>
                                            <p:cTn id="130" dur="1" fill="hold">
                                              <p:stCondLst>
                                                <p:cond delay="0"/>
                                              </p:stCondLst>
                                            </p:cTn>
                                            <p:tgtEl>
                                              <p:spTgt spid="89"/>
                                            </p:tgtEl>
                                            <p:attrNameLst>
                                              <p:attrName>style.visibility</p:attrName>
                                            </p:attrNameLst>
                                          </p:cBhvr>
                                          <p:to>
                                            <p:strVal val="visible"/>
                                          </p:to>
                                        </p:set>
                                        <p:anim calcmode="lin" valueType="num">
                                          <p:cBhvr additive="base">
                                            <p:cTn id="131" dur="750" fill="hold"/>
                                            <p:tgtEl>
                                              <p:spTgt spid="89"/>
                                            </p:tgtEl>
                                            <p:attrNameLst>
                                              <p:attrName>ppt_x</p:attrName>
                                            </p:attrNameLst>
                                          </p:cBhvr>
                                          <p:tavLst>
                                            <p:tav tm="0">
                                              <p:val>
                                                <p:strVal val="#ppt_x"/>
                                              </p:val>
                                            </p:tav>
                                            <p:tav tm="100000">
                                              <p:val>
                                                <p:strVal val="#ppt_x"/>
                                              </p:val>
                                            </p:tav>
                                          </p:tavLst>
                                        </p:anim>
                                        <p:anim calcmode="lin" valueType="num">
                                          <p:cBhvr additive="base">
                                            <p:cTn id="132" dur="750" fill="hold"/>
                                            <p:tgtEl>
                                              <p:spTgt spid="89"/>
                                            </p:tgtEl>
                                            <p:attrNameLst>
                                              <p:attrName>ppt_y</p:attrName>
                                            </p:attrNameLst>
                                          </p:cBhvr>
                                          <p:tavLst>
                                            <p:tav tm="0">
                                              <p:val>
                                                <p:strVal val="0-#ppt_h/2"/>
                                              </p:val>
                                            </p:tav>
                                            <p:tav tm="100000">
                                              <p:val>
                                                <p:strVal val="#ppt_y"/>
                                              </p:val>
                                            </p:tav>
                                          </p:tavLst>
                                        </p:anim>
                                      </p:childTnLst>
                                    </p:cTn>
                                  </p:par>
                                </p:childTnLst>
                              </p:cTn>
                            </p:par>
                            <p:par>
                              <p:cTn id="133" fill="hold">
                                <p:stCondLst>
                                  <p:cond delay="16500"/>
                                </p:stCondLst>
                                <p:childTnLst>
                                  <p:par>
                                    <p:cTn id="134" presetID="22" presetClass="entr" presetSubtype="8" fill="hold" grpId="0" nodeType="afterEffect">
                                      <p:stCondLst>
                                        <p:cond delay="0"/>
                                      </p:stCondLst>
                                      <p:childTnLst>
                                        <p:set>
                                          <p:cBhvr>
                                            <p:cTn id="135" dur="1" fill="hold">
                                              <p:stCondLst>
                                                <p:cond delay="0"/>
                                              </p:stCondLst>
                                            </p:cTn>
                                            <p:tgtEl>
                                              <p:spTgt spid="81"/>
                                            </p:tgtEl>
                                            <p:attrNameLst>
                                              <p:attrName>style.visibility</p:attrName>
                                            </p:attrNameLst>
                                          </p:cBhvr>
                                          <p:to>
                                            <p:strVal val="visible"/>
                                          </p:to>
                                        </p:set>
                                        <p:animEffect transition="in" filter="wipe(left)">
                                          <p:cBhvr>
                                            <p:cTn id="136" dur="500"/>
                                            <p:tgtEl>
                                              <p:spTgt spid="81"/>
                                            </p:tgtEl>
                                          </p:cBhvr>
                                        </p:animEffect>
                                      </p:childTnLst>
                                    </p:cTn>
                                  </p:par>
                                  <p:par>
                                    <p:cTn id="137" presetID="22" presetClass="entr" presetSubtype="8" fill="hold" grpId="0" nodeType="withEffect">
                                      <p:stCondLst>
                                        <p:cond delay="0"/>
                                      </p:stCondLst>
                                      <p:childTnLst>
                                        <p:set>
                                          <p:cBhvr>
                                            <p:cTn id="138" dur="1" fill="hold">
                                              <p:stCondLst>
                                                <p:cond delay="0"/>
                                              </p:stCondLst>
                                            </p:cTn>
                                            <p:tgtEl>
                                              <p:spTgt spid="82"/>
                                            </p:tgtEl>
                                            <p:attrNameLst>
                                              <p:attrName>style.visibility</p:attrName>
                                            </p:attrNameLst>
                                          </p:cBhvr>
                                          <p:to>
                                            <p:strVal val="visible"/>
                                          </p:to>
                                        </p:set>
                                        <p:animEffect transition="in" filter="wipe(left)">
                                          <p:cBhvr>
                                            <p:cTn id="139" dur="500"/>
                                            <p:tgtEl>
                                              <p:spTgt spid="82"/>
                                            </p:tgtEl>
                                          </p:cBhvr>
                                        </p:animEffect>
                                      </p:childTnLst>
                                    </p:cTn>
                                  </p:par>
                                </p:childTnLst>
                              </p:cTn>
                            </p:par>
                            <p:par>
                              <p:cTn id="140" fill="hold">
                                <p:stCondLst>
                                  <p:cond delay="17000"/>
                                </p:stCondLst>
                                <p:childTnLst>
                                  <p:par>
                                    <p:cTn id="141" presetID="10" presetClass="entr" presetSubtype="0" fill="hold" grpId="0" nodeType="afterEffect">
                                      <p:stCondLst>
                                        <p:cond delay="0"/>
                                      </p:stCondLst>
                                      <p:childTnLst>
                                        <p:set>
                                          <p:cBhvr>
                                            <p:cTn id="142" dur="1" fill="hold">
                                              <p:stCondLst>
                                                <p:cond delay="0"/>
                                              </p:stCondLst>
                                            </p:cTn>
                                            <p:tgtEl>
                                              <p:spTgt spid="96"/>
                                            </p:tgtEl>
                                            <p:attrNameLst>
                                              <p:attrName>style.visibility</p:attrName>
                                            </p:attrNameLst>
                                          </p:cBhvr>
                                          <p:to>
                                            <p:strVal val="visible"/>
                                          </p:to>
                                        </p:set>
                                        <p:animEffect transition="in" filter="fade">
                                          <p:cBhvr>
                                            <p:cTn id="143" dur="2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p:bldP spid="54" grpId="0" animBg="1"/>
          <p:bldP spid="55" grpId="0" animBg="1"/>
          <p:bldP spid="59" grpId="0"/>
          <p:bldP spid="60" grpId="0"/>
          <p:bldP spid="61" grpId="0" animBg="1"/>
          <p:bldP spid="62" grpId="0" animBg="1"/>
          <p:bldP spid="63" grpId="0"/>
          <p:bldP spid="64" grpId="0" animBg="1"/>
          <p:bldP spid="65" grpId="0" animBg="1"/>
          <p:bldP spid="67" grpId="0"/>
          <p:bldP spid="68" grpId="0"/>
          <p:bldP spid="69" grpId="0" animBg="1"/>
          <p:bldP spid="70" grpId="0" animBg="1"/>
          <p:bldP spid="71" grpId="0"/>
          <p:bldP spid="72" grpId="0" animBg="1"/>
          <p:bldP spid="73" grpId="0" animBg="1"/>
          <p:bldP spid="74" grpId="0"/>
          <p:bldP spid="75" grpId="0"/>
          <p:bldP spid="76" grpId="0" animBg="1"/>
          <p:bldP spid="77" grpId="0" animBg="1"/>
          <p:bldP spid="78" grpId="0"/>
          <p:bldP spid="79" grpId="0" animBg="1"/>
          <p:bldP spid="80" grpId="0" animBg="1"/>
          <p:bldP spid="81" grpId="0"/>
          <p:bldP spid="82" grpId="0"/>
          <p:bldP spid="96" grpId="0"/>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应用前景</a:t>
            </a:r>
            <a:endParaRPr lang="zh-CN" altLang="en-US" dirty="0">
              <a:solidFill>
                <a:schemeClr val="bg1"/>
              </a:solidFill>
              <a:latin typeface="微软雅黑" pitchFamily="34" charset="-122"/>
              <a:ea typeface="微软雅黑" pitchFamily="34" charset="-122"/>
            </a:endParaRPr>
          </a:p>
        </p:txBody>
      </p:sp>
      <p:sp>
        <p:nvSpPr>
          <p:cNvPr id="50" name="Freeform 9"/>
          <p:cNvSpPr>
            <a:spLocks noEditPoints="1"/>
          </p:cNvSpPr>
          <p:nvPr/>
        </p:nvSpPr>
        <p:spPr bwMode="auto">
          <a:xfrm rot="19469485">
            <a:off x="350522" y="103242"/>
            <a:ext cx="395368" cy="421289"/>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nvGrpSpPr>
          <p:cNvPr id="8" name="组合 7"/>
          <p:cNvGrpSpPr/>
          <p:nvPr/>
        </p:nvGrpSpPr>
        <p:grpSpPr>
          <a:xfrm>
            <a:off x="2896569" y="1705303"/>
            <a:ext cx="1868593" cy="1866715"/>
            <a:chOff x="5305425" y="2638424"/>
            <a:chExt cx="1579563" cy="1577975"/>
          </a:xfrm>
          <a:solidFill>
            <a:srgbClr val="000000">
              <a:alpha val="60000"/>
            </a:srgbClr>
          </a:solidFill>
        </p:grpSpPr>
        <p:sp>
          <p:nvSpPr>
            <p:cNvPr id="9" name="Freeform 6"/>
            <p:cNvSpPr>
              <a:spLocks noEditPoints="1"/>
            </p:cNvSpPr>
            <p:nvPr/>
          </p:nvSpPr>
          <p:spPr bwMode="auto">
            <a:xfrm>
              <a:off x="5305425" y="2638424"/>
              <a:ext cx="1579563" cy="1577975"/>
            </a:xfrm>
            <a:custGeom>
              <a:avLst/>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solidFill>
              <a:schemeClr val="accent5">
                <a:lumMod val="75000"/>
              </a:scheme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7"/>
            <p:cNvSpPr>
              <a:spLocks noEditPoints="1"/>
            </p:cNvSpPr>
            <p:nvPr/>
          </p:nvSpPr>
          <p:spPr bwMode="auto">
            <a:xfrm>
              <a:off x="5602288" y="2933700"/>
              <a:ext cx="985838" cy="985838"/>
            </a:xfrm>
            <a:custGeom>
              <a:avLst/>
              <a:gdLst>
                <a:gd name="T0" fmla="*/ 132 w 263"/>
                <a:gd name="T1" fmla="*/ 0 h 263"/>
                <a:gd name="T2" fmla="*/ 0 w 263"/>
                <a:gd name="T3" fmla="*/ 131 h 263"/>
                <a:gd name="T4" fmla="*/ 132 w 263"/>
                <a:gd name="T5" fmla="*/ 263 h 263"/>
                <a:gd name="T6" fmla="*/ 263 w 263"/>
                <a:gd name="T7" fmla="*/ 131 h 263"/>
                <a:gd name="T8" fmla="*/ 132 w 263"/>
                <a:gd name="T9" fmla="*/ 0 h 263"/>
                <a:gd name="T10" fmla="*/ 132 w 263"/>
                <a:gd name="T11" fmla="*/ 190 h 263"/>
                <a:gd name="T12" fmla="*/ 73 w 263"/>
                <a:gd name="T13" fmla="*/ 131 h 263"/>
                <a:gd name="T14" fmla="*/ 132 w 263"/>
                <a:gd name="T15" fmla="*/ 73 h 263"/>
                <a:gd name="T16" fmla="*/ 190 w 263"/>
                <a:gd name="T17" fmla="*/ 131 h 263"/>
                <a:gd name="T18" fmla="*/ 132 w 263"/>
                <a:gd name="T19" fmla="*/ 19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1" name="组合 10"/>
          <p:cNvGrpSpPr/>
          <p:nvPr/>
        </p:nvGrpSpPr>
        <p:grpSpPr>
          <a:xfrm>
            <a:off x="4098235" y="2858230"/>
            <a:ext cx="2345601" cy="2341845"/>
            <a:chOff x="5102225" y="2441575"/>
            <a:chExt cx="1982788" cy="1979613"/>
          </a:xfrm>
          <a:solidFill>
            <a:srgbClr val="000000">
              <a:alpha val="60000"/>
            </a:srgbClr>
          </a:solidFill>
        </p:grpSpPr>
        <p:sp>
          <p:nvSpPr>
            <p:cNvPr id="12" name="Freeform 12"/>
            <p:cNvSpPr>
              <a:spLocks noEditPoints="1"/>
            </p:cNvSpPr>
            <p:nvPr/>
          </p:nvSpPr>
          <p:spPr bwMode="auto">
            <a:xfrm>
              <a:off x="5102225" y="2441575"/>
              <a:ext cx="1982788" cy="1979613"/>
            </a:xfrm>
            <a:custGeom>
              <a:avLst/>
              <a:gdLst>
                <a:gd name="T0" fmla="*/ 529 w 529"/>
                <a:gd name="T1" fmla="*/ 283 h 528"/>
                <a:gd name="T2" fmla="*/ 506 w 529"/>
                <a:gd name="T3" fmla="*/ 241 h 528"/>
                <a:gd name="T4" fmla="*/ 479 w 529"/>
                <a:gd name="T5" fmla="*/ 200 h 528"/>
                <a:gd name="T6" fmla="*/ 516 w 529"/>
                <a:gd name="T7" fmla="*/ 180 h 528"/>
                <a:gd name="T8" fmla="*/ 479 w 529"/>
                <a:gd name="T9" fmla="*/ 151 h 528"/>
                <a:gd name="T10" fmla="*/ 438 w 529"/>
                <a:gd name="T11" fmla="*/ 123 h 528"/>
                <a:gd name="T12" fmla="*/ 465 w 529"/>
                <a:gd name="T13" fmla="*/ 90 h 528"/>
                <a:gd name="T14" fmla="*/ 420 w 529"/>
                <a:gd name="T15" fmla="*/ 77 h 528"/>
                <a:gd name="T16" fmla="*/ 371 w 529"/>
                <a:gd name="T17" fmla="*/ 67 h 528"/>
                <a:gd name="T18" fmla="*/ 383 w 529"/>
                <a:gd name="T19" fmla="*/ 27 h 528"/>
                <a:gd name="T20" fmla="*/ 336 w 529"/>
                <a:gd name="T21" fmla="*/ 32 h 528"/>
                <a:gd name="T22" fmla="*/ 288 w 529"/>
                <a:gd name="T23" fmla="*/ 42 h 528"/>
                <a:gd name="T24" fmla="*/ 284 w 529"/>
                <a:gd name="T25" fmla="*/ 0 h 528"/>
                <a:gd name="T26" fmla="*/ 242 w 529"/>
                <a:gd name="T27" fmla="*/ 23 h 528"/>
                <a:gd name="T28" fmla="*/ 201 w 529"/>
                <a:gd name="T29" fmla="*/ 50 h 528"/>
                <a:gd name="T30" fmla="*/ 181 w 529"/>
                <a:gd name="T31" fmla="*/ 13 h 528"/>
                <a:gd name="T32" fmla="*/ 152 w 529"/>
                <a:gd name="T33" fmla="*/ 50 h 528"/>
                <a:gd name="T34" fmla="*/ 124 w 529"/>
                <a:gd name="T35" fmla="*/ 91 h 528"/>
                <a:gd name="T36" fmla="*/ 91 w 529"/>
                <a:gd name="T37" fmla="*/ 64 h 528"/>
                <a:gd name="T38" fmla="*/ 78 w 529"/>
                <a:gd name="T39" fmla="*/ 109 h 528"/>
                <a:gd name="T40" fmla="*/ 68 w 529"/>
                <a:gd name="T41" fmla="*/ 158 h 528"/>
                <a:gd name="T42" fmla="*/ 28 w 529"/>
                <a:gd name="T43" fmla="*/ 145 h 528"/>
                <a:gd name="T44" fmla="*/ 33 w 529"/>
                <a:gd name="T45" fmla="*/ 193 h 528"/>
                <a:gd name="T46" fmla="*/ 42 w 529"/>
                <a:gd name="T47" fmla="*/ 241 h 528"/>
                <a:gd name="T48" fmla="*/ 0 w 529"/>
                <a:gd name="T49" fmla="*/ 245 h 528"/>
                <a:gd name="T50" fmla="*/ 24 w 529"/>
                <a:gd name="T51" fmla="*/ 287 h 528"/>
                <a:gd name="T52" fmla="*/ 51 w 529"/>
                <a:gd name="T53" fmla="*/ 328 h 528"/>
                <a:gd name="T54" fmla="*/ 13 w 529"/>
                <a:gd name="T55" fmla="*/ 348 h 528"/>
                <a:gd name="T56" fmla="*/ 51 w 529"/>
                <a:gd name="T57" fmla="*/ 377 h 528"/>
                <a:gd name="T58" fmla="*/ 92 w 529"/>
                <a:gd name="T59" fmla="*/ 405 h 528"/>
                <a:gd name="T60" fmla="*/ 65 w 529"/>
                <a:gd name="T61" fmla="*/ 438 h 528"/>
                <a:gd name="T62" fmla="*/ 110 w 529"/>
                <a:gd name="T63" fmla="*/ 451 h 528"/>
                <a:gd name="T64" fmla="*/ 159 w 529"/>
                <a:gd name="T65" fmla="*/ 461 h 528"/>
                <a:gd name="T66" fmla="*/ 146 w 529"/>
                <a:gd name="T67" fmla="*/ 501 h 528"/>
                <a:gd name="T68" fmla="*/ 193 w 529"/>
                <a:gd name="T69" fmla="*/ 496 h 528"/>
                <a:gd name="T70" fmla="*/ 242 w 529"/>
                <a:gd name="T71" fmla="*/ 486 h 528"/>
                <a:gd name="T72" fmla="*/ 246 w 529"/>
                <a:gd name="T73" fmla="*/ 528 h 528"/>
                <a:gd name="T74" fmla="*/ 288 w 529"/>
                <a:gd name="T75" fmla="*/ 505 h 528"/>
                <a:gd name="T76" fmla="*/ 329 w 529"/>
                <a:gd name="T77" fmla="*/ 478 h 528"/>
                <a:gd name="T78" fmla="*/ 349 w 529"/>
                <a:gd name="T79" fmla="*/ 516 h 528"/>
                <a:gd name="T80" fmla="*/ 378 w 529"/>
                <a:gd name="T81" fmla="*/ 478 h 528"/>
                <a:gd name="T82" fmla="*/ 406 w 529"/>
                <a:gd name="T83" fmla="*/ 437 h 528"/>
                <a:gd name="T84" fmla="*/ 439 w 529"/>
                <a:gd name="T85" fmla="*/ 464 h 528"/>
                <a:gd name="T86" fmla="*/ 452 w 529"/>
                <a:gd name="T87" fmla="*/ 419 h 528"/>
                <a:gd name="T88" fmla="*/ 462 w 529"/>
                <a:gd name="T89" fmla="*/ 370 h 528"/>
                <a:gd name="T90" fmla="*/ 502 w 529"/>
                <a:gd name="T91" fmla="*/ 383 h 528"/>
                <a:gd name="T92" fmla="*/ 496 w 529"/>
                <a:gd name="T93" fmla="*/ 335 h 528"/>
                <a:gd name="T94" fmla="*/ 487 w 529"/>
                <a:gd name="T95" fmla="*/ 287 h 528"/>
                <a:gd name="T96" fmla="*/ 265 w 529"/>
                <a:gd name="T97" fmla="*/ 290 h 528"/>
                <a:gd name="T98" fmla="*/ 265 w 529"/>
                <a:gd name="T99" fmla="*/ 238 h 528"/>
                <a:gd name="T100" fmla="*/ 265 w 529"/>
                <a:gd name="T101" fmla="*/ 29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9" h="528">
                  <a:moveTo>
                    <a:pt x="506" y="287"/>
                  </a:moveTo>
                  <a:cubicBezTo>
                    <a:pt x="529" y="283"/>
                    <a:pt x="529" y="283"/>
                    <a:pt x="529" y="283"/>
                  </a:cubicBezTo>
                  <a:cubicBezTo>
                    <a:pt x="529" y="245"/>
                    <a:pt x="529" y="245"/>
                    <a:pt x="529" y="245"/>
                  </a:cubicBezTo>
                  <a:cubicBezTo>
                    <a:pt x="506" y="241"/>
                    <a:pt x="506" y="241"/>
                    <a:pt x="506" y="241"/>
                  </a:cubicBezTo>
                  <a:cubicBezTo>
                    <a:pt x="487" y="241"/>
                    <a:pt x="487" y="241"/>
                    <a:pt x="487" y="241"/>
                  </a:cubicBezTo>
                  <a:cubicBezTo>
                    <a:pt x="486" y="227"/>
                    <a:pt x="483" y="213"/>
                    <a:pt x="479" y="200"/>
                  </a:cubicBezTo>
                  <a:cubicBezTo>
                    <a:pt x="496" y="193"/>
                    <a:pt x="496" y="193"/>
                    <a:pt x="496" y="193"/>
                  </a:cubicBezTo>
                  <a:cubicBezTo>
                    <a:pt x="516" y="180"/>
                    <a:pt x="516" y="180"/>
                    <a:pt x="516" y="180"/>
                  </a:cubicBezTo>
                  <a:cubicBezTo>
                    <a:pt x="502" y="145"/>
                    <a:pt x="502" y="145"/>
                    <a:pt x="502" y="145"/>
                  </a:cubicBezTo>
                  <a:cubicBezTo>
                    <a:pt x="479" y="151"/>
                    <a:pt x="479" y="151"/>
                    <a:pt x="479" y="151"/>
                  </a:cubicBezTo>
                  <a:cubicBezTo>
                    <a:pt x="462" y="158"/>
                    <a:pt x="462" y="158"/>
                    <a:pt x="462" y="158"/>
                  </a:cubicBezTo>
                  <a:cubicBezTo>
                    <a:pt x="455" y="145"/>
                    <a:pt x="447" y="134"/>
                    <a:pt x="438" y="123"/>
                  </a:cubicBezTo>
                  <a:cubicBezTo>
                    <a:pt x="452" y="109"/>
                    <a:pt x="452" y="109"/>
                    <a:pt x="452" y="109"/>
                  </a:cubicBezTo>
                  <a:cubicBezTo>
                    <a:pt x="465" y="90"/>
                    <a:pt x="465" y="90"/>
                    <a:pt x="465" y="90"/>
                  </a:cubicBezTo>
                  <a:cubicBezTo>
                    <a:pt x="439" y="64"/>
                    <a:pt x="439" y="64"/>
                    <a:pt x="439" y="64"/>
                  </a:cubicBezTo>
                  <a:cubicBezTo>
                    <a:pt x="420" y="77"/>
                    <a:pt x="420" y="77"/>
                    <a:pt x="420" y="77"/>
                  </a:cubicBezTo>
                  <a:cubicBezTo>
                    <a:pt x="406" y="91"/>
                    <a:pt x="406" y="91"/>
                    <a:pt x="406" y="91"/>
                  </a:cubicBezTo>
                  <a:cubicBezTo>
                    <a:pt x="395" y="82"/>
                    <a:pt x="383" y="74"/>
                    <a:pt x="371" y="67"/>
                  </a:cubicBezTo>
                  <a:cubicBezTo>
                    <a:pt x="378" y="50"/>
                    <a:pt x="378" y="50"/>
                    <a:pt x="378" y="50"/>
                  </a:cubicBezTo>
                  <a:cubicBezTo>
                    <a:pt x="383" y="27"/>
                    <a:pt x="383" y="27"/>
                    <a:pt x="383" y="27"/>
                  </a:cubicBezTo>
                  <a:cubicBezTo>
                    <a:pt x="349" y="13"/>
                    <a:pt x="349" y="13"/>
                    <a:pt x="349" y="13"/>
                  </a:cubicBezTo>
                  <a:cubicBezTo>
                    <a:pt x="336" y="32"/>
                    <a:pt x="336" y="32"/>
                    <a:pt x="336" y="32"/>
                  </a:cubicBezTo>
                  <a:cubicBezTo>
                    <a:pt x="329" y="50"/>
                    <a:pt x="329" y="50"/>
                    <a:pt x="329" y="50"/>
                  </a:cubicBezTo>
                  <a:cubicBezTo>
                    <a:pt x="316" y="46"/>
                    <a:pt x="302" y="43"/>
                    <a:pt x="288" y="42"/>
                  </a:cubicBezTo>
                  <a:cubicBezTo>
                    <a:pt x="288" y="23"/>
                    <a:pt x="288" y="23"/>
                    <a:pt x="288" y="23"/>
                  </a:cubicBezTo>
                  <a:cubicBezTo>
                    <a:pt x="284" y="0"/>
                    <a:pt x="284" y="0"/>
                    <a:pt x="284" y="0"/>
                  </a:cubicBezTo>
                  <a:cubicBezTo>
                    <a:pt x="246" y="0"/>
                    <a:pt x="246" y="0"/>
                    <a:pt x="246" y="0"/>
                  </a:cubicBezTo>
                  <a:cubicBezTo>
                    <a:pt x="242" y="23"/>
                    <a:pt x="242" y="23"/>
                    <a:pt x="242" y="23"/>
                  </a:cubicBezTo>
                  <a:cubicBezTo>
                    <a:pt x="242" y="42"/>
                    <a:pt x="242" y="42"/>
                    <a:pt x="242" y="42"/>
                  </a:cubicBezTo>
                  <a:cubicBezTo>
                    <a:pt x="228" y="43"/>
                    <a:pt x="214" y="46"/>
                    <a:pt x="201" y="50"/>
                  </a:cubicBezTo>
                  <a:cubicBezTo>
                    <a:pt x="193" y="32"/>
                    <a:pt x="193" y="32"/>
                    <a:pt x="193" y="32"/>
                  </a:cubicBezTo>
                  <a:cubicBezTo>
                    <a:pt x="181" y="13"/>
                    <a:pt x="181" y="13"/>
                    <a:pt x="181" y="13"/>
                  </a:cubicBezTo>
                  <a:cubicBezTo>
                    <a:pt x="146" y="27"/>
                    <a:pt x="146" y="27"/>
                    <a:pt x="146" y="27"/>
                  </a:cubicBezTo>
                  <a:cubicBezTo>
                    <a:pt x="152" y="50"/>
                    <a:pt x="152" y="50"/>
                    <a:pt x="152" y="50"/>
                  </a:cubicBezTo>
                  <a:cubicBezTo>
                    <a:pt x="159" y="67"/>
                    <a:pt x="159" y="67"/>
                    <a:pt x="159" y="67"/>
                  </a:cubicBezTo>
                  <a:cubicBezTo>
                    <a:pt x="146" y="74"/>
                    <a:pt x="135" y="82"/>
                    <a:pt x="124" y="91"/>
                  </a:cubicBezTo>
                  <a:cubicBezTo>
                    <a:pt x="110" y="77"/>
                    <a:pt x="110" y="77"/>
                    <a:pt x="110" y="77"/>
                  </a:cubicBezTo>
                  <a:cubicBezTo>
                    <a:pt x="91" y="64"/>
                    <a:pt x="91" y="64"/>
                    <a:pt x="91" y="64"/>
                  </a:cubicBezTo>
                  <a:cubicBezTo>
                    <a:pt x="65" y="90"/>
                    <a:pt x="65" y="90"/>
                    <a:pt x="65" y="90"/>
                  </a:cubicBezTo>
                  <a:cubicBezTo>
                    <a:pt x="78" y="109"/>
                    <a:pt x="78" y="109"/>
                    <a:pt x="78" y="109"/>
                  </a:cubicBezTo>
                  <a:cubicBezTo>
                    <a:pt x="92" y="123"/>
                    <a:pt x="92" y="123"/>
                    <a:pt x="92" y="123"/>
                  </a:cubicBezTo>
                  <a:cubicBezTo>
                    <a:pt x="83" y="134"/>
                    <a:pt x="75" y="145"/>
                    <a:pt x="68" y="158"/>
                  </a:cubicBezTo>
                  <a:cubicBezTo>
                    <a:pt x="51" y="151"/>
                    <a:pt x="51" y="151"/>
                    <a:pt x="51" y="151"/>
                  </a:cubicBezTo>
                  <a:cubicBezTo>
                    <a:pt x="28" y="145"/>
                    <a:pt x="28" y="145"/>
                    <a:pt x="28" y="145"/>
                  </a:cubicBezTo>
                  <a:cubicBezTo>
                    <a:pt x="13" y="180"/>
                    <a:pt x="13" y="180"/>
                    <a:pt x="13" y="180"/>
                  </a:cubicBezTo>
                  <a:cubicBezTo>
                    <a:pt x="33" y="193"/>
                    <a:pt x="33" y="193"/>
                    <a:pt x="33" y="193"/>
                  </a:cubicBezTo>
                  <a:cubicBezTo>
                    <a:pt x="51" y="200"/>
                    <a:pt x="51" y="200"/>
                    <a:pt x="51" y="200"/>
                  </a:cubicBezTo>
                  <a:cubicBezTo>
                    <a:pt x="47" y="213"/>
                    <a:pt x="44" y="227"/>
                    <a:pt x="42" y="241"/>
                  </a:cubicBezTo>
                  <a:cubicBezTo>
                    <a:pt x="24" y="241"/>
                    <a:pt x="24" y="241"/>
                    <a:pt x="24" y="241"/>
                  </a:cubicBezTo>
                  <a:cubicBezTo>
                    <a:pt x="0" y="245"/>
                    <a:pt x="0" y="245"/>
                    <a:pt x="0" y="245"/>
                  </a:cubicBezTo>
                  <a:cubicBezTo>
                    <a:pt x="0" y="283"/>
                    <a:pt x="0" y="283"/>
                    <a:pt x="0" y="283"/>
                  </a:cubicBezTo>
                  <a:cubicBezTo>
                    <a:pt x="24" y="287"/>
                    <a:pt x="24" y="287"/>
                    <a:pt x="24" y="287"/>
                  </a:cubicBezTo>
                  <a:cubicBezTo>
                    <a:pt x="42" y="287"/>
                    <a:pt x="42" y="287"/>
                    <a:pt x="42" y="287"/>
                  </a:cubicBezTo>
                  <a:cubicBezTo>
                    <a:pt x="44" y="301"/>
                    <a:pt x="47" y="315"/>
                    <a:pt x="51" y="328"/>
                  </a:cubicBezTo>
                  <a:cubicBezTo>
                    <a:pt x="33" y="335"/>
                    <a:pt x="33" y="335"/>
                    <a:pt x="33" y="335"/>
                  </a:cubicBezTo>
                  <a:cubicBezTo>
                    <a:pt x="13" y="348"/>
                    <a:pt x="13" y="348"/>
                    <a:pt x="13" y="348"/>
                  </a:cubicBezTo>
                  <a:cubicBezTo>
                    <a:pt x="28" y="383"/>
                    <a:pt x="28" y="383"/>
                    <a:pt x="28" y="383"/>
                  </a:cubicBezTo>
                  <a:cubicBezTo>
                    <a:pt x="51" y="377"/>
                    <a:pt x="51" y="377"/>
                    <a:pt x="51" y="377"/>
                  </a:cubicBezTo>
                  <a:cubicBezTo>
                    <a:pt x="68" y="370"/>
                    <a:pt x="68" y="370"/>
                    <a:pt x="68" y="370"/>
                  </a:cubicBezTo>
                  <a:cubicBezTo>
                    <a:pt x="75" y="383"/>
                    <a:pt x="83" y="394"/>
                    <a:pt x="92" y="405"/>
                  </a:cubicBezTo>
                  <a:cubicBezTo>
                    <a:pt x="78" y="419"/>
                    <a:pt x="78" y="419"/>
                    <a:pt x="78" y="419"/>
                  </a:cubicBezTo>
                  <a:cubicBezTo>
                    <a:pt x="65" y="438"/>
                    <a:pt x="65" y="438"/>
                    <a:pt x="65" y="438"/>
                  </a:cubicBezTo>
                  <a:cubicBezTo>
                    <a:pt x="91" y="464"/>
                    <a:pt x="91" y="464"/>
                    <a:pt x="91" y="464"/>
                  </a:cubicBezTo>
                  <a:cubicBezTo>
                    <a:pt x="110" y="451"/>
                    <a:pt x="110" y="451"/>
                    <a:pt x="110" y="451"/>
                  </a:cubicBezTo>
                  <a:cubicBezTo>
                    <a:pt x="124" y="437"/>
                    <a:pt x="124" y="437"/>
                    <a:pt x="124" y="437"/>
                  </a:cubicBezTo>
                  <a:cubicBezTo>
                    <a:pt x="135" y="446"/>
                    <a:pt x="146" y="454"/>
                    <a:pt x="159" y="461"/>
                  </a:cubicBezTo>
                  <a:cubicBezTo>
                    <a:pt x="152" y="478"/>
                    <a:pt x="152" y="478"/>
                    <a:pt x="152" y="478"/>
                  </a:cubicBezTo>
                  <a:cubicBezTo>
                    <a:pt x="146" y="501"/>
                    <a:pt x="146" y="501"/>
                    <a:pt x="146" y="501"/>
                  </a:cubicBezTo>
                  <a:cubicBezTo>
                    <a:pt x="181" y="516"/>
                    <a:pt x="181" y="516"/>
                    <a:pt x="181" y="516"/>
                  </a:cubicBezTo>
                  <a:cubicBezTo>
                    <a:pt x="193" y="496"/>
                    <a:pt x="193" y="496"/>
                    <a:pt x="193" y="496"/>
                  </a:cubicBezTo>
                  <a:cubicBezTo>
                    <a:pt x="201" y="478"/>
                    <a:pt x="201" y="478"/>
                    <a:pt x="201" y="478"/>
                  </a:cubicBezTo>
                  <a:cubicBezTo>
                    <a:pt x="214" y="482"/>
                    <a:pt x="228" y="485"/>
                    <a:pt x="242" y="486"/>
                  </a:cubicBezTo>
                  <a:cubicBezTo>
                    <a:pt x="242" y="505"/>
                    <a:pt x="242" y="505"/>
                    <a:pt x="242" y="505"/>
                  </a:cubicBezTo>
                  <a:cubicBezTo>
                    <a:pt x="246" y="528"/>
                    <a:pt x="246" y="528"/>
                    <a:pt x="246" y="528"/>
                  </a:cubicBezTo>
                  <a:cubicBezTo>
                    <a:pt x="284" y="528"/>
                    <a:pt x="284" y="528"/>
                    <a:pt x="284" y="528"/>
                  </a:cubicBezTo>
                  <a:cubicBezTo>
                    <a:pt x="288" y="505"/>
                    <a:pt x="288" y="505"/>
                    <a:pt x="288" y="505"/>
                  </a:cubicBezTo>
                  <a:cubicBezTo>
                    <a:pt x="288" y="486"/>
                    <a:pt x="288" y="486"/>
                    <a:pt x="288" y="486"/>
                  </a:cubicBezTo>
                  <a:cubicBezTo>
                    <a:pt x="302" y="485"/>
                    <a:pt x="316" y="482"/>
                    <a:pt x="329" y="478"/>
                  </a:cubicBezTo>
                  <a:cubicBezTo>
                    <a:pt x="336" y="496"/>
                    <a:pt x="336" y="496"/>
                    <a:pt x="336" y="496"/>
                  </a:cubicBezTo>
                  <a:cubicBezTo>
                    <a:pt x="349" y="516"/>
                    <a:pt x="349" y="516"/>
                    <a:pt x="349" y="516"/>
                  </a:cubicBezTo>
                  <a:cubicBezTo>
                    <a:pt x="383" y="501"/>
                    <a:pt x="383" y="501"/>
                    <a:pt x="383" y="501"/>
                  </a:cubicBezTo>
                  <a:cubicBezTo>
                    <a:pt x="378" y="478"/>
                    <a:pt x="378" y="478"/>
                    <a:pt x="378" y="478"/>
                  </a:cubicBezTo>
                  <a:cubicBezTo>
                    <a:pt x="371" y="461"/>
                    <a:pt x="371" y="461"/>
                    <a:pt x="371" y="461"/>
                  </a:cubicBezTo>
                  <a:cubicBezTo>
                    <a:pt x="383" y="454"/>
                    <a:pt x="395" y="446"/>
                    <a:pt x="406" y="437"/>
                  </a:cubicBezTo>
                  <a:cubicBezTo>
                    <a:pt x="420" y="451"/>
                    <a:pt x="420" y="451"/>
                    <a:pt x="420" y="451"/>
                  </a:cubicBezTo>
                  <a:cubicBezTo>
                    <a:pt x="439" y="464"/>
                    <a:pt x="439" y="464"/>
                    <a:pt x="439" y="464"/>
                  </a:cubicBezTo>
                  <a:cubicBezTo>
                    <a:pt x="465" y="438"/>
                    <a:pt x="465" y="438"/>
                    <a:pt x="465" y="438"/>
                  </a:cubicBezTo>
                  <a:cubicBezTo>
                    <a:pt x="452" y="419"/>
                    <a:pt x="452" y="419"/>
                    <a:pt x="452" y="419"/>
                  </a:cubicBezTo>
                  <a:cubicBezTo>
                    <a:pt x="438" y="405"/>
                    <a:pt x="438" y="405"/>
                    <a:pt x="438" y="405"/>
                  </a:cubicBezTo>
                  <a:cubicBezTo>
                    <a:pt x="447" y="394"/>
                    <a:pt x="455" y="383"/>
                    <a:pt x="462" y="370"/>
                  </a:cubicBezTo>
                  <a:cubicBezTo>
                    <a:pt x="479" y="377"/>
                    <a:pt x="479" y="377"/>
                    <a:pt x="479" y="377"/>
                  </a:cubicBezTo>
                  <a:cubicBezTo>
                    <a:pt x="502" y="383"/>
                    <a:pt x="502" y="383"/>
                    <a:pt x="502" y="383"/>
                  </a:cubicBezTo>
                  <a:cubicBezTo>
                    <a:pt x="516" y="348"/>
                    <a:pt x="516" y="348"/>
                    <a:pt x="516" y="348"/>
                  </a:cubicBezTo>
                  <a:cubicBezTo>
                    <a:pt x="496" y="335"/>
                    <a:pt x="496" y="335"/>
                    <a:pt x="496" y="335"/>
                  </a:cubicBezTo>
                  <a:cubicBezTo>
                    <a:pt x="479" y="328"/>
                    <a:pt x="479" y="328"/>
                    <a:pt x="479" y="328"/>
                  </a:cubicBezTo>
                  <a:cubicBezTo>
                    <a:pt x="483" y="315"/>
                    <a:pt x="486" y="301"/>
                    <a:pt x="487" y="287"/>
                  </a:cubicBezTo>
                  <a:lnTo>
                    <a:pt x="506" y="287"/>
                  </a:lnTo>
                  <a:close/>
                  <a:moveTo>
                    <a:pt x="265" y="290"/>
                  </a:moveTo>
                  <a:cubicBezTo>
                    <a:pt x="251" y="290"/>
                    <a:pt x="239" y="278"/>
                    <a:pt x="239" y="264"/>
                  </a:cubicBezTo>
                  <a:cubicBezTo>
                    <a:pt x="239" y="250"/>
                    <a:pt x="251" y="238"/>
                    <a:pt x="265" y="238"/>
                  </a:cubicBezTo>
                  <a:cubicBezTo>
                    <a:pt x="279" y="238"/>
                    <a:pt x="291" y="250"/>
                    <a:pt x="291" y="264"/>
                  </a:cubicBezTo>
                  <a:cubicBezTo>
                    <a:pt x="291" y="278"/>
                    <a:pt x="279" y="290"/>
                    <a:pt x="265" y="290"/>
                  </a:cubicBezTo>
                  <a:close/>
                </a:path>
              </a:pathLst>
            </a:custGeom>
            <a:solidFill>
              <a:schemeClr val="accent5">
                <a:lumMod val="50000"/>
              </a:scheme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3"/>
            <p:cNvSpPr>
              <a:spLocks noEditPoints="1"/>
            </p:cNvSpPr>
            <p:nvPr/>
          </p:nvSpPr>
          <p:spPr bwMode="auto">
            <a:xfrm>
              <a:off x="5405438" y="2741613"/>
              <a:ext cx="1376363" cy="1381125"/>
            </a:xfrm>
            <a:custGeom>
              <a:avLst/>
              <a:gdLst>
                <a:gd name="T0" fmla="*/ 184 w 367"/>
                <a:gd name="T1" fmla="*/ 0 h 368"/>
                <a:gd name="T2" fmla="*/ 0 w 367"/>
                <a:gd name="T3" fmla="*/ 184 h 368"/>
                <a:gd name="T4" fmla="*/ 184 w 367"/>
                <a:gd name="T5" fmla="*/ 368 h 368"/>
                <a:gd name="T6" fmla="*/ 367 w 367"/>
                <a:gd name="T7" fmla="*/ 184 h 368"/>
                <a:gd name="T8" fmla="*/ 184 w 367"/>
                <a:gd name="T9" fmla="*/ 0 h 368"/>
                <a:gd name="T10" fmla="*/ 184 w 367"/>
                <a:gd name="T11" fmla="*/ 250 h 368"/>
                <a:gd name="T12" fmla="*/ 118 w 367"/>
                <a:gd name="T13" fmla="*/ 184 h 368"/>
                <a:gd name="T14" fmla="*/ 184 w 367"/>
                <a:gd name="T15" fmla="*/ 118 h 368"/>
                <a:gd name="T16" fmla="*/ 250 w 367"/>
                <a:gd name="T17" fmla="*/ 184 h 368"/>
                <a:gd name="T18" fmla="*/ 184 w 367"/>
                <a:gd name="T19" fmla="*/ 25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7" h="368">
                  <a:moveTo>
                    <a:pt x="184" y="0"/>
                  </a:moveTo>
                  <a:cubicBezTo>
                    <a:pt x="83" y="0"/>
                    <a:pt x="0" y="83"/>
                    <a:pt x="0" y="184"/>
                  </a:cubicBezTo>
                  <a:cubicBezTo>
                    <a:pt x="0" y="285"/>
                    <a:pt x="83" y="368"/>
                    <a:pt x="184" y="368"/>
                  </a:cubicBezTo>
                  <a:cubicBezTo>
                    <a:pt x="285" y="368"/>
                    <a:pt x="367" y="285"/>
                    <a:pt x="367" y="184"/>
                  </a:cubicBezTo>
                  <a:cubicBezTo>
                    <a:pt x="367" y="83"/>
                    <a:pt x="285" y="0"/>
                    <a:pt x="184" y="0"/>
                  </a:cubicBezTo>
                  <a:close/>
                  <a:moveTo>
                    <a:pt x="184" y="250"/>
                  </a:moveTo>
                  <a:cubicBezTo>
                    <a:pt x="148" y="250"/>
                    <a:pt x="118" y="220"/>
                    <a:pt x="118" y="184"/>
                  </a:cubicBezTo>
                  <a:cubicBezTo>
                    <a:pt x="118" y="148"/>
                    <a:pt x="148" y="118"/>
                    <a:pt x="184" y="118"/>
                  </a:cubicBezTo>
                  <a:cubicBezTo>
                    <a:pt x="220" y="118"/>
                    <a:pt x="250" y="148"/>
                    <a:pt x="250" y="184"/>
                  </a:cubicBezTo>
                  <a:cubicBezTo>
                    <a:pt x="250" y="220"/>
                    <a:pt x="220" y="250"/>
                    <a:pt x="184" y="250"/>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4" name="组合 13"/>
          <p:cNvGrpSpPr/>
          <p:nvPr/>
        </p:nvGrpSpPr>
        <p:grpSpPr>
          <a:xfrm>
            <a:off x="6133002" y="2399495"/>
            <a:ext cx="1538068" cy="1560603"/>
            <a:chOff x="5803900" y="2852738"/>
            <a:chExt cx="1300163" cy="1319212"/>
          </a:xfrm>
          <a:solidFill>
            <a:srgbClr val="000000">
              <a:alpha val="60000"/>
            </a:srgbClr>
          </a:solidFill>
        </p:grpSpPr>
        <p:sp>
          <p:nvSpPr>
            <p:cNvPr id="15" name="Freeform 18"/>
            <p:cNvSpPr>
              <a:spLocks noEditPoints="1"/>
            </p:cNvSpPr>
            <p:nvPr/>
          </p:nvSpPr>
          <p:spPr bwMode="auto">
            <a:xfrm>
              <a:off x="5803900" y="2852738"/>
              <a:ext cx="1300163" cy="1319212"/>
            </a:xfrm>
            <a:custGeom>
              <a:avLst/>
              <a:gdLst>
                <a:gd name="T0" fmla="*/ 309 w 347"/>
                <a:gd name="T1" fmla="*/ 176 h 352"/>
                <a:gd name="T2" fmla="*/ 326 w 347"/>
                <a:gd name="T3" fmla="*/ 150 h 352"/>
                <a:gd name="T4" fmla="*/ 335 w 347"/>
                <a:gd name="T5" fmla="*/ 103 h 352"/>
                <a:gd name="T6" fmla="*/ 294 w 347"/>
                <a:gd name="T7" fmla="*/ 113 h 352"/>
                <a:gd name="T8" fmla="*/ 282 w 347"/>
                <a:gd name="T9" fmla="*/ 65 h 352"/>
                <a:gd name="T10" fmla="*/ 262 w 347"/>
                <a:gd name="T11" fmla="*/ 22 h 352"/>
                <a:gd name="T12" fmla="*/ 234 w 347"/>
                <a:gd name="T13" fmla="*/ 54 h 352"/>
                <a:gd name="T14" fmla="*/ 196 w 347"/>
                <a:gd name="T15" fmla="*/ 23 h 352"/>
                <a:gd name="T16" fmla="*/ 155 w 347"/>
                <a:gd name="T17" fmla="*/ 0 h 352"/>
                <a:gd name="T18" fmla="*/ 151 w 347"/>
                <a:gd name="T19" fmla="*/ 42 h 352"/>
                <a:gd name="T20" fmla="*/ 102 w 347"/>
                <a:gd name="T21" fmla="*/ 39 h 352"/>
                <a:gd name="T22" fmla="*/ 55 w 347"/>
                <a:gd name="T23" fmla="*/ 44 h 352"/>
                <a:gd name="T24" fmla="*/ 77 w 347"/>
                <a:gd name="T25" fmla="*/ 81 h 352"/>
                <a:gd name="T26" fmla="*/ 35 w 347"/>
                <a:gd name="T27" fmla="*/ 107 h 352"/>
                <a:gd name="T28" fmla="*/ 0 w 347"/>
                <a:gd name="T29" fmla="*/ 139 h 352"/>
                <a:gd name="T30" fmla="*/ 39 w 347"/>
                <a:gd name="T31" fmla="*/ 156 h 352"/>
                <a:gd name="T32" fmla="*/ 39 w 347"/>
                <a:gd name="T33" fmla="*/ 195 h 352"/>
                <a:gd name="T34" fmla="*/ 0 w 347"/>
                <a:gd name="T35" fmla="*/ 212 h 352"/>
                <a:gd name="T36" fmla="*/ 35 w 347"/>
                <a:gd name="T37" fmla="*/ 244 h 352"/>
                <a:gd name="T38" fmla="*/ 77 w 347"/>
                <a:gd name="T39" fmla="*/ 271 h 352"/>
                <a:gd name="T40" fmla="*/ 55 w 347"/>
                <a:gd name="T41" fmla="*/ 307 h 352"/>
                <a:gd name="T42" fmla="*/ 102 w 347"/>
                <a:gd name="T43" fmla="*/ 313 h 352"/>
                <a:gd name="T44" fmla="*/ 151 w 347"/>
                <a:gd name="T45" fmla="*/ 309 h 352"/>
                <a:gd name="T46" fmla="*/ 155 w 347"/>
                <a:gd name="T47" fmla="*/ 352 h 352"/>
                <a:gd name="T48" fmla="*/ 196 w 347"/>
                <a:gd name="T49" fmla="*/ 329 h 352"/>
                <a:gd name="T50" fmla="*/ 234 w 347"/>
                <a:gd name="T51" fmla="*/ 297 h 352"/>
                <a:gd name="T52" fmla="*/ 262 w 347"/>
                <a:gd name="T53" fmla="*/ 329 h 352"/>
                <a:gd name="T54" fmla="*/ 282 w 347"/>
                <a:gd name="T55" fmla="*/ 286 h 352"/>
                <a:gd name="T56" fmla="*/ 294 w 347"/>
                <a:gd name="T57" fmla="*/ 239 h 352"/>
                <a:gd name="T58" fmla="*/ 335 w 347"/>
                <a:gd name="T59" fmla="*/ 248 h 352"/>
                <a:gd name="T60" fmla="*/ 326 w 347"/>
                <a:gd name="T61" fmla="*/ 201 h 352"/>
                <a:gd name="T62" fmla="*/ 174 w 347"/>
                <a:gd name="T63" fmla="*/ 201 h 352"/>
                <a:gd name="T64" fmla="*/ 174 w 347"/>
                <a:gd name="T65" fmla="*/ 150 h 352"/>
                <a:gd name="T66" fmla="*/ 174 w 347"/>
                <a:gd name="T67" fmla="*/ 20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352">
                  <a:moveTo>
                    <a:pt x="308" y="195"/>
                  </a:moveTo>
                  <a:cubicBezTo>
                    <a:pt x="309" y="189"/>
                    <a:pt x="309" y="182"/>
                    <a:pt x="309" y="176"/>
                  </a:cubicBezTo>
                  <a:cubicBezTo>
                    <a:pt x="309" y="169"/>
                    <a:pt x="309" y="162"/>
                    <a:pt x="308" y="156"/>
                  </a:cubicBezTo>
                  <a:cubicBezTo>
                    <a:pt x="326" y="150"/>
                    <a:pt x="326" y="150"/>
                    <a:pt x="326" y="150"/>
                  </a:cubicBezTo>
                  <a:cubicBezTo>
                    <a:pt x="347" y="139"/>
                    <a:pt x="347" y="139"/>
                    <a:pt x="347" y="139"/>
                  </a:cubicBezTo>
                  <a:cubicBezTo>
                    <a:pt x="335" y="103"/>
                    <a:pt x="335" y="103"/>
                    <a:pt x="335" y="103"/>
                  </a:cubicBezTo>
                  <a:cubicBezTo>
                    <a:pt x="312" y="107"/>
                    <a:pt x="312" y="107"/>
                    <a:pt x="312" y="107"/>
                  </a:cubicBezTo>
                  <a:cubicBezTo>
                    <a:pt x="294" y="113"/>
                    <a:pt x="294" y="113"/>
                    <a:pt x="294" y="113"/>
                  </a:cubicBezTo>
                  <a:cubicBezTo>
                    <a:pt x="288" y="101"/>
                    <a:pt x="280" y="90"/>
                    <a:pt x="271" y="81"/>
                  </a:cubicBezTo>
                  <a:cubicBezTo>
                    <a:pt x="282" y="65"/>
                    <a:pt x="282" y="65"/>
                    <a:pt x="282" y="65"/>
                  </a:cubicBezTo>
                  <a:cubicBezTo>
                    <a:pt x="292" y="44"/>
                    <a:pt x="292" y="44"/>
                    <a:pt x="292" y="44"/>
                  </a:cubicBezTo>
                  <a:cubicBezTo>
                    <a:pt x="262" y="22"/>
                    <a:pt x="262" y="22"/>
                    <a:pt x="262" y="22"/>
                  </a:cubicBezTo>
                  <a:cubicBezTo>
                    <a:pt x="245" y="39"/>
                    <a:pt x="245" y="39"/>
                    <a:pt x="245" y="39"/>
                  </a:cubicBezTo>
                  <a:cubicBezTo>
                    <a:pt x="234" y="54"/>
                    <a:pt x="234" y="54"/>
                    <a:pt x="234" y="54"/>
                  </a:cubicBezTo>
                  <a:cubicBezTo>
                    <a:pt x="222" y="48"/>
                    <a:pt x="210" y="44"/>
                    <a:pt x="196" y="42"/>
                  </a:cubicBezTo>
                  <a:cubicBezTo>
                    <a:pt x="196" y="23"/>
                    <a:pt x="196" y="23"/>
                    <a:pt x="196" y="23"/>
                  </a:cubicBezTo>
                  <a:cubicBezTo>
                    <a:pt x="192" y="0"/>
                    <a:pt x="192" y="0"/>
                    <a:pt x="192" y="0"/>
                  </a:cubicBezTo>
                  <a:cubicBezTo>
                    <a:pt x="155" y="0"/>
                    <a:pt x="155" y="0"/>
                    <a:pt x="155" y="0"/>
                  </a:cubicBezTo>
                  <a:cubicBezTo>
                    <a:pt x="151" y="23"/>
                    <a:pt x="151" y="23"/>
                    <a:pt x="151" y="23"/>
                  </a:cubicBezTo>
                  <a:cubicBezTo>
                    <a:pt x="151" y="42"/>
                    <a:pt x="151" y="42"/>
                    <a:pt x="151" y="42"/>
                  </a:cubicBezTo>
                  <a:cubicBezTo>
                    <a:pt x="138" y="44"/>
                    <a:pt x="125" y="48"/>
                    <a:pt x="113" y="54"/>
                  </a:cubicBezTo>
                  <a:cubicBezTo>
                    <a:pt x="102" y="39"/>
                    <a:pt x="102" y="39"/>
                    <a:pt x="102" y="39"/>
                  </a:cubicBezTo>
                  <a:cubicBezTo>
                    <a:pt x="85" y="22"/>
                    <a:pt x="85" y="22"/>
                    <a:pt x="85" y="22"/>
                  </a:cubicBezTo>
                  <a:cubicBezTo>
                    <a:pt x="55" y="44"/>
                    <a:pt x="55" y="44"/>
                    <a:pt x="55" y="44"/>
                  </a:cubicBezTo>
                  <a:cubicBezTo>
                    <a:pt x="65" y="65"/>
                    <a:pt x="65" y="65"/>
                    <a:pt x="65" y="65"/>
                  </a:cubicBezTo>
                  <a:cubicBezTo>
                    <a:pt x="77" y="81"/>
                    <a:pt x="77" y="81"/>
                    <a:pt x="77" y="81"/>
                  </a:cubicBezTo>
                  <a:cubicBezTo>
                    <a:pt x="67" y="90"/>
                    <a:pt x="60" y="101"/>
                    <a:pt x="53" y="113"/>
                  </a:cubicBezTo>
                  <a:cubicBezTo>
                    <a:pt x="35" y="107"/>
                    <a:pt x="35" y="107"/>
                    <a:pt x="35" y="107"/>
                  </a:cubicBezTo>
                  <a:cubicBezTo>
                    <a:pt x="12" y="103"/>
                    <a:pt x="12" y="103"/>
                    <a:pt x="12" y="103"/>
                  </a:cubicBezTo>
                  <a:cubicBezTo>
                    <a:pt x="0" y="139"/>
                    <a:pt x="0" y="139"/>
                    <a:pt x="0" y="139"/>
                  </a:cubicBezTo>
                  <a:cubicBezTo>
                    <a:pt x="21" y="150"/>
                    <a:pt x="21" y="150"/>
                    <a:pt x="21" y="150"/>
                  </a:cubicBezTo>
                  <a:cubicBezTo>
                    <a:pt x="39" y="156"/>
                    <a:pt x="39" y="156"/>
                    <a:pt x="39" y="156"/>
                  </a:cubicBezTo>
                  <a:cubicBezTo>
                    <a:pt x="38" y="162"/>
                    <a:pt x="38" y="169"/>
                    <a:pt x="38" y="176"/>
                  </a:cubicBezTo>
                  <a:cubicBezTo>
                    <a:pt x="38" y="182"/>
                    <a:pt x="38" y="189"/>
                    <a:pt x="39" y="195"/>
                  </a:cubicBezTo>
                  <a:cubicBezTo>
                    <a:pt x="21" y="201"/>
                    <a:pt x="21" y="201"/>
                    <a:pt x="21" y="201"/>
                  </a:cubicBezTo>
                  <a:cubicBezTo>
                    <a:pt x="0" y="212"/>
                    <a:pt x="0" y="212"/>
                    <a:pt x="0" y="212"/>
                  </a:cubicBezTo>
                  <a:cubicBezTo>
                    <a:pt x="12" y="248"/>
                    <a:pt x="12" y="248"/>
                    <a:pt x="12" y="248"/>
                  </a:cubicBezTo>
                  <a:cubicBezTo>
                    <a:pt x="35" y="244"/>
                    <a:pt x="35" y="244"/>
                    <a:pt x="35" y="244"/>
                  </a:cubicBezTo>
                  <a:cubicBezTo>
                    <a:pt x="53" y="239"/>
                    <a:pt x="53" y="239"/>
                    <a:pt x="53" y="239"/>
                  </a:cubicBezTo>
                  <a:cubicBezTo>
                    <a:pt x="60" y="250"/>
                    <a:pt x="67" y="261"/>
                    <a:pt x="77" y="271"/>
                  </a:cubicBezTo>
                  <a:cubicBezTo>
                    <a:pt x="65" y="286"/>
                    <a:pt x="65" y="286"/>
                    <a:pt x="65" y="286"/>
                  </a:cubicBezTo>
                  <a:cubicBezTo>
                    <a:pt x="55" y="307"/>
                    <a:pt x="55" y="307"/>
                    <a:pt x="55" y="307"/>
                  </a:cubicBezTo>
                  <a:cubicBezTo>
                    <a:pt x="85" y="329"/>
                    <a:pt x="85" y="329"/>
                    <a:pt x="85" y="329"/>
                  </a:cubicBezTo>
                  <a:cubicBezTo>
                    <a:pt x="102" y="313"/>
                    <a:pt x="102" y="313"/>
                    <a:pt x="102" y="313"/>
                  </a:cubicBezTo>
                  <a:cubicBezTo>
                    <a:pt x="113" y="297"/>
                    <a:pt x="113" y="297"/>
                    <a:pt x="113" y="297"/>
                  </a:cubicBezTo>
                  <a:cubicBezTo>
                    <a:pt x="125" y="303"/>
                    <a:pt x="138" y="307"/>
                    <a:pt x="151" y="309"/>
                  </a:cubicBezTo>
                  <a:cubicBezTo>
                    <a:pt x="151" y="329"/>
                    <a:pt x="151" y="329"/>
                    <a:pt x="151" y="329"/>
                  </a:cubicBezTo>
                  <a:cubicBezTo>
                    <a:pt x="155" y="352"/>
                    <a:pt x="155" y="352"/>
                    <a:pt x="155" y="352"/>
                  </a:cubicBezTo>
                  <a:cubicBezTo>
                    <a:pt x="192" y="352"/>
                    <a:pt x="192" y="352"/>
                    <a:pt x="192" y="352"/>
                  </a:cubicBezTo>
                  <a:cubicBezTo>
                    <a:pt x="196" y="329"/>
                    <a:pt x="196" y="329"/>
                    <a:pt x="196" y="329"/>
                  </a:cubicBezTo>
                  <a:cubicBezTo>
                    <a:pt x="196" y="309"/>
                    <a:pt x="196" y="309"/>
                    <a:pt x="196" y="309"/>
                  </a:cubicBezTo>
                  <a:cubicBezTo>
                    <a:pt x="210" y="307"/>
                    <a:pt x="222" y="303"/>
                    <a:pt x="234" y="297"/>
                  </a:cubicBezTo>
                  <a:cubicBezTo>
                    <a:pt x="245" y="313"/>
                    <a:pt x="245" y="313"/>
                    <a:pt x="245" y="313"/>
                  </a:cubicBezTo>
                  <a:cubicBezTo>
                    <a:pt x="262" y="329"/>
                    <a:pt x="262" y="329"/>
                    <a:pt x="262" y="329"/>
                  </a:cubicBezTo>
                  <a:cubicBezTo>
                    <a:pt x="292" y="307"/>
                    <a:pt x="292" y="307"/>
                    <a:pt x="292" y="307"/>
                  </a:cubicBezTo>
                  <a:cubicBezTo>
                    <a:pt x="282" y="286"/>
                    <a:pt x="282" y="286"/>
                    <a:pt x="282" y="286"/>
                  </a:cubicBezTo>
                  <a:cubicBezTo>
                    <a:pt x="271" y="271"/>
                    <a:pt x="271" y="271"/>
                    <a:pt x="271" y="271"/>
                  </a:cubicBezTo>
                  <a:cubicBezTo>
                    <a:pt x="280" y="261"/>
                    <a:pt x="288" y="250"/>
                    <a:pt x="294" y="239"/>
                  </a:cubicBezTo>
                  <a:cubicBezTo>
                    <a:pt x="312" y="244"/>
                    <a:pt x="312" y="244"/>
                    <a:pt x="312" y="244"/>
                  </a:cubicBezTo>
                  <a:cubicBezTo>
                    <a:pt x="335" y="248"/>
                    <a:pt x="335" y="248"/>
                    <a:pt x="335" y="248"/>
                  </a:cubicBezTo>
                  <a:cubicBezTo>
                    <a:pt x="347" y="212"/>
                    <a:pt x="347" y="212"/>
                    <a:pt x="347" y="212"/>
                  </a:cubicBezTo>
                  <a:cubicBezTo>
                    <a:pt x="326" y="201"/>
                    <a:pt x="326" y="201"/>
                    <a:pt x="326" y="201"/>
                  </a:cubicBezTo>
                  <a:lnTo>
                    <a:pt x="308" y="195"/>
                  </a:lnTo>
                  <a:close/>
                  <a:moveTo>
                    <a:pt x="174" y="201"/>
                  </a:moveTo>
                  <a:cubicBezTo>
                    <a:pt x="159" y="201"/>
                    <a:pt x="148" y="190"/>
                    <a:pt x="148" y="176"/>
                  </a:cubicBezTo>
                  <a:cubicBezTo>
                    <a:pt x="148" y="162"/>
                    <a:pt x="159" y="150"/>
                    <a:pt x="174" y="150"/>
                  </a:cubicBezTo>
                  <a:cubicBezTo>
                    <a:pt x="188" y="150"/>
                    <a:pt x="199" y="162"/>
                    <a:pt x="199" y="176"/>
                  </a:cubicBezTo>
                  <a:cubicBezTo>
                    <a:pt x="199" y="190"/>
                    <a:pt x="188" y="201"/>
                    <a:pt x="174" y="201"/>
                  </a:cubicBezTo>
                  <a:close/>
                </a:path>
              </a:pathLst>
            </a:custGeom>
            <a:solidFill>
              <a:schemeClr val="accent5">
                <a:lumMod val="75000"/>
              </a:scheme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9"/>
            <p:cNvSpPr>
              <a:spLocks noEditPoints="1"/>
            </p:cNvSpPr>
            <p:nvPr/>
          </p:nvSpPr>
          <p:spPr bwMode="auto">
            <a:xfrm>
              <a:off x="6080125" y="3136900"/>
              <a:ext cx="747713" cy="746125"/>
            </a:xfrm>
            <a:custGeom>
              <a:avLst/>
              <a:gdLst>
                <a:gd name="T0" fmla="*/ 100 w 199"/>
                <a:gd name="T1" fmla="*/ 0 h 199"/>
                <a:gd name="T2" fmla="*/ 0 w 199"/>
                <a:gd name="T3" fmla="*/ 100 h 199"/>
                <a:gd name="T4" fmla="*/ 100 w 199"/>
                <a:gd name="T5" fmla="*/ 199 h 199"/>
                <a:gd name="T6" fmla="*/ 199 w 199"/>
                <a:gd name="T7" fmla="*/ 100 h 199"/>
                <a:gd name="T8" fmla="*/ 100 w 199"/>
                <a:gd name="T9" fmla="*/ 0 h 199"/>
                <a:gd name="T10" fmla="*/ 100 w 199"/>
                <a:gd name="T11" fmla="*/ 150 h 199"/>
                <a:gd name="T12" fmla="*/ 49 w 199"/>
                <a:gd name="T13" fmla="*/ 100 h 199"/>
                <a:gd name="T14" fmla="*/ 100 w 199"/>
                <a:gd name="T15" fmla="*/ 49 h 199"/>
                <a:gd name="T16" fmla="*/ 150 w 199"/>
                <a:gd name="T17" fmla="*/ 100 h 199"/>
                <a:gd name="T18" fmla="*/ 100 w 199"/>
                <a:gd name="T19" fmla="*/ 15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9" h="199">
                  <a:moveTo>
                    <a:pt x="100" y="0"/>
                  </a:moveTo>
                  <a:cubicBezTo>
                    <a:pt x="45" y="0"/>
                    <a:pt x="0" y="45"/>
                    <a:pt x="0" y="100"/>
                  </a:cubicBezTo>
                  <a:cubicBezTo>
                    <a:pt x="0" y="155"/>
                    <a:pt x="45" y="199"/>
                    <a:pt x="100" y="199"/>
                  </a:cubicBezTo>
                  <a:cubicBezTo>
                    <a:pt x="155" y="199"/>
                    <a:pt x="199" y="155"/>
                    <a:pt x="199" y="100"/>
                  </a:cubicBezTo>
                  <a:cubicBezTo>
                    <a:pt x="199" y="45"/>
                    <a:pt x="155" y="0"/>
                    <a:pt x="100" y="0"/>
                  </a:cubicBezTo>
                  <a:close/>
                  <a:moveTo>
                    <a:pt x="100" y="150"/>
                  </a:moveTo>
                  <a:cubicBezTo>
                    <a:pt x="72" y="150"/>
                    <a:pt x="49" y="128"/>
                    <a:pt x="49" y="100"/>
                  </a:cubicBezTo>
                  <a:cubicBezTo>
                    <a:pt x="49" y="72"/>
                    <a:pt x="72" y="49"/>
                    <a:pt x="100" y="49"/>
                  </a:cubicBezTo>
                  <a:cubicBezTo>
                    <a:pt x="127" y="49"/>
                    <a:pt x="150" y="72"/>
                    <a:pt x="150" y="100"/>
                  </a:cubicBezTo>
                  <a:cubicBezTo>
                    <a:pt x="150" y="128"/>
                    <a:pt x="127" y="150"/>
                    <a:pt x="100" y="150"/>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7" name="组合 16"/>
          <p:cNvGrpSpPr/>
          <p:nvPr/>
        </p:nvGrpSpPr>
        <p:grpSpPr>
          <a:xfrm>
            <a:off x="7473866" y="2691197"/>
            <a:ext cx="1868593" cy="1866715"/>
            <a:chOff x="5305425" y="2638425"/>
            <a:chExt cx="1579563" cy="1577975"/>
          </a:xfrm>
          <a:solidFill>
            <a:srgbClr val="000000">
              <a:alpha val="60000"/>
            </a:srgbClr>
          </a:solidFill>
        </p:grpSpPr>
        <p:sp>
          <p:nvSpPr>
            <p:cNvPr id="21" name="Freeform 6"/>
            <p:cNvSpPr>
              <a:spLocks noEditPoints="1"/>
            </p:cNvSpPr>
            <p:nvPr/>
          </p:nvSpPr>
          <p:spPr bwMode="auto">
            <a:xfrm>
              <a:off x="5305425" y="2638425"/>
              <a:ext cx="1579563" cy="1577975"/>
            </a:xfrm>
            <a:custGeom>
              <a:avLst/>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solidFill>
              <a:schemeClr val="accent5">
                <a:lumMod val="50000"/>
              </a:scheme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7"/>
            <p:cNvSpPr>
              <a:spLocks noEditPoints="1"/>
            </p:cNvSpPr>
            <p:nvPr/>
          </p:nvSpPr>
          <p:spPr bwMode="auto">
            <a:xfrm>
              <a:off x="5602288" y="2933700"/>
              <a:ext cx="985838" cy="985838"/>
            </a:xfrm>
            <a:custGeom>
              <a:avLst/>
              <a:gdLst>
                <a:gd name="T0" fmla="*/ 132 w 263"/>
                <a:gd name="T1" fmla="*/ 0 h 263"/>
                <a:gd name="T2" fmla="*/ 0 w 263"/>
                <a:gd name="T3" fmla="*/ 131 h 263"/>
                <a:gd name="T4" fmla="*/ 132 w 263"/>
                <a:gd name="T5" fmla="*/ 263 h 263"/>
                <a:gd name="T6" fmla="*/ 263 w 263"/>
                <a:gd name="T7" fmla="*/ 131 h 263"/>
                <a:gd name="T8" fmla="*/ 132 w 263"/>
                <a:gd name="T9" fmla="*/ 0 h 263"/>
                <a:gd name="T10" fmla="*/ 132 w 263"/>
                <a:gd name="T11" fmla="*/ 190 h 263"/>
                <a:gd name="T12" fmla="*/ 73 w 263"/>
                <a:gd name="T13" fmla="*/ 131 h 263"/>
                <a:gd name="T14" fmla="*/ 132 w 263"/>
                <a:gd name="T15" fmla="*/ 73 h 263"/>
                <a:gd name="T16" fmla="*/ 190 w 263"/>
                <a:gd name="T17" fmla="*/ 131 h 263"/>
                <a:gd name="T18" fmla="*/ 132 w 263"/>
                <a:gd name="T19" fmla="*/ 19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4" name="TextBox 51"/>
          <p:cNvSpPr txBox="1"/>
          <p:nvPr/>
        </p:nvSpPr>
        <p:spPr>
          <a:xfrm>
            <a:off x="1480680" y="2391227"/>
            <a:ext cx="1271652" cy="867930"/>
          </a:xfrm>
          <a:prstGeom prst="rect">
            <a:avLst/>
          </a:prstGeom>
          <a:noFill/>
        </p:spPr>
        <p:txBody>
          <a:bodyPr wrap="square" rtlCol="0" anchor="ctr">
            <a:spAutoFit/>
          </a:bodyPr>
          <a:lstStyle/>
          <a:p>
            <a:pPr>
              <a:lnSpc>
                <a:spcPct val="120000"/>
              </a:lnSpc>
              <a:spcBef>
                <a:spcPct val="0"/>
              </a:spcBef>
              <a:buNone/>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sym typeface="微软雅黑" pitchFamily="34" charset="-122"/>
            </a:endParaRPr>
          </a:p>
        </p:txBody>
      </p:sp>
      <p:sp>
        <p:nvSpPr>
          <p:cNvPr id="25" name="矩形 24"/>
          <p:cNvSpPr/>
          <p:nvPr/>
        </p:nvSpPr>
        <p:spPr>
          <a:xfrm>
            <a:off x="3069203" y="1152840"/>
            <a:ext cx="1598895" cy="369332"/>
          </a:xfrm>
          <a:prstGeom prst="rect">
            <a:avLst/>
          </a:prstGeom>
        </p:spPr>
        <p:txBody>
          <a:bodyPr wrap="square">
            <a:spAutoFit/>
          </a:bodyPr>
          <a:lstStyle/>
          <a:p>
            <a:pPr algn="ctr"/>
            <a:r>
              <a:rPr lang="zh-CN" altLang="en-US" b="1" dirty="0" smtClean="0">
                <a:solidFill>
                  <a:srgbClr val="31859C"/>
                </a:solidFill>
                <a:latin typeface="微软雅黑" pitchFamily="34" charset="-122"/>
                <a:ea typeface="微软雅黑" pitchFamily="34" charset="-122"/>
                <a:cs typeface="华文黑体" pitchFamily="2" charset="-122"/>
              </a:rPr>
              <a:t>添加标题</a:t>
            </a:r>
            <a:endParaRPr lang="en-US" altLang="zh-CN" b="1" dirty="0" smtClean="0">
              <a:solidFill>
                <a:srgbClr val="31859C"/>
              </a:solidFill>
              <a:latin typeface="微软雅黑" pitchFamily="34" charset="-122"/>
              <a:ea typeface="微软雅黑" pitchFamily="34" charset="-122"/>
              <a:cs typeface="华文黑体" pitchFamily="2" charset="-122"/>
            </a:endParaRPr>
          </a:p>
        </p:txBody>
      </p:sp>
      <p:sp>
        <p:nvSpPr>
          <p:cNvPr id="26" name="TextBox 53"/>
          <p:cNvSpPr txBox="1"/>
          <p:nvPr/>
        </p:nvSpPr>
        <p:spPr>
          <a:xfrm>
            <a:off x="1849272" y="4180516"/>
            <a:ext cx="1981594" cy="609398"/>
          </a:xfrm>
          <a:prstGeom prst="rect">
            <a:avLst/>
          </a:prstGeom>
          <a:noFill/>
        </p:spPr>
        <p:txBody>
          <a:bodyPr wrap="square" rtlCol="0" anchor="ctr">
            <a:spAutoFit/>
          </a:bodyPr>
          <a:lstStyle>
            <a:defPPr>
              <a:defRPr lang="zh-CN"/>
            </a:defPPr>
            <a:lvl1pPr>
              <a:lnSpc>
                <a:spcPct val="120000"/>
              </a:lnSpc>
              <a:spcBef>
                <a:spcPct val="0"/>
              </a:spcBef>
              <a:buNone/>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t>您的内容打在这里，或者通过复制您的文本</a:t>
            </a:r>
            <a:endParaRPr lang="zh-CN" altLang="en-US" dirty="0">
              <a:sym typeface="微软雅黑" pitchFamily="34" charset="-122"/>
            </a:endParaRPr>
          </a:p>
        </p:txBody>
      </p:sp>
      <p:sp>
        <p:nvSpPr>
          <p:cNvPr id="27" name="矩形 26"/>
          <p:cNvSpPr/>
          <p:nvPr/>
        </p:nvSpPr>
        <p:spPr>
          <a:xfrm>
            <a:off x="4455545" y="5302369"/>
            <a:ext cx="1598895" cy="369332"/>
          </a:xfrm>
          <a:prstGeom prst="rect">
            <a:avLst/>
          </a:prstGeom>
        </p:spPr>
        <p:txBody>
          <a:bodyPr wrap="square">
            <a:spAutoFit/>
          </a:bodyPr>
          <a:lstStyle/>
          <a:p>
            <a:pPr algn="ctr"/>
            <a:r>
              <a:rPr lang="zh-CN" altLang="en-US" b="1" dirty="0" smtClean="0">
                <a:solidFill>
                  <a:srgbClr val="31859C"/>
                </a:solidFill>
                <a:latin typeface="微软雅黑" pitchFamily="34" charset="-122"/>
                <a:ea typeface="微软雅黑" pitchFamily="34" charset="-122"/>
                <a:cs typeface="华文黑体" pitchFamily="2" charset="-122"/>
              </a:rPr>
              <a:t>添加标题</a:t>
            </a:r>
            <a:endParaRPr lang="en-US" altLang="zh-CN" b="1" dirty="0" smtClean="0">
              <a:solidFill>
                <a:srgbClr val="31859C"/>
              </a:solidFill>
              <a:latin typeface="微软雅黑" pitchFamily="34" charset="-122"/>
              <a:ea typeface="微软雅黑" pitchFamily="34" charset="-122"/>
              <a:cs typeface="华文黑体" pitchFamily="2" charset="-122"/>
            </a:endParaRPr>
          </a:p>
        </p:txBody>
      </p:sp>
      <p:sp>
        <p:nvSpPr>
          <p:cNvPr id="28" name="TextBox 55"/>
          <p:cNvSpPr txBox="1"/>
          <p:nvPr/>
        </p:nvSpPr>
        <p:spPr>
          <a:xfrm>
            <a:off x="8105552" y="1705303"/>
            <a:ext cx="1752017" cy="846001"/>
          </a:xfrm>
          <a:prstGeom prst="rect">
            <a:avLst/>
          </a:prstGeom>
          <a:noFill/>
        </p:spPr>
        <p:txBody>
          <a:bodyPr wrap="square" rtlCol="0" anchor="ctr">
            <a:spAutoFit/>
          </a:bodyPr>
          <a:lstStyle>
            <a:defPPr>
              <a:defRPr lang="zh-CN"/>
            </a:defPPr>
            <a:lvl1pPr>
              <a:lnSpc>
                <a:spcPct val="120000"/>
              </a:lnSpc>
              <a:spcBef>
                <a:spcPct val="0"/>
              </a:spcBef>
              <a:buNone/>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t>您的内容打在这里，或者通过复制您的文本</a:t>
            </a:r>
            <a:endParaRPr lang="zh-CN" altLang="en-US" dirty="0">
              <a:sym typeface="微软雅黑" pitchFamily="34" charset="-122"/>
            </a:endParaRPr>
          </a:p>
        </p:txBody>
      </p:sp>
      <p:sp>
        <p:nvSpPr>
          <p:cNvPr id="29" name="矩形 28"/>
          <p:cNvSpPr/>
          <p:nvPr/>
        </p:nvSpPr>
        <p:spPr>
          <a:xfrm>
            <a:off x="6050349" y="1825855"/>
            <a:ext cx="1598895" cy="369332"/>
          </a:xfrm>
          <a:prstGeom prst="rect">
            <a:avLst/>
          </a:prstGeom>
        </p:spPr>
        <p:txBody>
          <a:bodyPr wrap="square">
            <a:spAutoFit/>
          </a:bodyPr>
          <a:lstStyle/>
          <a:p>
            <a:pPr algn="ctr"/>
            <a:r>
              <a:rPr lang="zh-CN" altLang="en-US" b="1" dirty="0" smtClean="0">
                <a:solidFill>
                  <a:srgbClr val="31859C"/>
                </a:solidFill>
                <a:latin typeface="微软雅黑" pitchFamily="34" charset="-122"/>
                <a:ea typeface="微软雅黑" pitchFamily="34" charset="-122"/>
                <a:cs typeface="华文黑体" pitchFamily="2" charset="-122"/>
              </a:rPr>
              <a:t>添加标题</a:t>
            </a:r>
            <a:endParaRPr lang="en-US" altLang="zh-CN" b="1" dirty="0" smtClean="0">
              <a:solidFill>
                <a:srgbClr val="31859C"/>
              </a:solidFill>
              <a:latin typeface="微软雅黑" pitchFamily="34" charset="-122"/>
              <a:ea typeface="微软雅黑" pitchFamily="34" charset="-122"/>
              <a:cs typeface="华文黑体" pitchFamily="2" charset="-122"/>
            </a:endParaRPr>
          </a:p>
        </p:txBody>
      </p:sp>
      <p:sp>
        <p:nvSpPr>
          <p:cNvPr id="30" name="TextBox 57"/>
          <p:cNvSpPr txBox="1"/>
          <p:nvPr/>
        </p:nvSpPr>
        <p:spPr>
          <a:xfrm>
            <a:off x="9564445" y="3924340"/>
            <a:ext cx="1670679" cy="609398"/>
          </a:xfrm>
          <a:prstGeom prst="rect">
            <a:avLst/>
          </a:prstGeom>
          <a:noFill/>
        </p:spPr>
        <p:txBody>
          <a:bodyPr wrap="square" rtlCol="0" anchor="ctr">
            <a:spAutoFit/>
          </a:bodyPr>
          <a:lstStyle/>
          <a:p>
            <a:pPr>
              <a:lnSpc>
                <a:spcPct val="120000"/>
              </a:lnSpc>
              <a:spcBef>
                <a:spcPct val="0"/>
              </a:spcBef>
              <a:buNone/>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itchFamily="34" charset="-122"/>
              </a:rPr>
              <a:t>在此</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sym typeface="微软雅黑" pitchFamily="34" charset="-122"/>
              </a:rPr>
              <a:t>录入上述图表的描述说明</a:t>
            </a:r>
          </a:p>
        </p:txBody>
      </p:sp>
      <p:sp>
        <p:nvSpPr>
          <p:cNvPr id="31" name="矩形 30"/>
          <p:cNvSpPr/>
          <p:nvPr/>
        </p:nvSpPr>
        <p:spPr>
          <a:xfrm>
            <a:off x="7577962" y="4669969"/>
            <a:ext cx="1598895" cy="369332"/>
          </a:xfrm>
          <a:prstGeom prst="rect">
            <a:avLst/>
          </a:prstGeom>
        </p:spPr>
        <p:txBody>
          <a:bodyPr wrap="square">
            <a:spAutoFit/>
          </a:bodyPr>
          <a:lstStyle/>
          <a:p>
            <a:pPr algn="ctr"/>
            <a:r>
              <a:rPr lang="zh-CN" altLang="en-US" b="1" dirty="0" smtClean="0">
                <a:solidFill>
                  <a:srgbClr val="31859C"/>
                </a:solidFill>
                <a:latin typeface="微软雅黑" pitchFamily="34" charset="-122"/>
                <a:ea typeface="微软雅黑" pitchFamily="34" charset="-122"/>
                <a:cs typeface="华文黑体" pitchFamily="2" charset="-122"/>
              </a:rPr>
              <a:t>添加标题</a:t>
            </a:r>
            <a:endParaRPr lang="en-US" altLang="zh-CN" b="1" dirty="0" smtClean="0">
              <a:solidFill>
                <a:srgbClr val="31859C"/>
              </a:solidFill>
              <a:latin typeface="微软雅黑" pitchFamily="34" charset="-122"/>
              <a:ea typeface="微软雅黑" pitchFamily="34" charset="-122"/>
              <a:cs typeface="华文黑体" pitchFamily="2" charset="-122"/>
            </a:endParaRPr>
          </a:p>
        </p:txBody>
      </p:sp>
      <p:cxnSp>
        <p:nvCxnSpPr>
          <p:cNvPr id="32" name="肘形连接符 31"/>
          <p:cNvCxnSpPr/>
          <p:nvPr/>
        </p:nvCxnSpPr>
        <p:spPr>
          <a:xfrm rot="10800000" flipV="1">
            <a:off x="1555653" y="2440919"/>
            <a:ext cx="1530873" cy="834621"/>
          </a:xfrm>
          <a:prstGeom prst="bentConnector3">
            <a:avLst>
              <a:gd name="adj1" fmla="val 20581"/>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rot="10800000">
            <a:off x="1950914" y="4116686"/>
            <a:ext cx="2473569" cy="569324"/>
          </a:xfrm>
          <a:prstGeom prst="bentConnector3">
            <a:avLst>
              <a:gd name="adj1" fmla="val 21861"/>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4" name="肘形连接符 33"/>
          <p:cNvCxnSpPr/>
          <p:nvPr/>
        </p:nvCxnSpPr>
        <p:spPr>
          <a:xfrm rot="10800000" flipV="1">
            <a:off x="8671403" y="3866666"/>
            <a:ext cx="2424229" cy="640975"/>
          </a:xfrm>
          <a:prstGeom prst="bentConnector3">
            <a:avLst>
              <a:gd name="adj1" fmla="val 66889"/>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5" name="肘形连接符 34"/>
          <p:cNvCxnSpPr/>
          <p:nvPr/>
        </p:nvCxnSpPr>
        <p:spPr>
          <a:xfrm rot="10800000" flipV="1">
            <a:off x="7449279" y="1638714"/>
            <a:ext cx="2267929" cy="997559"/>
          </a:xfrm>
          <a:prstGeom prst="bentConnector3">
            <a:avLst>
              <a:gd name="adj1" fmla="val 74673"/>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395054332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8" presetClass="emph" presetSubtype="0" repeatCount="indefinite" fill="hold" nodeType="withEffect">
                                  <p:stCondLst>
                                    <p:cond delay="0"/>
                                  </p:stCondLst>
                                  <p:childTnLst>
                                    <p:animRot by="-86400000">
                                      <p:cBhvr>
                                        <p:cTn id="10" dur="8000" fill="hold"/>
                                        <p:tgtEl>
                                          <p:spTgt spid="8"/>
                                        </p:tgtEl>
                                        <p:attrNameLst>
                                          <p:attrName>r</p:attrName>
                                        </p:attrNameLst>
                                      </p:cBhvr>
                                    </p:animRot>
                                  </p:childTnLst>
                                </p:cTn>
                              </p:par>
                              <p:par>
                                <p:cTn id="11" presetID="22" presetClass="entr" presetSubtype="2" fill="hold" nodeType="withEffect">
                                  <p:stCondLst>
                                    <p:cond delay="500"/>
                                  </p:stCondLst>
                                  <p:childTnLst>
                                    <p:set>
                                      <p:cBhvr>
                                        <p:cTn id="12" dur="1" fill="hold">
                                          <p:stCondLst>
                                            <p:cond delay="0"/>
                                          </p:stCondLst>
                                        </p:cTn>
                                        <p:tgtEl>
                                          <p:spTgt spid="32"/>
                                        </p:tgtEl>
                                        <p:attrNameLst>
                                          <p:attrName>style.visibility</p:attrName>
                                        </p:attrNameLst>
                                      </p:cBhvr>
                                      <p:to>
                                        <p:strVal val="visible"/>
                                      </p:to>
                                    </p:set>
                                    <p:animEffect transition="in" filter="wipe(right)">
                                      <p:cBhvr>
                                        <p:cTn id="13" dur="500"/>
                                        <p:tgtEl>
                                          <p:spTgt spid="32"/>
                                        </p:tgtEl>
                                      </p:cBhvr>
                                    </p:animEffect>
                                  </p:childTnLst>
                                </p:cTn>
                              </p:par>
                              <p:par>
                                <p:cTn id="14" presetID="53" presetClass="entr" presetSubtype="16" fill="hold" grpId="0" nodeType="withEffect">
                                  <p:stCondLst>
                                    <p:cond delay="50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2" presetClass="entr" presetSubtype="1" decel="100000" fill="hold" nodeType="withEffect">
                                  <p:stCondLst>
                                    <p:cond delay="50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0-#ppt_h/2"/>
                                          </p:val>
                                        </p:tav>
                                        <p:tav tm="100000">
                                          <p:val>
                                            <p:strVal val="#ppt_y"/>
                                          </p:val>
                                        </p:tav>
                                      </p:tavLst>
                                    </p:anim>
                                  </p:childTnLst>
                                </p:cTn>
                              </p:par>
                              <p:par>
                                <p:cTn id="26" presetID="8" presetClass="emph" presetSubtype="0" repeatCount="indefinite" fill="hold" nodeType="withEffect">
                                  <p:stCondLst>
                                    <p:cond delay="500"/>
                                  </p:stCondLst>
                                  <p:childTnLst>
                                    <p:animRot by="76680000">
                                      <p:cBhvr>
                                        <p:cTn id="27" dur="7500" fill="hold"/>
                                        <p:tgtEl>
                                          <p:spTgt spid="11"/>
                                        </p:tgtEl>
                                        <p:attrNameLst>
                                          <p:attrName>r</p:attrName>
                                        </p:attrNameLst>
                                      </p:cBhvr>
                                    </p:animRot>
                                  </p:childTnLst>
                                </p:cTn>
                              </p:par>
                              <p:par>
                                <p:cTn id="28" presetID="22" presetClass="entr" presetSubtype="2" fill="hold" nodeType="withEffect">
                                  <p:stCondLst>
                                    <p:cond delay="1000"/>
                                  </p:stCondLst>
                                  <p:childTnLst>
                                    <p:set>
                                      <p:cBhvr>
                                        <p:cTn id="29" dur="1" fill="hold">
                                          <p:stCondLst>
                                            <p:cond delay="0"/>
                                          </p:stCondLst>
                                        </p:cTn>
                                        <p:tgtEl>
                                          <p:spTgt spid="33"/>
                                        </p:tgtEl>
                                        <p:attrNameLst>
                                          <p:attrName>style.visibility</p:attrName>
                                        </p:attrNameLst>
                                      </p:cBhvr>
                                      <p:to>
                                        <p:strVal val="visible"/>
                                      </p:to>
                                    </p:set>
                                    <p:animEffect transition="in" filter="wipe(right)">
                                      <p:cBhvr>
                                        <p:cTn id="30" dur="500"/>
                                        <p:tgtEl>
                                          <p:spTgt spid="33"/>
                                        </p:tgtEl>
                                      </p:cBhvr>
                                    </p:animEffect>
                                  </p:childTnLst>
                                </p:cTn>
                              </p:par>
                              <p:par>
                                <p:cTn id="31" presetID="53" presetClass="entr" presetSubtype="16" fill="hold" grpId="0" nodeType="withEffect">
                                  <p:stCondLst>
                                    <p:cond delay="1000"/>
                                  </p:stCondLst>
                                  <p:childTnLst>
                                    <p:set>
                                      <p:cBhvr>
                                        <p:cTn id="32" dur="1" fill="hold">
                                          <p:stCondLst>
                                            <p:cond delay="0"/>
                                          </p:stCondLst>
                                        </p:cTn>
                                        <p:tgtEl>
                                          <p:spTgt spid="26"/>
                                        </p:tgtEl>
                                        <p:attrNameLst>
                                          <p:attrName>style.visibility</p:attrName>
                                        </p:attrNameLst>
                                      </p:cBhvr>
                                      <p:to>
                                        <p:strVal val="visible"/>
                                      </p:to>
                                    </p:set>
                                    <p:anim calcmode="lin" valueType="num">
                                      <p:cBhvr>
                                        <p:cTn id="33" dur="500" fill="hold"/>
                                        <p:tgtEl>
                                          <p:spTgt spid="26"/>
                                        </p:tgtEl>
                                        <p:attrNameLst>
                                          <p:attrName>ppt_w</p:attrName>
                                        </p:attrNameLst>
                                      </p:cBhvr>
                                      <p:tavLst>
                                        <p:tav tm="0">
                                          <p:val>
                                            <p:fltVal val="0"/>
                                          </p:val>
                                        </p:tav>
                                        <p:tav tm="100000">
                                          <p:val>
                                            <p:strVal val="#ppt_w"/>
                                          </p:val>
                                        </p:tav>
                                      </p:tavLst>
                                    </p:anim>
                                    <p:anim calcmode="lin" valueType="num">
                                      <p:cBhvr>
                                        <p:cTn id="34" dur="500" fill="hold"/>
                                        <p:tgtEl>
                                          <p:spTgt spid="26"/>
                                        </p:tgtEl>
                                        <p:attrNameLst>
                                          <p:attrName>ppt_h</p:attrName>
                                        </p:attrNameLst>
                                      </p:cBhvr>
                                      <p:tavLst>
                                        <p:tav tm="0">
                                          <p:val>
                                            <p:fltVal val="0"/>
                                          </p:val>
                                        </p:tav>
                                        <p:tav tm="100000">
                                          <p:val>
                                            <p:strVal val="#ppt_h"/>
                                          </p:val>
                                        </p:tav>
                                      </p:tavLst>
                                    </p:anim>
                                    <p:animEffect transition="in" filter="fade">
                                      <p:cBhvr>
                                        <p:cTn id="35" dur="500"/>
                                        <p:tgtEl>
                                          <p:spTgt spid="26"/>
                                        </p:tgtEl>
                                      </p:cBhvr>
                                    </p:animEffect>
                                  </p:childTnLst>
                                </p:cTn>
                              </p:par>
                              <p:par>
                                <p:cTn id="36" presetID="10" presetClass="entr" presetSubtype="0" fill="hold" grpId="0" nodeType="withEffect">
                                  <p:stCondLst>
                                    <p:cond delay="50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2" presetClass="entr" presetSubtype="1" decel="100000" fill="hold" nodeType="withEffect">
                                  <p:stCondLst>
                                    <p:cond delay="100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0-#ppt_h/2"/>
                                          </p:val>
                                        </p:tav>
                                        <p:tav tm="100000">
                                          <p:val>
                                            <p:strVal val="#ppt_y"/>
                                          </p:val>
                                        </p:tav>
                                      </p:tavLst>
                                    </p:anim>
                                  </p:childTnLst>
                                </p:cTn>
                              </p:par>
                              <p:par>
                                <p:cTn id="43" presetID="8" presetClass="emph" presetSubtype="0" repeatCount="indefinite" fill="hold" nodeType="withEffect">
                                  <p:stCondLst>
                                    <p:cond delay="1000"/>
                                  </p:stCondLst>
                                  <p:childTnLst>
                                    <p:animRot by="-108000000">
                                      <p:cBhvr>
                                        <p:cTn id="44" dur="7000" fill="hold"/>
                                        <p:tgtEl>
                                          <p:spTgt spid="14"/>
                                        </p:tgtEl>
                                        <p:attrNameLst>
                                          <p:attrName>r</p:attrName>
                                        </p:attrNameLst>
                                      </p:cBhvr>
                                    </p:animRot>
                                  </p:childTnLst>
                                </p:cTn>
                              </p:par>
                              <p:par>
                                <p:cTn id="45" presetID="22" presetClass="entr" presetSubtype="8" fill="hold" nodeType="withEffect">
                                  <p:stCondLst>
                                    <p:cond delay="1500"/>
                                  </p:stCondLst>
                                  <p:childTnLst>
                                    <p:set>
                                      <p:cBhvr>
                                        <p:cTn id="46" dur="1" fill="hold">
                                          <p:stCondLst>
                                            <p:cond delay="0"/>
                                          </p:stCondLst>
                                        </p:cTn>
                                        <p:tgtEl>
                                          <p:spTgt spid="35"/>
                                        </p:tgtEl>
                                        <p:attrNameLst>
                                          <p:attrName>style.visibility</p:attrName>
                                        </p:attrNameLst>
                                      </p:cBhvr>
                                      <p:to>
                                        <p:strVal val="visible"/>
                                      </p:to>
                                    </p:set>
                                    <p:animEffect transition="in" filter="wipe(left)">
                                      <p:cBhvr>
                                        <p:cTn id="47" dur="500"/>
                                        <p:tgtEl>
                                          <p:spTgt spid="35"/>
                                        </p:tgtEl>
                                      </p:cBhvr>
                                    </p:animEffect>
                                  </p:childTnLst>
                                </p:cTn>
                              </p:par>
                              <p:par>
                                <p:cTn id="48" presetID="53" presetClass="entr" presetSubtype="16" fill="hold" grpId="0" nodeType="withEffect">
                                  <p:stCondLst>
                                    <p:cond delay="1500"/>
                                  </p:stCondLst>
                                  <p:childTnLst>
                                    <p:set>
                                      <p:cBhvr>
                                        <p:cTn id="49" dur="1" fill="hold">
                                          <p:stCondLst>
                                            <p:cond delay="0"/>
                                          </p:stCondLst>
                                        </p:cTn>
                                        <p:tgtEl>
                                          <p:spTgt spid="28"/>
                                        </p:tgtEl>
                                        <p:attrNameLst>
                                          <p:attrName>style.visibility</p:attrName>
                                        </p:attrNameLst>
                                      </p:cBhvr>
                                      <p:to>
                                        <p:strVal val="visible"/>
                                      </p:to>
                                    </p:set>
                                    <p:anim calcmode="lin" valueType="num">
                                      <p:cBhvr>
                                        <p:cTn id="50" dur="500" fill="hold"/>
                                        <p:tgtEl>
                                          <p:spTgt spid="28"/>
                                        </p:tgtEl>
                                        <p:attrNameLst>
                                          <p:attrName>ppt_w</p:attrName>
                                        </p:attrNameLst>
                                      </p:cBhvr>
                                      <p:tavLst>
                                        <p:tav tm="0">
                                          <p:val>
                                            <p:fltVal val="0"/>
                                          </p:val>
                                        </p:tav>
                                        <p:tav tm="100000">
                                          <p:val>
                                            <p:strVal val="#ppt_w"/>
                                          </p:val>
                                        </p:tav>
                                      </p:tavLst>
                                    </p:anim>
                                    <p:anim calcmode="lin" valueType="num">
                                      <p:cBhvr>
                                        <p:cTn id="51" dur="500" fill="hold"/>
                                        <p:tgtEl>
                                          <p:spTgt spid="28"/>
                                        </p:tgtEl>
                                        <p:attrNameLst>
                                          <p:attrName>ppt_h</p:attrName>
                                        </p:attrNameLst>
                                      </p:cBhvr>
                                      <p:tavLst>
                                        <p:tav tm="0">
                                          <p:val>
                                            <p:fltVal val="0"/>
                                          </p:val>
                                        </p:tav>
                                        <p:tav tm="100000">
                                          <p:val>
                                            <p:strVal val="#ppt_h"/>
                                          </p:val>
                                        </p:tav>
                                      </p:tavLst>
                                    </p:anim>
                                    <p:animEffect transition="in" filter="fade">
                                      <p:cBhvr>
                                        <p:cTn id="52" dur="500"/>
                                        <p:tgtEl>
                                          <p:spTgt spid="28"/>
                                        </p:tgtEl>
                                      </p:cBhvr>
                                    </p:animEffect>
                                  </p:childTnLst>
                                </p:cTn>
                              </p:par>
                              <p:par>
                                <p:cTn id="53" presetID="10" presetClass="entr" presetSubtype="0" fill="hold" grpId="0" nodeType="withEffect">
                                  <p:stCondLst>
                                    <p:cond delay="100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2" presetClass="entr" presetSubtype="1" decel="100000" fill="hold" nodeType="withEffect">
                                  <p:stCondLst>
                                    <p:cond delay="1500"/>
                                  </p:stCondLst>
                                  <p:childTnLst>
                                    <p:set>
                                      <p:cBhvr>
                                        <p:cTn id="57" dur="1" fill="hold">
                                          <p:stCondLst>
                                            <p:cond delay="0"/>
                                          </p:stCondLst>
                                        </p:cTn>
                                        <p:tgtEl>
                                          <p:spTgt spid="17"/>
                                        </p:tgtEl>
                                        <p:attrNameLst>
                                          <p:attrName>style.visibility</p:attrName>
                                        </p:attrNameLst>
                                      </p:cBhvr>
                                      <p:to>
                                        <p:strVal val="visible"/>
                                      </p:to>
                                    </p:set>
                                    <p:anim calcmode="lin" valueType="num">
                                      <p:cBhvr additive="base">
                                        <p:cTn id="58" dur="500" fill="hold"/>
                                        <p:tgtEl>
                                          <p:spTgt spid="17"/>
                                        </p:tgtEl>
                                        <p:attrNameLst>
                                          <p:attrName>ppt_x</p:attrName>
                                        </p:attrNameLst>
                                      </p:cBhvr>
                                      <p:tavLst>
                                        <p:tav tm="0">
                                          <p:val>
                                            <p:strVal val="#ppt_x"/>
                                          </p:val>
                                        </p:tav>
                                        <p:tav tm="100000">
                                          <p:val>
                                            <p:strVal val="#ppt_x"/>
                                          </p:val>
                                        </p:tav>
                                      </p:tavLst>
                                    </p:anim>
                                    <p:anim calcmode="lin" valueType="num">
                                      <p:cBhvr additive="base">
                                        <p:cTn id="59" dur="500" fill="hold"/>
                                        <p:tgtEl>
                                          <p:spTgt spid="17"/>
                                        </p:tgtEl>
                                        <p:attrNameLst>
                                          <p:attrName>ppt_y</p:attrName>
                                        </p:attrNameLst>
                                      </p:cBhvr>
                                      <p:tavLst>
                                        <p:tav tm="0">
                                          <p:val>
                                            <p:strVal val="0-#ppt_h/2"/>
                                          </p:val>
                                        </p:tav>
                                        <p:tav tm="100000">
                                          <p:val>
                                            <p:strVal val="#ppt_y"/>
                                          </p:val>
                                        </p:tav>
                                      </p:tavLst>
                                    </p:anim>
                                  </p:childTnLst>
                                </p:cTn>
                              </p:par>
                              <p:par>
                                <p:cTn id="60" presetID="8" presetClass="emph" presetSubtype="0" repeatCount="indefinite" fill="hold" nodeType="withEffect">
                                  <p:stCondLst>
                                    <p:cond delay="1500"/>
                                  </p:stCondLst>
                                  <p:childTnLst>
                                    <p:animRot by="86400000">
                                      <p:cBhvr>
                                        <p:cTn id="61" dur="6500" fill="hold"/>
                                        <p:tgtEl>
                                          <p:spTgt spid="17"/>
                                        </p:tgtEl>
                                        <p:attrNameLst>
                                          <p:attrName>r</p:attrName>
                                        </p:attrNameLst>
                                      </p:cBhvr>
                                    </p:animRot>
                                  </p:childTnLst>
                                </p:cTn>
                              </p:par>
                              <p:par>
                                <p:cTn id="62" presetID="22" presetClass="entr" presetSubtype="8" fill="hold" nodeType="withEffect">
                                  <p:stCondLst>
                                    <p:cond delay="2000"/>
                                  </p:stCondLst>
                                  <p:childTnLst>
                                    <p:set>
                                      <p:cBhvr>
                                        <p:cTn id="63" dur="1" fill="hold">
                                          <p:stCondLst>
                                            <p:cond delay="0"/>
                                          </p:stCondLst>
                                        </p:cTn>
                                        <p:tgtEl>
                                          <p:spTgt spid="34"/>
                                        </p:tgtEl>
                                        <p:attrNameLst>
                                          <p:attrName>style.visibility</p:attrName>
                                        </p:attrNameLst>
                                      </p:cBhvr>
                                      <p:to>
                                        <p:strVal val="visible"/>
                                      </p:to>
                                    </p:set>
                                    <p:animEffect transition="in" filter="wipe(left)">
                                      <p:cBhvr>
                                        <p:cTn id="64" dur="500"/>
                                        <p:tgtEl>
                                          <p:spTgt spid="34"/>
                                        </p:tgtEl>
                                      </p:cBhvr>
                                    </p:animEffect>
                                  </p:childTnLst>
                                </p:cTn>
                              </p:par>
                              <p:par>
                                <p:cTn id="65" presetID="53" presetClass="entr" presetSubtype="16" fill="hold" grpId="0" nodeType="withEffect">
                                  <p:stCondLst>
                                    <p:cond delay="2000"/>
                                  </p:stCondLst>
                                  <p:childTnLst>
                                    <p:set>
                                      <p:cBhvr>
                                        <p:cTn id="66" dur="1" fill="hold">
                                          <p:stCondLst>
                                            <p:cond delay="0"/>
                                          </p:stCondLst>
                                        </p:cTn>
                                        <p:tgtEl>
                                          <p:spTgt spid="30"/>
                                        </p:tgtEl>
                                        <p:attrNameLst>
                                          <p:attrName>style.visibility</p:attrName>
                                        </p:attrNameLst>
                                      </p:cBhvr>
                                      <p:to>
                                        <p:strVal val="visible"/>
                                      </p:to>
                                    </p:set>
                                    <p:anim calcmode="lin" valueType="num">
                                      <p:cBhvr>
                                        <p:cTn id="67" dur="500" fill="hold"/>
                                        <p:tgtEl>
                                          <p:spTgt spid="30"/>
                                        </p:tgtEl>
                                        <p:attrNameLst>
                                          <p:attrName>ppt_w</p:attrName>
                                        </p:attrNameLst>
                                      </p:cBhvr>
                                      <p:tavLst>
                                        <p:tav tm="0">
                                          <p:val>
                                            <p:fltVal val="0"/>
                                          </p:val>
                                        </p:tav>
                                        <p:tav tm="100000">
                                          <p:val>
                                            <p:strVal val="#ppt_w"/>
                                          </p:val>
                                        </p:tav>
                                      </p:tavLst>
                                    </p:anim>
                                    <p:anim calcmode="lin" valueType="num">
                                      <p:cBhvr>
                                        <p:cTn id="68" dur="500" fill="hold"/>
                                        <p:tgtEl>
                                          <p:spTgt spid="30"/>
                                        </p:tgtEl>
                                        <p:attrNameLst>
                                          <p:attrName>ppt_h</p:attrName>
                                        </p:attrNameLst>
                                      </p:cBhvr>
                                      <p:tavLst>
                                        <p:tav tm="0">
                                          <p:val>
                                            <p:fltVal val="0"/>
                                          </p:val>
                                        </p:tav>
                                        <p:tav tm="100000">
                                          <p:val>
                                            <p:strVal val="#ppt_h"/>
                                          </p:val>
                                        </p:tav>
                                      </p:tavLst>
                                    </p:anim>
                                    <p:animEffect transition="in" filter="fade">
                                      <p:cBhvr>
                                        <p:cTn id="69" dur="500"/>
                                        <p:tgtEl>
                                          <p:spTgt spid="30"/>
                                        </p:tgtEl>
                                      </p:cBhvr>
                                    </p:animEffect>
                                  </p:childTnLst>
                                </p:cTn>
                              </p:par>
                              <p:par>
                                <p:cTn id="70" presetID="10" presetClass="entr" presetSubtype="0" fill="hold" grpId="0" nodeType="withEffect">
                                  <p:stCondLst>
                                    <p:cond delay="1500"/>
                                  </p:stCondLst>
                                  <p:childTnLst>
                                    <p:set>
                                      <p:cBhvr>
                                        <p:cTn id="71" dur="1" fill="hold">
                                          <p:stCondLst>
                                            <p:cond delay="0"/>
                                          </p:stCondLst>
                                        </p:cTn>
                                        <p:tgtEl>
                                          <p:spTgt spid="31"/>
                                        </p:tgtEl>
                                        <p:attrNameLst>
                                          <p:attrName>style.visibility</p:attrName>
                                        </p:attrNameLst>
                                      </p:cBhvr>
                                      <p:to>
                                        <p:strVal val="visible"/>
                                      </p:to>
                                    </p:set>
                                    <p:animEffect transition="in" filter="fade">
                                      <p:cBhvr>
                                        <p:cTn id="72" dur="500"/>
                                        <p:tgtEl>
                                          <p:spTgt spid="31"/>
                                        </p:tgtEl>
                                      </p:cBhvr>
                                    </p:animEffect>
                                  </p:childTnLst>
                                </p:cTn>
                              </p:par>
                            </p:childTnLst>
                          </p:cTn>
                        </p:par>
                        <p:par>
                          <p:cTn id="73" fill="hold">
                            <p:stCondLst>
                              <p:cond delay="8000"/>
                            </p:stCondLst>
                            <p:childTnLst>
                              <p:par>
                                <p:cTn id="74" presetID="10" presetClass="entr" presetSubtype="0" fill="hold" grpId="0" nodeType="afterEffect">
                                  <p:stCondLst>
                                    <p:cond delay="0"/>
                                  </p:stCondLst>
                                  <p:childTnLst>
                                    <p:set>
                                      <p:cBhvr>
                                        <p:cTn id="75" dur="1" fill="hold">
                                          <p:stCondLst>
                                            <p:cond delay="0"/>
                                          </p:stCondLst>
                                        </p:cTn>
                                        <p:tgtEl>
                                          <p:spTgt spid="37"/>
                                        </p:tgtEl>
                                        <p:attrNameLst>
                                          <p:attrName>style.visibility</p:attrName>
                                        </p:attrNameLst>
                                      </p:cBhvr>
                                      <p:to>
                                        <p:strVal val="visible"/>
                                      </p:to>
                                    </p:set>
                                    <p:animEffect transition="in" filter="fade">
                                      <p:cBhvr>
                                        <p:cTn id="76" dur="2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P spid="28" grpId="0"/>
      <p:bldP spid="29" grpId="0"/>
      <p:bldP spid="30" grpId="0"/>
      <p:bldP spid="31" grpId="0"/>
      <p:bldP spid="3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前景分析</a:t>
            </a:r>
            <a:endParaRPr lang="zh-CN" altLang="en-US" dirty="0">
              <a:solidFill>
                <a:schemeClr val="bg1"/>
              </a:solidFill>
              <a:latin typeface="微软雅黑" pitchFamily="34" charset="-122"/>
              <a:ea typeface="微软雅黑" pitchFamily="34" charset="-122"/>
            </a:endParaRPr>
          </a:p>
        </p:txBody>
      </p:sp>
      <p:sp>
        <p:nvSpPr>
          <p:cNvPr id="50" name="Freeform 9"/>
          <p:cNvSpPr>
            <a:spLocks noEditPoints="1"/>
          </p:cNvSpPr>
          <p:nvPr/>
        </p:nvSpPr>
        <p:spPr bwMode="auto">
          <a:xfrm rot="19469485">
            <a:off x="350522" y="103242"/>
            <a:ext cx="395368" cy="421289"/>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nvGrpSpPr>
          <p:cNvPr id="8" name="组合 7"/>
          <p:cNvGrpSpPr/>
          <p:nvPr/>
        </p:nvGrpSpPr>
        <p:grpSpPr>
          <a:xfrm>
            <a:off x="3547298" y="1742441"/>
            <a:ext cx="2877871" cy="338962"/>
            <a:chOff x="3249264" y="1751685"/>
            <a:chExt cx="2994025" cy="338961"/>
          </a:xfrm>
        </p:grpSpPr>
        <p:grpSp>
          <p:nvGrpSpPr>
            <p:cNvPr id="9" name="组合 8"/>
            <p:cNvGrpSpPr/>
            <p:nvPr/>
          </p:nvGrpSpPr>
          <p:grpSpPr>
            <a:xfrm>
              <a:off x="3249264" y="1776444"/>
              <a:ext cx="2994025" cy="314202"/>
              <a:chOff x="2940050" y="2132898"/>
              <a:chExt cx="2994025" cy="314202"/>
            </a:xfrm>
          </p:grpSpPr>
          <p:sp>
            <p:nvSpPr>
              <p:cNvPr id="11" name="圆角矩形 10"/>
              <p:cNvSpPr/>
              <p:nvPr/>
            </p:nvSpPr>
            <p:spPr>
              <a:xfrm>
                <a:off x="2940050" y="2132898"/>
                <a:ext cx="2994025" cy="314202"/>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solidFill>
                    <a:srgbClr val="31859C"/>
                  </a:solidFill>
                  <a:latin typeface="Impact MT Std" pitchFamily="34" charset="0"/>
                  <a:ea typeface="微软雅黑" panose="020B0503020204020204" pitchFamily="34" charset="-122"/>
                  <a:cs typeface="Arial" panose="020B0604020202020204" pitchFamily="34" charset="0"/>
                </a:endParaRPr>
              </a:p>
            </p:txBody>
          </p:sp>
          <p:sp>
            <p:nvSpPr>
              <p:cNvPr id="12" name="圆角矩形 11"/>
              <p:cNvSpPr/>
              <p:nvPr/>
            </p:nvSpPr>
            <p:spPr>
              <a:xfrm>
                <a:off x="2940050" y="2132898"/>
                <a:ext cx="2108200" cy="314202"/>
              </a:xfrm>
              <a:prstGeom prst="round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solidFill>
                    <a:srgbClr val="31859C"/>
                  </a:solidFill>
                  <a:latin typeface="Impact MT Std" pitchFamily="34" charset="0"/>
                  <a:ea typeface="微软雅黑" panose="020B0503020204020204" pitchFamily="34" charset="-122"/>
                  <a:cs typeface="Arial" panose="020B0604020202020204" pitchFamily="34" charset="0"/>
                </a:endParaRPr>
              </a:p>
            </p:txBody>
          </p:sp>
        </p:grpSp>
        <p:sp>
          <p:nvSpPr>
            <p:cNvPr id="10" name="文本框 4"/>
            <p:cNvSpPr txBox="1"/>
            <p:nvPr/>
          </p:nvSpPr>
          <p:spPr>
            <a:xfrm>
              <a:off x="5335260" y="1751685"/>
              <a:ext cx="673754" cy="333295"/>
            </a:xfrm>
            <a:prstGeom prst="rect">
              <a:avLst/>
            </a:prstGeom>
            <a:noFill/>
          </p:spPr>
          <p:txBody>
            <a:bodyPr wrap="square" rtlCol="0">
              <a:spAutoFit/>
            </a:bodyPr>
            <a:lstStyle/>
            <a:p>
              <a:pPr algn="ctr">
                <a:lnSpc>
                  <a:spcPct val="120000"/>
                </a:lnSpc>
              </a:pPr>
              <a:r>
                <a:rPr lang="en-US" altLang="zh-CN" sz="1467" dirty="0">
                  <a:solidFill>
                    <a:srgbClr val="31859C"/>
                  </a:solidFill>
                  <a:latin typeface="Impact MT Std" pitchFamily="34" charset="0"/>
                  <a:ea typeface="微软雅黑" panose="020B0503020204020204" pitchFamily="34" charset="-122"/>
                  <a:cs typeface="Arial" panose="020B0604020202020204" pitchFamily="34" charset="0"/>
                </a:rPr>
                <a:t>70%</a:t>
              </a:r>
              <a:endParaRPr lang="zh-CN" altLang="en-US" sz="1467" baseline="-3000" dirty="0">
                <a:solidFill>
                  <a:srgbClr val="31859C"/>
                </a:solidFill>
                <a:latin typeface="Impact MT Std" pitchFamily="34" charset="0"/>
                <a:ea typeface="微软雅黑" panose="020B0503020204020204" pitchFamily="34" charset="-122"/>
                <a:cs typeface="Arial" panose="020B0604020202020204" pitchFamily="34" charset="0"/>
              </a:endParaRPr>
            </a:p>
          </p:txBody>
        </p:sp>
      </p:grpSp>
      <p:grpSp>
        <p:nvGrpSpPr>
          <p:cNvPr id="13" name="组合 12"/>
          <p:cNvGrpSpPr/>
          <p:nvPr/>
        </p:nvGrpSpPr>
        <p:grpSpPr>
          <a:xfrm>
            <a:off x="3547298" y="2153507"/>
            <a:ext cx="2877871" cy="333296"/>
            <a:chOff x="3249264" y="2162753"/>
            <a:chExt cx="2994025" cy="333296"/>
          </a:xfrm>
        </p:grpSpPr>
        <p:grpSp>
          <p:nvGrpSpPr>
            <p:cNvPr id="14" name="组合 13"/>
            <p:cNvGrpSpPr/>
            <p:nvPr/>
          </p:nvGrpSpPr>
          <p:grpSpPr>
            <a:xfrm>
              <a:off x="3249264" y="2178703"/>
              <a:ext cx="2994025" cy="314618"/>
              <a:chOff x="2940050" y="2519659"/>
              <a:chExt cx="2994025" cy="314618"/>
            </a:xfrm>
          </p:grpSpPr>
          <p:sp>
            <p:nvSpPr>
              <p:cNvPr id="16" name="圆角矩形 15"/>
              <p:cNvSpPr/>
              <p:nvPr/>
            </p:nvSpPr>
            <p:spPr>
              <a:xfrm>
                <a:off x="2940050" y="2520075"/>
                <a:ext cx="2994025" cy="314202"/>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solidFill>
                    <a:srgbClr val="31859C"/>
                  </a:solidFill>
                  <a:latin typeface="Impact MT Std" pitchFamily="34" charset="0"/>
                  <a:ea typeface="微软雅黑" panose="020B0503020204020204" pitchFamily="34" charset="-122"/>
                  <a:cs typeface="Arial" panose="020B0604020202020204" pitchFamily="34" charset="0"/>
                </a:endParaRPr>
              </a:p>
            </p:txBody>
          </p:sp>
          <p:sp>
            <p:nvSpPr>
              <p:cNvPr id="17" name="圆角矩形 16"/>
              <p:cNvSpPr/>
              <p:nvPr/>
            </p:nvSpPr>
            <p:spPr>
              <a:xfrm>
                <a:off x="2940051" y="2519659"/>
                <a:ext cx="889000" cy="314202"/>
              </a:xfrm>
              <a:prstGeom prst="round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solidFill>
                    <a:srgbClr val="31859C"/>
                  </a:solidFill>
                  <a:latin typeface="Impact MT Std" pitchFamily="34" charset="0"/>
                  <a:ea typeface="微软雅黑" panose="020B0503020204020204" pitchFamily="34" charset="-122"/>
                  <a:cs typeface="Arial" panose="020B0604020202020204" pitchFamily="34" charset="0"/>
                </a:endParaRPr>
              </a:p>
            </p:txBody>
          </p:sp>
        </p:grpSp>
        <p:sp>
          <p:nvSpPr>
            <p:cNvPr id="15" name="文本框 9"/>
            <p:cNvSpPr txBox="1"/>
            <p:nvPr/>
          </p:nvSpPr>
          <p:spPr>
            <a:xfrm>
              <a:off x="4118871" y="2162753"/>
              <a:ext cx="673754" cy="333296"/>
            </a:xfrm>
            <a:prstGeom prst="rect">
              <a:avLst/>
            </a:prstGeom>
            <a:noFill/>
          </p:spPr>
          <p:txBody>
            <a:bodyPr wrap="square" rtlCol="0">
              <a:spAutoFit/>
            </a:bodyPr>
            <a:lstStyle/>
            <a:p>
              <a:pPr algn="ctr">
                <a:lnSpc>
                  <a:spcPct val="120000"/>
                </a:lnSpc>
              </a:pPr>
              <a:r>
                <a:rPr lang="en-US" altLang="zh-CN" sz="1467" dirty="0">
                  <a:solidFill>
                    <a:srgbClr val="31859C"/>
                  </a:solidFill>
                  <a:latin typeface="Impact MT Std" pitchFamily="34" charset="0"/>
                  <a:ea typeface="微软雅黑" panose="020B0503020204020204" pitchFamily="34" charset="-122"/>
                  <a:cs typeface="Arial" panose="020B0604020202020204" pitchFamily="34" charset="0"/>
                </a:rPr>
                <a:t>30%</a:t>
              </a:r>
              <a:endParaRPr lang="zh-CN" altLang="en-US" sz="1467" baseline="-3000" dirty="0">
                <a:solidFill>
                  <a:srgbClr val="31859C"/>
                </a:solidFill>
                <a:latin typeface="Impact MT Std" pitchFamily="34" charset="0"/>
                <a:ea typeface="微软雅黑" panose="020B0503020204020204" pitchFamily="34" charset="-122"/>
                <a:cs typeface="Arial" panose="020B0604020202020204" pitchFamily="34" charset="0"/>
              </a:endParaRPr>
            </a:p>
          </p:txBody>
        </p:sp>
      </p:grpSp>
      <p:grpSp>
        <p:nvGrpSpPr>
          <p:cNvPr id="21" name="组合 20"/>
          <p:cNvGrpSpPr/>
          <p:nvPr/>
        </p:nvGrpSpPr>
        <p:grpSpPr>
          <a:xfrm>
            <a:off x="3542303" y="3923695"/>
            <a:ext cx="2894725" cy="352594"/>
            <a:chOff x="3244272" y="3932941"/>
            <a:chExt cx="3011560" cy="352593"/>
          </a:xfrm>
        </p:grpSpPr>
        <p:sp>
          <p:nvSpPr>
            <p:cNvPr id="23" name="圆角矩形 22"/>
            <p:cNvSpPr/>
            <p:nvPr/>
          </p:nvSpPr>
          <p:spPr>
            <a:xfrm>
              <a:off x="3261807" y="3971332"/>
              <a:ext cx="2994025" cy="314202"/>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solidFill>
                  <a:srgbClr val="31859C"/>
                </a:solidFill>
                <a:latin typeface="Impact MT Std" pitchFamily="34" charset="0"/>
                <a:ea typeface="微软雅黑" panose="020B0503020204020204" pitchFamily="34" charset="-122"/>
                <a:cs typeface="Arial" panose="020B0604020202020204" pitchFamily="34" charset="0"/>
              </a:endParaRPr>
            </a:p>
          </p:txBody>
        </p:sp>
        <p:sp>
          <p:nvSpPr>
            <p:cNvPr id="24" name="圆角矩形 23"/>
            <p:cNvSpPr/>
            <p:nvPr/>
          </p:nvSpPr>
          <p:spPr>
            <a:xfrm>
              <a:off x="3244272" y="3971332"/>
              <a:ext cx="1201953" cy="314202"/>
            </a:xfrm>
            <a:prstGeom prst="roundRect">
              <a:avLst>
                <a:gd name="adj" fmla="val 5000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solidFill>
                  <a:srgbClr val="31859C"/>
                </a:solidFill>
                <a:latin typeface="Impact MT Std" pitchFamily="34" charset="0"/>
                <a:ea typeface="微软雅黑" panose="020B0503020204020204" pitchFamily="34" charset="-122"/>
                <a:cs typeface="Arial" panose="020B0604020202020204" pitchFamily="34" charset="0"/>
              </a:endParaRPr>
            </a:p>
          </p:txBody>
        </p:sp>
        <p:sp>
          <p:nvSpPr>
            <p:cNvPr id="25" name="文本框 15"/>
            <p:cNvSpPr txBox="1"/>
            <p:nvPr/>
          </p:nvSpPr>
          <p:spPr>
            <a:xfrm>
              <a:off x="4418923" y="3932941"/>
              <a:ext cx="907694" cy="333295"/>
            </a:xfrm>
            <a:prstGeom prst="rect">
              <a:avLst/>
            </a:prstGeom>
            <a:noFill/>
          </p:spPr>
          <p:txBody>
            <a:bodyPr wrap="square" rtlCol="0">
              <a:spAutoFit/>
            </a:bodyPr>
            <a:lstStyle/>
            <a:p>
              <a:pPr algn="ctr">
                <a:lnSpc>
                  <a:spcPct val="120000"/>
                </a:lnSpc>
              </a:pPr>
              <a:r>
                <a:rPr lang="en-US" altLang="zh-CN" sz="1467" dirty="0">
                  <a:solidFill>
                    <a:srgbClr val="31859C"/>
                  </a:solidFill>
                  <a:latin typeface="Impact MT Std" pitchFamily="34" charset="0"/>
                  <a:ea typeface="微软雅黑" panose="020B0503020204020204" pitchFamily="34" charset="-122"/>
                  <a:cs typeface="Arial" panose="020B0604020202020204" pitchFamily="34" charset="0"/>
                </a:rPr>
                <a:t>40%</a:t>
              </a:r>
              <a:endParaRPr lang="zh-CN" altLang="en-US" sz="1467" baseline="-3000" dirty="0">
                <a:solidFill>
                  <a:srgbClr val="31859C"/>
                </a:solidFill>
                <a:latin typeface="Impact MT Std" pitchFamily="34" charset="0"/>
                <a:ea typeface="微软雅黑" panose="020B0503020204020204" pitchFamily="34" charset="-122"/>
                <a:cs typeface="Arial" panose="020B0604020202020204" pitchFamily="34" charset="0"/>
              </a:endParaRPr>
            </a:p>
          </p:txBody>
        </p:sp>
      </p:grpSp>
      <p:grpSp>
        <p:nvGrpSpPr>
          <p:cNvPr id="26" name="组合 25"/>
          <p:cNvGrpSpPr/>
          <p:nvPr/>
        </p:nvGrpSpPr>
        <p:grpSpPr>
          <a:xfrm>
            <a:off x="3542308" y="4315727"/>
            <a:ext cx="2891825" cy="351887"/>
            <a:chOff x="3244272" y="4324968"/>
            <a:chExt cx="3008542" cy="351885"/>
          </a:xfrm>
        </p:grpSpPr>
        <p:sp>
          <p:nvSpPr>
            <p:cNvPr id="27" name="圆角矩形 26"/>
            <p:cNvSpPr/>
            <p:nvPr/>
          </p:nvSpPr>
          <p:spPr>
            <a:xfrm>
              <a:off x="3258789" y="4362615"/>
              <a:ext cx="2994025" cy="314202"/>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solidFill>
                  <a:srgbClr val="31859C"/>
                </a:solidFill>
                <a:latin typeface="Impact MT Std" pitchFamily="34" charset="0"/>
                <a:ea typeface="微软雅黑" panose="020B0503020204020204" pitchFamily="34" charset="-122"/>
                <a:cs typeface="Arial" panose="020B0604020202020204" pitchFamily="34" charset="0"/>
              </a:endParaRPr>
            </a:p>
          </p:txBody>
        </p:sp>
        <p:sp>
          <p:nvSpPr>
            <p:cNvPr id="28" name="圆角矩形 27"/>
            <p:cNvSpPr/>
            <p:nvPr/>
          </p:nvSpPr>
          <p:spPr>
            <a:xfrm>
              <a:off x="3244272" y="4362651"/>
              <a:ext cx="2108200" cy="314202"/>
            </a:xfrm>
            <a:prstGeom prst="roundRect">
              <a:avLst>
                <a:gd name="adj" fmla="val 5000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solidFill>
                  <a:srgbClr val="31859C"/>
                </a:solidFill>
                <a:latin typeface="Impact MT Std" pitchFamily="34" charset="0"/>
                <a:ea typeface="微软雅黑" panose="020B0503020204020204" pitchFamily="34" charset="-122"/>
                <a:cs typeface="Arial" panose="020B0604020202020204" pitchFamily="34" charset="0"/>
              </a:endParaRPr>
            </a:p>
          </p:txBody>
        </p:sp>
        <p:sp>
          <p:nvSpPr>
            <p:cNvPr id="29" name="文本框 19"/>
            <p:cNvSpPr txBox="1"/>
            <p:nvPr/>
          </p:nvSpPr>
          <p:spPr>
            <a:xfrm>
              <a:off x="5326614" y="4324968"/>
              <a:ext cx="673754" cy="333294"/>
            </a:xfrm>
            <a:prstGeom prst="rect">
              <a:avLst/>
            </a:prstGeom>
            <a:noFill/>
          </p:spPr>
          <p:txBody>
            <a:bodyPr wrap="square" rtlCol="0">
              <a:spAutoFit/>
            </a:bodyPr>
            <a:lstStyle/>
            <a:p>
              <a:pPr algn="ctr">
                <a:lnSpc>
                  <a:spcPct val="120000"/>
                </a:lnSpc>
              </a:pPr>
              <a:r>
                <a:rPr lang="en-US" altLang="zh-CN" sz="1467" dirty="0">
                  <a:solidFill>
                    <a:srgbClr val="31859C"/>
                  </a:solidFill>
                  <a:latin typeface="Impact MT Std" pitchFamily="34" charset="0"/>
                  <a:ea typeface="微软雅黑" panose="020B0503020204020204" pitchFamily="34" charset="-122"/>
                  <a:cs typeface="Arial" panose="020B0604020202020204" pitchFamily="34" charset="0"/>
                </a:rPr>
                <a:t>60%</a:t>
              </a:r>
              <a:endParaRPr lang="zh-CN" altLang="en-US" sz="1467" baseline="-3000" dirty="0">
                <a:solidFill>
                  <a:srgbClr val="31859C"/>
                </a:solidFill>
                <a:latin typeface="Impact MT Std" pitchFamily="34" charset="0"/>
                <a:ea typeface="微软雅黑" panose="020B0503020204020204" pitchFamily="34" charset="-122"/>
                <a:cs typeface="Arial" panose="020B0604020202020204" pitchFamily="34" charset="0"/>
              </a:endParaRPr>
            </a:p>
          </p:txBody>
        </p:sp>
      </p:grpSp>
      <p:grpSp>
        <p:nvGrpSpPr>
          <p:cNvPr id="30" name="组合 29"/>
          <p:cNvGrpSpPr/>
          <p:nvPr/>
        </p:nvGrpSpPr>
        <p:grpSpPr>
          <a:xfrm>
            <a:off x="1581965" y="1438432"/>
            <a:ext cx="2158455" cy="2196000"/>
            <a:chOff x="471707" y="1675770"/>
            <a:chExt cx="2158455" cy="2196000"/>
          </a:xfrm>
          <a:solidFill>
            <a:schemeClr val="accent5">
              <a:lumMod val="75000"/>
            </a:schemeClr>
          </a:solidFill>
        </p:grpSpPr>
        <p:grpSp>
          <p:nvGrpSpPr>
            <p:cNvPr id="31" name="组合 30"/>
            <p:cNvGrpSpPr>
              <a:grpSpLocks noChangeAspect="1"/>
            </p:cNvGrpSpPr>
            <p:nvPr/>
          </p:nvGrpSpPr>
          <p:grpSpPr>
            <a:xfrm>
              <a:off x="471707" y="1675770"/>
              <a:ext cx="2158455" cy="2196000"/>
              <a:chOff x="5397500" y="5734050"/>
              <a:chExt cx="365125" cy="371476"/>
            </a:xfrm>
            <a:grpFill/>
          </p:grpSpPr>
          <p:sp>
            <p:nvSpPr>
              <p:cNvPr id="35" name="Freeform 288"/>
              <p:cNvSpPr>
                <a:spLocks/>
              </p:cNvSpPr>
              <p:nvPr/>
            </p:nvSpPr>
            <p:spPr bwMode="auto">
              <a:xfrm>
                <a:off x="5532438" y="5907088"/>
                <a:ext cx="71438" cy="68263"/>
              </a:xfrm>
              <a:custGeom>
                <a:avLst/>
                <a:gdLst>
                  <a:gd name="T0" fmla="*/ 45 w 45"/>
                  <a:gd name="T1" fmla="*/ 17 h 43"/>
                  <a:gd name="T2" fmla="*/ 17 w 45"/>
                  <a:gd name="T3" fmla="*/ 43 h 43"/>
                  <a:gd name="T4" fmla="*/ 0 w 45"/>
                  <a:gd name="T5" fmla="*/ 26 h 43"/>
                  <a:gd name="T6" fmla="*/ 29 w 45"/>
                  <a:gd name="T7" fmla="*/ 0 h 43"/>
                  <a:gd name="T8" fmla="*/ 45 w 45"/>
                  <a:gd name="T9" fmla="*/ 17 h 43"/>
                </a:gdLst>
                <a:ahLst/>
                <a:cxnLst>
                  <a:cxn ang="0">
                    <a:pos x="T0" y="T1"/>
                  </a:cxn>
                  <a:cxn ang="0">
                    <a:pos x="T2" y="T3"/>
                  </a:cxn>
                  <a:cxn ang="0">
                    <a:pos x="T4" y="T5"/>
                  </a:cxn>
                  <a:cxn ang="0">
                    <a:pos x="T6" y="T7"/>
                  </a:cxn>
                  <a:cxn ang="0">
                    <a:pos x="T8" y="T9"/>
                  </a:cxn>
                </a:cxnLst>
                <a:rect l="0" t="0" r="r" b="b"/>
                <a:pathLst>
                  <a:path w="45" h="43">
                    <a:moveTo>
                      <a:pt x="45" y="17"/>
                    </a:moveTo>
                    <a:lnTo>
                      <a:pt x="17" y="43"/>
                    </a:lnTo>
                    <a:lnTo>
                      <a:pt x="0" y="26"/>
                    </a:lnTo>
                    <a:lnTo>
                      <a:pt x="29" y="0"/>
                    </a:lnTo>
                    <a:lnTo>
                      <a:pt x="45" y="17"/>
                    </a:ln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sp>
            <p:nvSpPr>
              <p:cNvPr id="36" name="Freeform 289"/>
              <p:cNvSpPr>
                <a:spLocks noEditPoints="1"/>
              </p:cNvSpPr>
              <p:nvPr/>
            </p:nvSpPr>
            <p:spPr bwMode="auto">
              <a:xfrm>
                <a:off x="5537200" y="5734050"/>
                <a:ext cx="225425" cy="225425"/>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1 h 60"/>
                  <a:gd name="T12" fmla="*/ 8 w 60"/>
                  <a:gd name="T13" fmla="*/ 30 h 60"/>
                  <a:gd name="T14" fmla="*/ 30 w 60"/>
                  <a:gd name="T15" fmla="*/ 8 h 60"/>
                  <a:gd name="T16" fmla="*/ 52 w 60"/>
                  <a:gd name="T17" fmla="*/ 30 h 60"/>
                  <a:gd name="T18" fmla="*/ 30 w 60"/>
                  <a:gd name="T1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1"/>
                    </a:moveTo>
                    <a:cubicBezTo>
                      <a:pt x="18" y="51"/>
                      <a:pt x="8" y="42"/>
                      <a:pt x="8" y="30"/>
                    </a:cubicBezTo>
                    <a:cubicBezTo>
                      <a:pt x="8" y="18"/>
                      <a:pt x="18" y="8"/>
                      <a:pt x="30" y="8"/>
                    </a:cubicBezTo>
                    <a:cubicBezTo>
                      <a:pt x="42" y="8"/>
                      <a:pt x="52" y="18"/>
                      <a:pt x="52" y="30"/>
                    </a:cubicBezTo>
                    <a:cubicBezTo>
                      <a:pt x="52" y="42"/>
                      <a:pt x="42" y="51"/>
                      <a:pt x="30" y="51"/>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sp>
            <p:nvSpPr>
              <p:cNvPr id="37" name="Freeform 291"/>
              <p:cNvSpPr>
                <a:spLocks/>
              </p:cNvSpPr>
              <p:nvPr/>
            </p:nvSpPr>
            <p:spPr bwMode="auto">
              <a:xfrm>
                <a:off x="5397500" y="5951538"/>
                <a:ext cx="158750" cy="153988"/>
              </a:xfrm>
              <a:custGeom>
                <a:avLst/>
                <a:gdLst>
                  <a:gd name="T0" fmla="*/ 30 w 42"/>
                  <a:gd name="T1" fmla="*/ 0 h 41"/>
                  <a:gd name="T2" fmla="*/ 3 w 42"/>
                  <a:gd name="T3" fmla="*/ 26 h 41"/>
                  <a:gd name="T4" fmla="*/ 3 w 42"/>
                  <a:gd name="T5" fmla="*/ 38 h 41"/>
                  <a:gd name="T6" fmla="*/ 15 w 42"/>
                  <a:gd name="T7" fmla="*/ 38 h 41"/>
                  <a:gd name="T8" fmla="*/ 42 w 42"/>
                  <a:gd name="T9" fmla="*/ 12 h 41"/>
                  <a:gd name="T10" fmla="*/ 30 w 42"/>
                  <a:gd name="T11" fmla="*/ 0 h 41"/>
                </a:gdLst>
                <a:ahLst/>
                <a:cxnLst>
                  <a:cxn ang="0">
                    <a:pos x="T0" y="T1"/>
                  </a:cxn>
                  <a:cxn ang="0">
                    <a:pos x="T2" y="T3"/>
                  </a:cxn>
                  <a:cxn ang="0">
                    <a:pos x="T4" y="T5"/>
                  </a:cxn>
                  <a:cxn ang="0">
                    <a:pos x="T6" y="T7"/>
                  </a:cxn>
                  <a:cxn ang="0">
                    <a:pos x="T8" y="T9"/>
                  </a:cxn>
                  <a:cxn ang="0">
                    <a:pos x="T10" y="T11"/>
                  </a:cxn>
                </a:cxnLst>
                <a:rect l="0" t="0" r="r" b="b"/>
                <a:pathLst>
                  <a:path w="42" h="41">
                    <a:moveTo>
                      <a:pt x="30" y="0"/>
                    </a:moveTo>
                    <a:cubicBezTo>
                      <a:pt x="3" y="26"/>
                      <a:pt x="3" y="26"/>
                      <a:pt x="3" y="26"/>
                    </a:cubicBezTo>
                    <a:cubicBezTo>
                      <a:pt x="0" y="29"/>
                      <a:pt x="0" y="34"/>
                      <a:pt x="3" y="38"/>
                    </a:cubicBezTo>
                    <a:cubicBezTo>
                      <a:pt x="6" y="41"/>
                      <a:pt x="12" y="41"/>
                      <a:pt x="15" y="38"/>
                    </a:cubicBezTo>
                    <a:cubicBezTo>
                      <a:pt x="42" y="12"/>
                      <a:pt x="42" y="12"/>
                      <a:pt x="42" y="12"/>
                    </a:cubicBezTo>
                    <a:lnTo>
                      <a:pt x="30" y="0"/>
                    </a:ln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grpSp>
        <p:grpSp>
          <p:nvGrpSpPr>
            <p:cNvPr id="32" name="组合 31"/>
            <p:cNvGrpSpPr>
              <a:grpSpLocks noChangeAspect="1"/>
            </p:cNvGrpSpPr>
            <p:nvPr/>
          </p:nvGrpSpPr>
          <p:grpSpPr>
            <a:xfrm>
              <a:off x="1735995" y="2108076"/>
              <a:ext cx="462003" cy="468000"/>
              <a:chOff x="2665061" y="4979202"/>
              <a:chExt cx="284308" cy="288000"/>
            </a:xfrm>
            <a:grpFill/>
          </p:grpSpPr>
          <p:sp>
            <p:nvSpPr>
              <p:cNvPr id="33" name="Freeform 932"/>
              <p:cNvSpPr>
                <a:spLocks noEditPoints="1"/>
              </p:cNvSpPr>
              <p:nvPr/>
            </p:nvSpPr>
            <p:spPr bwMode="auto">
              <a:xfrm>
                <a:off x="2665061" y="4979202"/>
                <a:ext cx="284308" cy="288000"/>
              </a:xfrm>
              <a:custGeom>
                <a:avLst/>
                <a:gdLst>
                  <a:gd name="T0" fmla="*/ 70 w 98"/>
                  <a:gd name="T1" fmla="*/ 42 h 99"/>
                  <a:gd name="T2" fmla="*/ 66 w 98"/>
                  <a:gd name="T3" fmla="*/ 42 h 99"/>
                  <a:gd name="T4" fmla="*/ 41 w 98"/>
                  <a:gd name="T5" fmla="*/ 67 h 99"/>
                  <a:gd name="T6" fmla="*/ 41 w 98"/>
                  <a:gd name="T7" fmla="*/ 70 h 99"/>
                  <a:gd name="T8" fmla="*/ 70 w 98"/>
                  <a:gd name="T9" fmla="*/ 99 h 99"/>
                  <a:gd name="T10" fmla="*/ 98 w 98"/>
                  <a:gd name="T11" fmla="*/ 70 h 99"/>
                  <a:gd name="T12" fmla="*/ 70 w 98"/>
                  <a:gd name="T13" fmla="*/ 42 h 99"/>
                  <a:gd name="T14" fmla="*/ 70 w 98"/>
                  <a:gd name="T15" fmla="*/ 90 h 99"/>
                  <a:gd name="T16" fmla="*/ 50 w 98"/>
                  <a:gd name="T17" fmla="*/ 70 h 99"/>
                  <a:gd name="T18" fmla="*/ 70 w 98"/>
                  <a:gd name="T19" fmla="*/ 51 h 99"/>
                  <a:gd name="T20" fmla="*/ 89 w 98"/>
                  <a:gd name="T21" fmla="*/ 70 h 99"/>
                  <a:gd name="T22" fmla="*/ 70 w 98"/>
                  <a:gd name="T23" fmla="*/ 90 h 99"/>
                  <a:gd name="T24" fmla="*/ 57 w 98"/>
                  <a:gd name="T25" fmla="*/ 29 h 99"/>
                  <a:gd name="T26" fmla="*/ 28 w 98"/>
                  <a:gd name="T27" fmla="*/ 0 h 99"/>
                  <a:gd name="T28" fmla="*/ 0 w 98"/>
                  <a:gd name="T29" fmla="*/ 29 h 99"/>
                  <a:gd name="T30" fmla="*/ 28 w 98"/>
                  <a:gd name="T31" fmla="*/ 57 h 99"/>
                  <a:gd name="T32" fmla="*/ 32 w 98"/>
                  <a:gd name="T33" fmla="*/ 57 h 99"/>
                  <a:gd name="T34" fmla="*/ 56 w 98"/>
                  <a:gd name="T35" fmla="*/ 32 h 99"/>
                  <a:gd name="T36" fmla="*/ 57 w 98"/>
                  <a:gd name="T37" fmla="*/ 29 h 99"/>
                  <a:gd name="T38" fmla="*/ 28 w 98"/>
                  <a:gd name="T39" fmla="*/ 48 h 99"/>
                  <a:gd name="T40" fmla="*/ 8 w 98"/>
                  <a:gd name="T41" fmla="*/ 29 h 99"/>
                  <a:gd name="T42" fmla="*/ 28 w 98"/>
                  <a:gd name="T43" fmla="*/ 9 h 99"/>
                  <a:gd name="T44" fmla="*/ 48 w 98"/>
                  <a:gd name="T45" fmla="*/ 29 h 99"/>
                  <a:gd name="T46" fmla="*/ 28 w 98"/>
                  <a:gd name="T47" fmla="*/ 4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8" h="99">
                    <a:moveTo>
                      <a:pt x="70" y="42"/>
                    </a:moveTo>
                    <a:cubicBezTo>
                      <a:pt x="68" y="42"/>
                      <a:pt x="67" y="42"/>
                      <a:pt x="66" y="42"/>
                    </a:cubicBezTo>
                    <a:cubicBezTo>
                      <a:pt x="41" y="67"/>
                      <a:pt x="41" y="67"/>
                      <a:pt x="41" y="67"/>
                    </a:cubicBezTo>
                    <a:cubicBezTo>
                      <a:pt x="41" y="68"/>
                      <a:pt x="41" y="69"/>
                      <a:pt x="41" y="70"/>
                    </a:cubicBezTo>
                    <a:cubicBezTo>
                      <a:pt x="41" y="86"/>
                      <a:pt x="54" y="99"/>
                      <a:pt x="70" y="99"/>
                    </a:cubicBezTo>
                    <a:cubicBezTo>
                      <a:pt x="85" y="99"/>
                      <a:pt x="98" y="86"/>
                      <a:pt x="98" y="70"/>
                    </a:cubicBezTo>
                    <a:cubicBezTo>
                      <a:pt x="98" y="55"/>
                      <a:pt x="85" y="42"/>
                      <a:pt x="70" y="42"/>
                    </a:cubicBezTo>
                    <a:close/>
                    <a:moveTo>
                      <a:pt x="70" y="90"/>
                    </a:moveTo>
                    <a:cubicBezTo>
                      <a:pt x="59" y="90"/>
                      <a:pt x="50" y="81"/>
                      <a:pt x="50" y="70"/>
                    </a:cubicBezTo>
                    <a:cubicBezTo>
                      <a:pt x="50" y="59"/>
                      <a:pt x="59" y="51"/>
                      <a:pt x="70" y="51"/>
                    </a:cubicBezTo>
                    <a:cubicBezTo>
                      <a:pt x="81" y="51"/>
                      <a:pt x="89" y="59"/>
                      <a:pt x="89" y="70"/>
                    </a:cubicBezTo>
                    <a:cubicBezTo>
                      <a:pt x="89" y="81"/>
                      <a:pt x="81" y="90"/>
                      <a:pt x="70" y="90"/>
                    </a:cubicBezTo>
                    <a:close/>
                    <a:moveTo>
                      <a:pt x="57" y="29"/>
                    </a:moveTo>
                    <a:cubicBezTo>
                      <a:pt x="57" y="13"/>
                      <a:pt x="44" y="0"/>
                      <a:pt x="28" y="0"/>
                    </a:cubicBezTo>
                    <a:cubicBezTo>
                      <a:pt x="12" y="0"/>
                      <a:pt x="0" y="13"/>
                      <a:pt x="0" y="29"/>
                    </a:cubicBezTo>
                    <a:cubicBezTo>
                      <a:pt x="0" y="44"/>
                      <a:pt x="12" y="57"/>
                      <a:pt x="28" y="57"/>
                    </a:cubicBezTo>
                    <a:cubicBezTo>
                      <a:pt x="29" y="57"/>
                      <a:pt x="31" y="57"/>
                      <a:pt x="32" y="57"/>
                    </a:cubicBezTo>
                    <a:cubicBezTo>
                      <a:pt x="56" y="32"/>
                      <a:pt x="56" y="32"/>
                      <a:pt x="56" y="32"/>
                    </a:cubicBezTo>
                    <a:cubicBezTo>
                      <a:pt x="56" y="31"/>
                      <a:pt x="57" y="30"/>
                      <a:pt x="57" y="29"/>
                    </a:cubicBezTo>
                    <a:close/>
                    <a:moveTo>
                      <a:pt x="28" y="48"/>
                    </a:moveTo>
                    <a:cubicBezTo>
                      <a:pt x="17" y="48"/>
                      <a:pt x="8" y="40"/>
                      <a:pt x="8" y="29"/>
                    </a:cubicBezTo>
                    <a:cubicBezTo>
                      <a:pt x="8" y="18"/>
                      <a:pt x="17" y="9"/>
                      <a:pt x="28" y="9"/>
                    </a:cubicBezTo>
                    <a:cubicBezTo>
                      <a:pt x="39" y="9"/>
                      <a:pt x="48" y="18"/>
                      <a:pt x="48" y="29"/>
                    </a:cubicBezTo>
                    <a:cubicBezTo>
                      <a:pt x="48" y="40"/>
                      <a:pt x="39" y="48"/>
                      <a:pt x="28" y="4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sp>
            <p:nvSpPr>
              <p:cNvPr id="34" name="Freeform 933"/>
              <p:cNvSpPr>
                <a:spLocks/>
              </p:cNvSpPr>
              <p:nvPr/>
            </p:nvSpPr>
            <p:spPr bwMode="auto">
              <a:xfrm>
                <a:off x="2697060" y="5013664"/>
                <a:ext cx="220308" cy="219077"/>
              </a:xfrm>
              <a:custGeom>
                <a:avLst/>
                <a:gdLst>
                  <a:gd name="T0" fmla="*/ 179 w 179"/>
                  <a:gd name="T1" fmla="*/ 12 h 178"/>
                  <a:gd name="T2" fmla="*/ 14 w 179"/>
                  <a:gd name="T3" fmla="*/ 178 h 178"/>
                  <a:gd name="T4" fmla="*/ 0 w 179"/>
                  <a:gd name="T5" fmla="*/ 166 h 178"/>
                  <a:gd name="T6" fmla="*/ 165 w 179"/>
                  <a:gd name="T7" fmla="*/ 0 h 178"/>
                  <a:gd name="T8" fmla="*/ 179 w 179"/>
                  <a:gd name="T9" fmla="*/ 12 h 178"/>
                </a:gdLst>
                <a:ahLst/>
                <a:cxnLst>
                  <a:cxn ang="0">
                    <a:pos x="T0" y="T1"/>
                  </a:cxn>
                  <a:cxn ang="0">
                    <a:pos x="T2" y="T3"/>
                  </a:cxn>
                  <a:cxn ang="0">
                    <a:pos x="T4" y="T5"/>
                  </a:cxn>
                  <a:cxn ang="0">
                    <a:pos x="T6" y="T7"/>
                  </a:cxn>
                  <a:cxn ang="0">
                    <a:pos x="T8" y="T9"/>
                  </a:cxn>
                </a:cxnLst>
                <a:rect l="0" t="0" r="r" b="b"/>
                <a:pathLst>
                  <a:path w="179" h="178">
                    <a:moveTo>
                      <a:pt x="179" y="12"/>
                    </a:moveTo>
                    <a:lnTo>
                      <a:pt x="14" y="178"/>
                    </a:lnTo>
                    <a:lnTo>
                      <a:pt x="0" y="166"/>
                    </a:lnTo>
                    <a:lnTo>
                      <a:pt x="165" y="0"/>
                    </a:lnTo>
                    <a:lnTo>
                      <a:pt x="179" y="12"/>
                    </a:ln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38" name="组合 37"/>
          <p:cNvGrpSpPr/>
          <p:nvPr/>
        </p:nvGrpSpPr>
        <p:grpSpPr>
          <a:xfrm>
            <a:off x="1592040" y="3652464"/>
            <a:ext cx="2158455" cy="2196000"/>
            <a:chOff x="478903" y="4355475"/>
            <a:chExt cx="2158455" cy="2196000"/>
          </a:xfrm>
          <a:solidFill>
            <a:schemeClr val="accent5">
              <a:lumMod val="50000"/>
            </a:schemeClr>
          </a:solidFill>
        </p:grpSpPr>
        <p:grpSp>
          <p:nvGrpSpPr>
            <p:cNvPr id="39" name="组合 38"/>
            <p:cNvGrpSpPr>
              <a:grpSpLocks noChangeAspect="1"/>
            </p:cNvGrpSpPr>
            <p:nvPr/>
          </p:nvGrpSpPr>
          <p:grpSpPr>
            <a:xfrm>
              <a:off x="1795203" y="4733013"/>
              <a:ext cx="366333" cy="576000"/>
              <a:chOff x="2257888" y="5547128"/>
              <a:chExt cx="137373" cy="216000"/>
            </a:xfrm>
            <a:grpFill/>
          </p:grpSpPr>
          <p:sp>
            <p:nvSpPr>
              <p:cNvPr id="44" name="Freeform 69"/>
              <p:cNvSpPr>
                <a:spLocks/>
              </p:cNvSpPr>
              <p:nvPr/>
            </p:nvSpPr>
            <p:spPr bwMode="auto">
              <a:xfrm>
                <a:off x="2257888" y="5547128"/>
                <a:ext cx="137373" cy="140987"/>
              </a:xfrm>
              <a:custGeom>
                <a:avLst/>
                <a:gdLst>
                  <a:gd name="T0" fmla="*/ 57 w 64"/>
                  <a:gd name="T1" fmla="*/ 37 h 66"/>
                  <a:gd name="T2" fmla="*/ 43 w 64"/>
                  <a:gd name="T3" fmla="*/ 12 h 66"/>
                  <a:gd name="T4" fmla="*/ 39 w 64"/>
                  <a:gd name="T5" fmla="*/ 6 h 66"/>
                  <a:gd name="T6" fmla="*/ 25 w 64"/>
                  <a:gd name="T7" fmla="*/ 6 h 66"/>
                  <a:gd name="T8" fmla="*/ 22 w 64"/>
                  <a:gd name="T9" fmla="*/ 12 h 66"/>
                  <a:gd name="T10" fmla="*/ 8 w 64"/>
                  <a:gd name="T11" fmla="*/ 37 h 66"/>
                  <a:gd name="T12" fmla="*/ 4 w 64"/>
                  <a:gd name="T13" fmla="*/ 43 h 66"/>
                  <a:gd name="T14" fmla="*/ 11 w 64"/>
                  <a:gd name="T15" fmla="*/ 55 h 66"/>
                  <a:gd name="T16" fmla="*/ 18 w 64"/>
                  <a:gd name="T17" fmla="*/ 55 h 66"/>
                  <a:gd name="T18" fmla="*/ 19 w 64"/>
                  <a:gd name="T19" fmla="*/ 55 h 66"/>
                  <a:gd name="T20" fmla="*/ 19 w 64"/>
                  <a:gd name="T21" fmla="*/ 66 h 66"/>
                  <a:gd name="T22" fmla="*/ 32 w 64"/>
                  <a:gd name="T23" fmla="*/ 62 h 66"/>
                  <a:gd name="T24" fmla="*/ 32 w 64"/>
                  <a:gd name="T25" fmla="*/ 62 h 66"/>
                  <a:gd name="T26" fmla="*/ 46 w 64"/>
                  <a:gd name="T27" fmla="*/ 66 h 66"/>
                  <a:gd name="T28" fmla="*/ 46 w 64"/>
                  <a:gd name="T29" fmla="*/ 55 h 66"/>
                  <a:gd name="T30" fmla="*/ 46 w 64"/>
                  <a:gd name="T31" fmla="*/ 55 h 66"/>
                  <a:gd name="T32" fmla="*/ 53 w 64"/>
                  <a:gd name="T33" fmla="*/ 55 h 66"/>
                  <a:gd name="T34" fmla="*/ 60 w 64"/>
                  <a:gd name="T35" fmla="*/ 43 h 66"/>
                  <a:gd name="T36" fmla="*/ 57 w 64"/>
                  <a:gd name="T37" fmla="*/ 3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66">
                    <a:moveTo>
                      <a:pt x="57" y="37"/>
                    </a:moveTo>
                    <a:cubicBezTo>
                      <a:pt x="53" y="30"/>
                      <a:pt x="47" y="19"/>
                      <a:pt x="43" y="12"/>
                    </a:cubicBezTo>
                    <a:cubicBezTo>
                      <a:pt x="39" y="6"/>
                      <a:pt x="39" y="6"/>
                      <a:pt x="39" y="6"/>
                    </a:cubicBezTo>
                    <a:cubicBezTo>
                      <a:pt x="35" y="0"/>
                      <a:pt x="29" y="0"/>
                      <a:pt x="25" y="6"/>
                    </a:cubicBezTo>
                    <a:cubicBezTo>
                      <a:pt x="22" y="12"/>
                      <a:pt x="22" y="12"/>
                      <a:pt x="22" y="12"/>
                    </a:cubicBezTo>
                    <a:cubicBezTo>
                      <a:pt x="18" y="19"/>
                      <a:pt x="11" y="30"/>
                      <a:pt x="8" y="37"/>
                    </a:cubicBezTo>
                    <a:cubicBezTo>
                      <a:pt x="4" y="43"/>
                      <a:pt x="4" y="43"/>
                      <a:pt x="4" y="43"/>
                    </a:cubicBezTo>
                    <a:cubicBezTo>
                      <a:pt x="0" y="50"/>
                      <a:pt x="3" y="55"/>
                      <a:pt x="11" y="55"/>
                    </a:cubicBezTo>
                    <a:cubicBezTo>
                      <a:pt x="18" y="55"/>
                      <a:pt x="18" y="55"/>
                      <a:pt x="18" y="55"/>
                    </a:cubicBezTo>
                    <a:cubicBezTo>
                      <a:pt x="19" y="55"/>
                      <a:pt x="19" y="55"/>
                      <a:pt x="19" y="55"/>
                    </a:cubicBezTo>
                    <a:cubicBezTo>
                      <a:pt x="19" y="66"/>
                      <a:pt x="19" y="66"/>
                      <a:pt x="19" y="66"/>
                    </a:cubicBezTo>
                    <a:cubicBezTo>
                      <a:pt x="23" y="63"/>
                      <a:pt x="27" y="62"/>
                      <a:pt x="32" y="62"/>
                    </a:cubicBezTo>
                    <a:cubicBezTo>
                      <a:pt x="32" y="62"/>
                      <a:pt x="32" y="62"/>
                      <a:pt x="32" y="62"/>
                    </a:cubicBezTo>
                    <a:cubicBezTo>
                      <a:pt x="37" y="62"/>
                      <a:pt x="42" y="63"/>
                      <a:pt x="46" y="66"/>
                    </a:cubicBezTo>
                    <a:cubicBezTo>
                      <a:pt x="46" y="55"/>
                      <a:pt x="46" y="55"/>
                      <a:pt x="46" y="55"/>
                    </a:cubicBezTo>
                    <a:cubicBezTo>
                      <a:pt x="46" y="55"/>
                      <a:pt x="46" y="55"/>
                      <a:pt x="46" y="55"/>
                    </a:cubicBezTo>
                    <a:cubicBezTo>
                      <a:pt x="53" y="55"/>
                      <a:pt x="53" y="55"/>
                      <a:pt x="53" y="55"/>
                    </a:cubicBezTo>
                    <a:cubicBezTo>
                      <a:pt x="61" y="55"/>
                      <a:pt x="64" y="49"/>
                      <a:pt x="60" y="43"/>
                    </a:cubicBezTo>
                    <a:lnTo>
                      <a:pt x="57"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sp>
            <p:nvSpPr>
              <p:cNvPr id="45" name="Freeform 70"/>
              <p:cNvSpPr>
                <a:spLocks/>
              </p:cNvSpPr>
              <p:nvPr/>
            </p:nvSpPr>
            <p:spPr bwMode="auto">
              <a:xfrm>
                <a:off x="2290424" y="5688115"/>
                <a:ext cx="75013" cy="75013"/>
              </a:xfrm>
              <a:custGeom>
                <a:avLst/>
                <a:gdLst>
                  <a:gd name="T0" fmla="*/ 17 w 35"/>
                  <a:gd name="T1" fmla="*/ 0 h 35"/>
                  <a:gd name="T2" fmla="*/ 17 w 35"/>
                  <a:gd name="T3" fmla="*/ 0 h 35"/>
                  <a:gd name="T4" fmla="*/ 17 w 35"/>
                  <a:gd name="T5" fmla="*/ 0 h 35"/>
                  <a:gd name="T6" fmla="*/ 17 w 35"/>
                  <a:gd name="T7" fmla="*/ 0 h 35"/>
                  <a:gd name="T8" fmla="*/ 17 w 35"/>
                  <a:gd name="T9" fmla="*/ 0 h 35"/>
                  <a:gd name="T10" fmla="*/ 4 w 35"/>
                  <a:gd name="T11" fmla="*/ 6 h 35"/>
                  <a:gd name="T12" fmla="*/ 0 w 35"/>
                  <a:gd name="T13" fmla="*/ 17 h 35"/>
                  <a:gd name="T14" fmla="*/ 0 w 35"/>
                  <a:gd name="T15" fmla="*/ 17 h 35"/>
                  <a:gd name="T16" fmla="*/ 17 w 35"/>
                  <a:gd name="T17" fmla="*/ 35 h 35"/>
                  <a:gd name="T18" fmla="*/ 17 w 35"/>
                  <a:gd name="T19" fmla="*/ 35 h 35"/>
                  <a:gd name="T20" fmla="*/ 35 w 35"/>
                  <a:gd name="T21" fmla="*/ 17 h 35"/>
                  <a:gd name="T22" fmla="*/ 35 w 35"/>
                  <a:gd name="T23" fmla="*/ 17 h 35"/>
                  <a:gd name="T24" fmla="*/ 31 w 35"/>
                  <a:gd name="T25" fmla="*/ 6 h 35"/>
                  <a:gd name="T26" fmla="*/ 17 w 35"/>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35">
                    <a:moveTo>
                      <a:pt x="17" y="0"/>
                    </a:moveTo>
                    <a:cubicBezTo>
                      <a:pt x="17" y="0"/>
                      <a:pt x="17" y="0"/>
                      <a:pt x="17" y="0"/>
                    </a:cubicBezTo>
                    <a:cubicBezTo>
                      <a:pt x="17" y="0"/>
                      <a:pt x="17" y="0"/>
                      <a:pt x="17" y="0"/>
                    </a:cubicBezTo>
                    <a:cubicBezTo>
                      <a:pt x="17" y="0"/>
                      <a:pt x="17" y="0"/>
                      <a:pt x="17" y="0"/>
                    </a:cubicBezTo>
                    <a:cubicBezTo>
                      <a:pt x="17" y="0"/>
                      <a:pt x="17" y="0"/>
                      <a:pt x="17" y="0"/>
                    </a:cubicBezTo>
                    <a:cubicBezTo>
                      <a:pt x="12" y="0"/>
                      <a:pt x="7" y="2"/>
                      <a:pt x="4" y="6"/>
                    </a:cubicBezTo>
                    <a:cubicBezTo>
                      <a:pt x="1" y="9"/>
                      <a:pt x="0" y="13"/>
                      <a:pt x="0" y="17"/>
                    </a:cubicBezTo>
                    <a:cubicBezTo>
                      <a:pt x="0" y="17"/>
                      <a:pt x="0" y="17"/>
                      <a:pt x="0" y="17"/>
                    </a:cubicBezTo>
                    <a:cubicBezTo>
                      <a:pt x="0" y="27"/>
                      <a:pt x="8" y="35"/>
                      <a:pt x="17" y="35"/>
                    </a:cubicBezTo>
                    <a:cubicBezTo>
                      <a:pt x="17" y="35"/>
                      <a:pt x="17" y="35"/>
                      <a:pt x="17" y="35"/>
                    </a:cubicBezTo>
                    <a:cubicBezTo>
                      <a:pt x="27" y="35"/>
                      <a:pt x="35" y="27"/>
                      <a:pt x="35" y="17"/>
                    </a:cubicBezTo>
                    <a:cubicBezTo>
                      <a:pt x="35" y="17"/>
                      <a:pt x="35" y="17"/>
                      <a:pt x="35" y="17"/>
                    </a:cubicBezTo>
                    <a:cubicBezTo>
                      <a:pt x="35" y="13"/>
                      <a:pt x="33" y="9"/>
                      <a:pt x="31" y="6"/>
                    </a:cubicBezTo>
                    <a:cubicBezTo>
                      <a:pt x="27" y="2"/>
                      <a:pt x="23"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grpSp>
        <p:grpSp>
          <p:nvGrpSpPr>
            <p:cNvPr id="40" name="组合 39"/>
            <p:cNvGrpSpPr>
              <a:grpSpLocks noChangeAspect="1"/>
            </p:cNvGrpSpPr>
            <p:nvPr/>
          </p:nvGrpSpPr>
          <p:grpSpPr>
            <a:xfrm>
              <a:off x="478903" y="4355475"/>
              <a:ext cx="2158455" cy="2196000"/>
              <a:chOff x="5397500" y="5734050"/>
              <a:chExt cx="365125" cy="371476"/>
            </a:xfrm>
            <a:grpFill/>
          </p:grpSpPr>
          <p:sp>
            <p:nvSpPr>
              <p:cNvPr id="41" name="Freeform 288"/>
              <p:cNvSpPr>
                <a:spLocks/>
              </p:cNvSpPr>
              <p:nvPr/>
            </p:nvSpPr>
            <p:spPr bwMode="auto">
              <a:xfrm>
                <a:off x="5532438" y="5907088"/>
                <a:ext cx="71438" cy="68263"/>
              </a:xfrm>
              <a:custGeom>
                <a:avLst/>
                <a:gdLst>
                  <a:gd name="T0" fmla="*/ 45 w 45"/>
                  <a:gd name="T1" fmla="*/ 17 h 43"/>
                  <a:gd name="T2" fmla="*/ 17 w 45"/>
                  <a:gd name="T3" fmla="*/ 43 h 43"/>
                  <a:gd name="T4" fmla="*/ 0 w 45"/>
                  <a:gd name="T5" fmla="*/ 26 h 43"/>
                  <a:gd name="T6" fmla="*/ 29 w 45"/>
                  <a:gd name="T7" fmla="*/ 0 h 43"/>
                  <a:gd name="T8" fmla="*/ 45 w 45"/>
                  <a:gd name="T9" fmla="*/ 17 h 43"/>
                </a:gdLst>
                <a:ahLst/>
                <a:cxnLst>
                  <a:cxn ang="0">
                    <a:pos x="T0" y="T1"/>
                  </a:cxn>
                  <a:cxn ang="0">
                    <a:pos x="T2" y="T3"/>
                  </a:cxn>
                  <a:cxn ang="0">
                    <a:pos x="T4" y="T5"/>
                  </a:cxn>
                  <a:cxn ang="0">
                    <a:pos x="T6" y="T7"/>
                  </a:cxn>
                  <a:cxn ang="0">
                    <a:pos x="T8" y="T9"/>
                  </a:cxn>
                </a:cxnLst>
                <a:rect l="0" t="0" r="r" b="b"/>
                <a:pathLst>
                  <a:path w="45" h="43">
                    <a:moveTo>
                      <a:pt x="45" y="17"/>
                    </a:moveTo>
                    <a:lnTo>
                      <a:pt x="17" y="43"/>
                    </a:lnTo>
                    <a:lnTo>
                      <a:pt x="0" y="26"/>
                    </a:lnTo>
                    <a:lnTo>
                      <a:pt x="29" y="0"/>
                    </a:lnTo>
                    <a:lnTo>
                      <a:pt x="45"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sp>
            <p:nvSpPr>
              <p:cNvPr id="42" name="Freeform 289"/>
              <p:cNvSpPr>
                <a:spLocks noEditPoints="1"/>
              </p:cNvSpPr>
              <p:nvPr/>
            </p:nvSpPr>
            <p:spPr bwMode="auto">
              <a:xfrm>
                <a:off x="5537200" y="5734050"/>
                <a:ext cx="225425" cy="225425"/>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1 h 60"/>
                  <a:gd name="T12" fmla="*/ 8 w 60"/>
                  <a:gd name="T13" fmla="*/ 30 h 60"/>
                  <a:gd name="T14" fmla="*/ 30 w 60"/>
                  <a:gd name="T15" fmla="*/ 8 h 60"/>
                  <a:gd name="T16" fmla="*/ 52 w 60"/>
                  <a:gd name="T17" fmla="*/ 30 h 60"/>
                  <a:gd name="T18" fmla="*/ 30 w 60"/>
                  <a:gd name="T1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1"/>
                    </a:moveTo>
                    <a:cubicBezTo>
                      <a:pt x="18" y="51"/>
                      <a:pt x="8" y="42"/>
                      <a:pt x="8" y="30"/>
                    </a:cubicBezTo>
                    <a:cubicBezTo>
                      <a:pt x="8" y="18"/>
                      <a:pt x="18" y="8"/>
                      <a:pt x="30" y="8"/>
                    </a:cubicBezTo>
                    <a:cubicBezTo>
                      <a:pt x="42" y="8"/>
                      <a:pt x="52" y="18"/>
                      <a:pt x="52" y="30"/>
                    </a:cubicBezTo>
                    <a:cubicBezTo>
                      <a:pt x="52" y="42"/>
                      <a:pt x="42" y="51"/>
                      <a:pt x="30"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sp>
            <p:nvSpPr>
              <p:cNvPr id="43" name="Freeform 291"/>
              <p:cNvSpPr>
                <a:spLocks/>
              </p:cNvSpPr>
              <p:nvPr/>
            </p:nvSpPr>
            <p:spPr bwMode="auto">
              <a:xfrm>
                <a:off x="5397500" y="5951538"/>
                <a:ext cx="158750" cy="153988"/>
              </a:xfrm>
              <a:custGeom>
                <a:avLst/>
                <a:gdLst>
                  <a:gd name="T0" fmla="*/ 30 w 42"/>
                  <a:gd name="T1" fmla="*/ 0 h 41"/>
                  <a:gd name="T2" fmla="*/ 3 w 42"/>
                  <a:gd name="T3" fmla="*/ 26 h 41"/>
                  <a:gd name="T4" fmla="*/ 3 w 42"/>
                  <a:gd name="T5" fmla="*/ 38 h 41"/>
                  <a:gd name="T6" fmla="*/ 15 w 42"/>
                  <a:gd name="T7" fmla="*/ 38 h 41"/>
                  <a:gd name="T8" fmla="*/ 42 w 42"/>
                  <a:gd name="T9" fmla="*/ 12 h 41"/>
                  <a:gd name="T10" fmla="*/ 30 w 42"/>
                  <a:gd name="T11" fmla="*/ 0 h 41"/>
                </a:gdLst>
                <a:ahLst/>
                <a:cxnLst>
                  <a:cxn ang="0">
                    <a:pos x="T0" y="T1"/>
                  </a:cxn>
                  <a:cxn ang="0">
                    <a:pos x="T2" y="T3"/>
                  </a:cxn>
                  <a:cxn ang="0">
                    <a:pos x="T4" y="T5"/>
                  </a:cxn>
                  <a:cxn ang="0">
                    <a:pos x="T6" y="T7"/>
                  </a:cxn>
                  <a:cxn ang="0">
                    <a:pos x="T8" y="T9"/>
                  </a:cxn>
                  <a:cxn ang="0">
                    <a:pos x="T10" y="T11"/>
                  </a:cxn>
                </a:cxnLst>
                <a:rect l="0" t="0" r="r" b="b"/>
                <a:pathLst>
                  <a:path w="42" h="41">
                    <a:moveTo>
                      <a:pt x="30" y="0"/>
                    </a:moveTo>
                    <a:cubicBezTo>
                      <a:pt x="3" y="26"/>
                      <a:pt x="3" y="26"/>
                      <a:pt x="3" y="26"/>
                    </a:cubicBezTo>
                    <a:cubicBezTo>
                      <a:pt x="0" y="29"/>
                      <a:pt x="0" y="34"/>
                      <a:pt x="3" y="38"/>
                    </a:cubicBezTo>
                    <a:cubicBezTo>
                      <a:pt x="6" y="41"/>
                      <a:pt x="12" y="41"/>
                      <a:pt x="15" y="38"/>
                    </a:cubicBezTo>
                    <a:cubicBezTo>
                      <a:pt x="42" y="12"/>
                      <a:pt x="42" y="12"/>
                      <a:pt x="42" y="12"/>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grpSp>
      </p:grpSp>
      <p:sp>
        <p:nvSpPr>
          <p:cNvPr id="46" name="矩形 45"/>
          <p:cNvSpPr/>
          <p:nvPr/>
        </p:nvSpPr>
        <p:spPr>
          <a:xfrm>
            <a:off x="7105699" y="1471285"/>
            <a:ext cx="1107977" cy="369324"/>
          </a:xfrm>
          <a:prstGeom prst="rect">
            <a:avLst/>
          </a:prstGeom>
        </p:spPr>
        <p:txBody>
          <a:bodyPr wrap="none" lIns="91431" tIns="45716" rIns="91431" bIns="45716">
            <a:spAutoFit/>
          </a:bodyPr>
          <a:lstStyle/>
          <a:p>
            <a:r>
              <a:rPr lang="zh-CN" altLang="en-US" b="1" dirty="0">
                <a:solidFill>
                  <a:srgbClr val="31859C"/>
                </a:solidFill>
                <a:latin typeface="微软雅黑" pitchFamily="34" charset="-122"/>
                <a:ea typeface="微软雅黑" pitchFamily="34" charset="-122"/>
              </a:rPr>
              <a:t>添加标题</a:t>
            </a:r>
            <a:endParaRPr lang="en-US" altLang="zh-CN" b="1" dirty="0">
              <a:solidFill>
                <a:srgbClr val="31859C"/>
              </a:solidFill>
              <a:latin typeface="微软雅黑" pitchFamily="34" charset="-122"/>
              <a:ea typeface="微软雅黑" pitchFamily="34" charset="-122"/>
            </a:endParaRPr>
          </a:p>
        </p:txBody>
      </p:sp>
      <p:sp>
        <p:nvSpPr>
          <p:cNvPr id="47" name="矩形 47"/>
          <p:cNvSpPr>
            <a:spLocks noChangeArrowheads="1"/>
          </p:cNvSpPr>
          <p:nvPr/>
        </p:nvSpPr>
        <p:spPr bwMode="auto">
          <a:xfrm>
            <a:off x="7105699" y="1859584"/>
            <a:ext cx="3621551"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65000"/>
                    <a:lumOff val="35000"/>
                  </a:schemeClr>
                </a:solidFill>
                <a:sym typeface="微软雅黑" pitchFamily="34" charset="-122"/>
              </a:rPr>
              <a:t>在此录入上述图表的综合描述说明，在此录入上述图表的综合描述说明，在此录入上述图表的综合描述说明。</a:t>
            </a:r>
          </a:p>
        </p:txBody>
      </p:sp>
      <p:sp>
        <p:nvSpPr>
          <p:cNvPr id="48" name="矩形 47"/>
          <p:cNvSpPr/>
          <p:nvPr/>
        </p:nvSpPr>
        <p:spPr>
          <a:xfrm>
            <a:off x="7105699" y="2995210"/>
            <a:ext cx="1107977" cy="369324"/>
          </a:xfrm>
          <a:prstGeom prst="rect">
            <a:avLst/>
          </a:prstGeom>
        </p:spPr>
        <p:txBody>
          <a:bodyPr wrap="none" lIns="91431" tIns="45716" rIns="91431" bIns="45716">
            <a:spAutoFit/>
          </a:bodyPr>
          <a:lstStyle/>
          <a:p>
            <a:r>
              <a:rPr lang="zh-CN" altLang="en-US" b="1" dirty="0">
                <a:solidFill>
                  <a:srgbClr val="31859C"/>
                </a:solidFill>
                <a:latin typeface="微软雅黑" pitchFamily="34" charset="-122"/>
                <a:ea typeface="微软雅黑" pitchFamily="34" charset="-122"/>
              </a:rPr>
              <a:t>添加标题</a:t>
            </a:r>
            <a:endParaRPr lang="en-US" altLang="zh-CN" b="1" dirty="0">
              <a:solidFill>
                <a:srgbClr val="31859C"/>
              </a:solidFill>
              <a:latin typeface="微软雅黑" pitchFamily="34" charset="-122"/>
              <a:ea typeface="微软雅黑" pitchFamily="34" charset="-122"/>
            </a:endParaRPr>
          </a:p>
        </p:txBody>
      </p:sp>
      <p:sp>
        <p:nvSpPr>
          <p:cNvPr id="49" name="矩形 47"/>
          <p:cNvSpPr>
            <a:spLocks noChangeArrowheads="1"/>
          </p:cNvSpPr>
          <p:nvPr/>
        </p:nvSpPr>
        <p:spPr bwMode="auto">
          <a:xfrm>
            <a:off x="7105699" y="3383508"/>
            <a:ext cx="3621551"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65000"/>
                    <a:lumOff val="35000"/>
                  </a:schemeClr>
                </a:solidFill>
                <a:sym typeface="微软雅黑" pitchFamily="34" charset="-122"/>
              </a:rPr>
              <a:t>在此录入上述图表的综合描述说明，在此录入上述图表的综合描述说明，在此录入上述图表的综合描述说明。</a:t>
            </a:r>
          </a:p>
        </p:txBody>
      </p:sp>
      <p:sp>
        <p:nvSpPr>
          <p:cNvPr id="51" name="矩形 50"/>
          <p:cNvSpPr/>
          <p:nvPr/>
        </p:nvSpPr>
        <p:spPr>
          <a:xfrm>
            <a:off x="7105699" y="4519134"/>
            <a:ext cx="1107977" cy="369324"/>
          </a:xfrm>
          <a:prstGeom prst="rect">
            <a:avLst/>
          </a:prstGeom>
        </p:spPr>
        <p:txBody>
          <a:bodyPr wrap="none" lIns="91431" tIns="45716" rIns="91431" bIns="45716">
            <a:spAutoFit/>
          </a:bodyPr>
          <a:lstStyle/>
          <a:p>
            <a:r>
              <a:rPr lang="zh-CN" altLang="en-US" b="1" dirty="0">
                <a:solidFill>
                  <a:srgbClr val="31859C"/>
                </a:solidFill>
                <a:latin typeface="微软雅黑" pitchFamily="34" charset="-122"/>
                <a:ea typeface="微软雅黑" pitchFamily="34" charset="-122"/>
              </a:rPr>
              <a:t>添加标题</a:t>
            </a:r>
            <a:endParaRPr lang="en-US" altLang="zh-CN" b="1" dirty="0">
              <a:solidFill>
                <a:srgbClr val="31859C"/>
              </a:solidFill>
              <a:latin typeface="微软雅黑" pitchFamily="34" charset="-122"/>
              <a:ea typeface="微软雅黑" pitchFamily="34" charset="-122"/>
            </a:endParaRPr>
          </a:p>
        </p:txBody>
      </p:sp>
      <p:sp>
        <p:nvSpPr>
          <p:cNvPr id="52" name="矩形 47"/>
          <p:cNvSpPr>
            <a:spLocks noChangeArrowheads="1"/>
          </p:cNvSpPr>
          <p:nvPr/>
        </p:nvSpPr>
        <p:spPr bwMode="auto">
          <a:xfrm>
            <a:off x="7105699" y="4907431"/>
            <a:ext cx="3621551"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65000"/>
                    <a:lumOff val="35000"/>
                  </a:schemeClr>
                </a:solidFill>
                <a:sym typeface="微软雅黑" pitchFamily="34" charset="-122"/>
              </a:rPr>
              <a:t>在此录入上述图表的综合描述说明，在此录入上述图表的综合描述说明，在此录入上述图表的描述说明。</a:t>
            </a:r>
          </a:p>
        </p:txBody>
      </p:sp>
      <p:sp>
        <p:nvSpPr>
          <p:cNvPr id="53" name="矩形 52"/>
          <p:cNvSpPr/>
          <p:nvPr/>
        </p:nvSpPr>
        <p:spPr>
          <a:xfrm>
            <a:off x="3640131" y="1340768"/>
            <a:ext cx="1107977" cy="369324"/>
          </a:xfrm>
          <a:prstGeom prst="rect">
            <a:avLst/>
          </a:prstGeom>
        </p:spPr>
        <p:txBody>
          <a:bodyPr wrap="none" lIns="91431" tIns="45716" rIns="91431" bIns="45716">
            <a:spAutoFit/>
          </a:bodyPr>
          <a:lstStyle/>
          <a:p>
            <a:r>
              <a:rPr lang="zh-CN" altLang="en-US" b="1" dirty="0">
                <a:solidFill>
                  <a:srgbClr val="31859C"/>
                </a:solidFill>
                <a:latin typeface="Impact MT Std" pitchFamily="34" charset="0"/>
                <a:ea typeface="微软雅黑" pitchFamily="34" charset="-122"/>
              </a:rPr>
              <a:t>添加标题</a:t>
            </a:r>
            <a:endParaRPr lang="en-US" altLang="zh-CN" b="1" dirty="0">
              <a:solidFill>
                <a:srgbClr val="31859C"/>
              </a:solidFill>
              <a:latin typeface="Impact MT Std" pitchFamily="34" charset="0"/>
              <a:ea typeface="微软雅黑" pitchFamily="34" charset="-122"/>
            </a:endParaRPr>
          </a:p>
        </p:txBody>
      </p:sp>
      <p:sp>
        <p:nvSpPr>
          <p:cNvPr id="54" name="矩形 47"/>
          <p:cNvSpPr>
            <a:spLocks noChangeArrowheads="1"/>
          </p:cNvSpPr>
          <p:nvPr/>
        </p:nvSpPr>
        <p:spPr bwMode="auto">
          <a:xfrm>
            <a:off x="3624368" y="2522841"/>
            <a:ext cx="2812663"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65000"/>
                    <a:lumOff val="35000"/>
                  </a:schemeClr>
                </a:solidFill>
                <a:latin typeface="Impact MT Std" pitchFamily="34" charset="0"/>
                <a:sym typeface="微软雅黑" pitchFamily="34" charset="-122"/>
              </a:rPr>
              <a:t>在此录入上述图表的描述说明，在此录入上述图表的描述说明。</a:t>
            </a:r>
          </a:p>
        </p:txBody>
      </p:sp>
      <p:sp>
        <p:nvSpPr>
          <p:cNvPr id="55" name="矩形 54"/>
          <p:cNvSpPr/>
          <p:nvPr/>
        </p:nvSpPr>
        <p:spPr>
          <a:xfrm>
            <a:off x="3640131" y="3546150"/>
            <a:ext cx="1107977" cy="369324"/>
          </a:xfrm>
          <a:prstGeom prst="rect">
            <a:avLst/>
          </a:prstGeom>
        </p:spPr>
        <p:txBody>
          <a:bodyPr wrap="none" lIns="91431" tIns="45716" rIns="91431" bIns="45716">
            <a:spAutoFit/>
          </a:bodyPr>
          <a:lstStyle/>
          <a:p>
            <a:r>
              <a:rPr lang="zh-CN" altLang="en-US" b="1" dirty="0">
                <a:solidFill>
                  <a:srgbClr val="31859C"/>
                </a:solidFill>
                <a:latin typeface="Impact MT Std" pitchFamily="34" charset="0"/>
                <a:ea typeface="微软雅黑" pitchFamily="34" charset="-122"/>
              </a:rPr>
              <a:t>添加标题</a:t>
            </a:r>
            <a:endParaRPr lang="en-US" altLang="zh-CN" b="1" dirty="0">
              <a:solidFill>
                <a:srgbClr val="31859C"/>
              </a:solidFill>
              <a:latin typeface="Impact MT Std" pitchFamily="34" charset="0"/>
              <a:ea typeface="微软雅黑" pitchFamily="34" charset="-122"/>
            </a:endParaRPr>
          </a:p>
        </p:txBody>
      </p:sp>
      <p:sp>
        <p:nvSpPr>
          <p:cNvPr id="56" name="矩形 47"/>
          <p:cNvSpPr>
            <a:spLocks noChangeArrowheads="1"/>
          </p:cNvSpPr>
          <p:nvPr/>
        </p:nvSpPr>
        <p:spPr bwMode="auto">
          <a:xfrm>
            <a:off x="3624368" y="4712459"/>
            <a:ext cx="2812663"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65000"/>
                    <a:lumOff val="35000"/>
                  </a:schemeClr>
                </a:solidFill>
                <a:latin typeface="Impact MT Std" pitchFamily="34" charset="0"/>
                <a:sym typeface="微软雅黑" pitchFamily="34" charset="-122"/>
              </a:rPr>
              <a:t>在此录入上述图表的描述说明，在此录入上述图表的描述说明。</a:t>
            </a:r>
          </a:p>
        </p:txBody>
      </p:sp>
      <p:sp>
        <p:nvSpPr>
          <p:cNvPr id="58" name="TextBox 57"/>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4950918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250"/>
                                  </p:stCondLst>
                                  <p:childTnLst>
                                    <p:set>
                                      <p:cBhvr>
                                        <p:cTn id="6" dur="1" fill="hold">
                                          <p:stCondLst>
                                            <p:cond delay="0"/>
                                          </p:stCondLst>
                                        </p:cTn>
                                        <p:tgtEl>
                                          <p:spTgt spid="30"/>
                                        </p:tgtEl>
                                        <p:attrNameLst>
                                          <p:attrName>style.visibility</p:attrName>
                                        </p:attrNameLst>
                                      </p:cBhvr>
                                      <p:to>
                                        <p:strVal val="visible"/>
                                      </p:to>
                                    </p:set>
                                    <p:anim calcmode="lin" valueType="num">
                                      <p:cBhvr>
                                        <p:cTn id="7" dur="350" fill="hold"/>
                                        <p:tgtEl>
                                          <p:spTgt spid="30"/>
                                        </p:tgtEl>
                                        <p:attrNameLst>
                                          <p:attrName>ppt_w</p:attrName>
                                        </p:attrNameLst>
                                      </p:cBhvr>
                                      <p:tavLst>
                                        <p:tav tm="0">
                                          <p:val>
                                            <p:fltVal val="0"/>
                                          </p:val>
                                        </p:tav>
                                        <p:tav tm="100000">
                                          <p:val>
                                            <p:strVal val="#ppt_w"/>
                                          </p:val>
                                        </p:tav>
                                      </p:tavLst>
                                    </p:anim>
                                    <p:anim calcmode="lin" valueType="num">
                                      <p:cBhvr>
                                        <p:cTn id="8" dur="350" fill="hold"/>
                                        <p:tgtEl>
                                          <p:spTgt spid="30"/>
                                        </p:tgtEl>
                                        <p:attrNameLst>
                                          <p:attrName>ppt_h</p:attrName>
                                        </p:attrNameLst>
                                      </p:cBhvr>
                                      <p:tavLst>
                                        <p:tav tm="0">
                                          <p:val>
                                            <p:fltVal val="0"/>
                                          </p:val>
                                        </p:tav>
                                        <p:tav tm="100000">
                                          <p:val>
                                            <p:strVal val="#ppt_h"/>
                                          </p:val>
                                        </p:tav>
                                      </p:tavLst>
                                    </p:anim>
                                    <p:animEffect transition="in" filter="fade">
                                      <p:cBhvr>
                                        <p:cTn id="9" dur="350"/>
                                        <p:tgtEl>
                                          <p:spTgt spid="30"/>
                                        </p:tgtEl>
                                      </p:cBhvr>
                                    </p:animEffect>
                                  </p:childTnLst>
                                </p:cTn>
                              </p:par>
                              <p:par>
                                <p:cTn id="10" presetID="22" presetClass="entr" presetSubtype="8" fill="hold" nodeType="withEffect">
                                  <p:stCondLst>
                                    <p:cond delay="100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par>
                                <p:cTn id="13" presetID="22" presetClass="entr" presetSubtype="8" fill="hold" nodeType="withEffect">
                                  <p:stCondLst>
                                    <p:cond delay="190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par>
                                <p:cTn id="16" presetID="22" presetClass="entr" presetSubtype="4" fill="hold" grpId="0" nodeType="withEffect">
                                  <p:stCondLst>
                                    <p:cond delay="2750"/>
                                  </p:stCondLst>
                                  <p:childTnLst>
                                    <p:set>
                                      <p:cBhvr>
                                        <p:cTn id="17" dur="1" fill="hold">
                                          <p:stCondLst>
                                            <p:cond delay="0"/>
                                          </p:stCondLst>
                                        </p:cTn>
                                        <p:tgtEl>
                                          <p:spTgt spid="53"/>
                                        </p:tgtEl>
                                        <p:attrNameLst>
                                          <p:attrName>style.visibility</p:attrName>
                                        </p:attrNameLst>
                                      </p:cBhvr>
                                      <p:to>
                                        <p:strVal val="visible"/>
                                      </p:to>
                                    </p:set>
                                    <p:animEffect transition="in" filter="wipe(down)">
                                      <p:cBhvr>
                                        <p:cTn id="18" dur="500"/>
                                        <p:tgtEl>
                                          <p:spTgt spid="53"/>
                                        </p:tgtEl>
                                      </p:cBhvr>
                                    </p:animEffect>
                                  </p:childTnLst>
                                </p:cTn>
                              </p:par>
                              <p:par>
                                <p:cTn id="19" presetID="22" presetClass="entr" presetSubtype="1" fill="hold" grpId="0" nodeType="withEffect">
                                  <p:stCondLst>
                                    <p:cond delay="2750"/>
                                  </p:stCondLst>
                                  <p:childTnLst>
                                    <p:set>
                                      <p:cBhvr>
                                        <p:cTn id="20" dur="1" fill="hold">
                                          <p:stCondLst>
                                            <p:cond delay="0"/>
                                          </p:stCondLst>
                                        </p:cTn>
                                        <p:tgtEl>
                                          <p:spTgt spid="54"/>
                                        </p:tgtEl>
                                        <p:attrNameLst>
                                          <p:attrName>style.visibility</p:attrName>
                                        </p:attrNameLst>
                                      </p:cBhvr>
                                      <p:to>
                                        <p:strVal val="visible"/>
                                      </p:to>
                                    </p:set>
                                    <p:animEffect transition="in" filter="wipe(up)">
                                      <p:cBhvr>
                                        <p:cTn id="21" dur="500"/>
                                        <p:tgtEl>
                                          <p:spTgt spid="54"/>
                                        </p:tgtEl>
                                      </p:cBhvr>
                                    </p:animEffect>
                                  </p:childTnLst>
                                </p:cTn>
                              </p:par>
                              <p:par>
                                <p:cTn id="22" presetID="53" presetClass="entr" presetSubtype="16" fill="hold" nodeType="withEffect">
                                  <p:stCondLst>
                                    <p:cond delay="3500"/>
                                  </p:stCondLst>
                                  <p:childTnLst>
                                    <p:set>
                                      <p:cBhvr>
                                        <p:cTn id="23" dur="1" fill="hold">
                                          <p:stCondLst>
                                            <p:cond delay="0"/>
                                          </p:stCondLst>
                                        </p:cTn>
                                        <p:tgtEl>
                                          <p:spTgt spid="38"/>
                                        </p:tgtEl>
                                        <p:attrNameLst>
                                          <p:attrName>style.visibility</p:attrName>
                                        </p:attrNameLst>
                                      </p:cBhvr>
                                      <p:to>
                                        <p:strVal val="visible"/>
                                      </p:to>
                                    </p:set>
                                    <p:anim calcmode="lin" valueType="num">
                                      <p:cBhvr>
                                        <p:cTn id="24" dur="350" fill="hold"/>
                                        <p:tgtEl>
                                          <p:spTgt spid="38"/>
                                        </p:tgtEl>
                                        <p:attrNameLst>
                                          <p:attrName>ppt_w</p:attrName>
                                        </p:attrNameLst>
                                      </p:cBhvr>
                                      <p:tavLst>
                                        <p:tav tm="0">
                                          <p:val>
                                            <p:fltVal val="0"/>
                                          </p:val>
                                        </p:tav>
                                        <p:tav tm="100000">
                                          <p:val>
                                            <p:strVal val="#ppt_w"/>
                                          </p:val>
                                        </p:tav>
                                      </p:tavLst>
                                    </p:anim>
                                    <p:anim calcmode="lin" valueType="num">
                                      <p:cBhvr>
                                        <p:cTn id="25" dur="350" fill="hold"/>
                                        <p:tgtEl>
                                          <p:spTgt spid="38"/>
                                        </p:tgtEl>
                                        <p:attrNameLst>
                                          <p:attrName>ppt_h</p:attrName>
                                        </p:attrNameLst>
                                      </p:cBhvr>
                                      <p:tavLst>
                                        <p:tav tm="0">
                                          <p:val>
                                            <p:fltVal val="0"/>
                                          </p:val>
                                        </p:tav>
                                        <p:tav tm="100000">
                                          <p:val>
                                            <p:strVal val="#ppt_h"/>
                                          </p:val>
                                        </p:tav>
                                      </p:tavLst>
                                    </p:anim>
                                    <p:animEffect transition="in" filter="fade">
                                      <p:cBhvr>
                                        <p:cTn id="26" dur="350"/>
                                        <p:tgtEl>
                                          <p:spTgt spid="38"/>
                                        </p:tgtEl>
                                      </p:cBhvr>
                                    </p:animEffect>
                                  </p:childTnLst>
                                </p:cTn>
                              </p:par>
                              <p:par>
                                <p:cTn id="27" presetID="22" presetClass="entr" presetSubtype="8" fill="hold" nodeType="withEffect">
                                  <p:stCondLst>
                                    <p:cond delay="420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22" presetClass="entr" presetSubtype="8" fill="hold" nodeType="withEffect">
                                  <p:stCondLst>
                                    <p:cond delay="5100"/>
                                  </p:stCondLst>
                                  <p:childTnLst>
                                    <p:set>
                                      <p:cBhvr>
                                        <p:cTn id="31" dur="1" fill="hold">
                                          <p:stCondLst>
                                            <p:cond delay="0"/>
                                          </p:stCondLst>
                                        </p:cTn>
                                        <p:tgtEl>
                                          <p:spTgt spid="26"/>
                                        </p:tgtEl>
                                        <p:attrNameLst>
                                          <p:attrName>style.visibility</p:attrName>
                                        </p:attrNameLst>
                                      </p:cBhvr>
                                      <p:to>
                                        <p:strVal val="visible"/>
                                      </p:to>
                                    </p:set>
                                    <p:animEffect transition="in" filter="wipe(left)">
                                      <p:cBhvr>
                                        <p:cTn id="32" dur="500"/>
                                        <p:tgtEl>
                                          <p:spTgt spid="26"/>
                                        </p:tgtEl>
                                      </p:cBhvr>
                                    </p:animEffect>
                                  </p:childTnLst>
                                </p:cTn>
                              </p:par>
                              <p:par>
                                <p:cTn id="33" presetID="22" presetClass="entr" presetSubtype="4" fill="hold" grpId="0" nodeType="withEffect">
                                  <p:stCondLst>
                                    <p:cond delay="6000"/>
                                  </p:stCondLst>
                                  <p:childTnLst>
                                    <p:set>
                                      <p:cBhvr>
                                        <p:cTn id="34" dur="1" fill="hold">
                                          <p:stCondLst>
                                            <p:cond delay="0"/>
                                          </p:stCondLst>
                                        </p:cTn>
                                        <p:tgtEl>
                                          <p:spTgt spid="55"/>
                                        </p:tgtEl>
                                        <p:attrNameLst>
                                          <p:attrName>style.visibility</p:attrName>
                                        </p:attrNameLst>
                                      </p:cBhvr>
                                      <p:to>
                                        <p:strVal val="visible"/>
                                      </p:to>
                                    </p:set>
                                    <p:animEffect transition="in" filter="wipe(down)">
                                      <p:cBhvr>
                                        <p:cTn id="35" dur="500"/>
                                        <p:tgtEl>
                                          <p:spTgt spid="55"/>
                                        </p:tgtEl>
                                      </p:cBhvr>
                                    </p:animEffect>
                                  </p:childTnLst>
                                </p:cTn>
                              </p:par>
                              <p:par>
                                <p:cTn id="36" presetID="22" presetClass="entr" presetSubtype="1" fill="hold" grpId="0" nodeType="withEffect">
                                  <p:stCondLst>
                                    <p:cond delay="6000"/>
                                  </p:stCondLst>
                                  <p:childTnLst>
                                    <p:set>
                                      <p:cBhvr>
                                        <p:cTn id="37" dur="1" fill="hold">
                                          <p:stCondLst>
                                            <p:cond delay="0"/>
                                          </p:stCondLst>
                                        </p:cTn>
                                        <p:tgtEl>
                                          <p:spTgt spid="56"/>
                                        </p:tgtEl>
                                        <p:attrNameLst>
                                          <p:attrName>style.visibility</p:attrName>
                                        </p:attrNameLst>
                                      </p:cBhvr>
                                      <p:to>
                                        <p:strVal val="visible"/>
                                      </p:to>
                                    </p:set>
                                    <p:animEffect transition="in" filter="wipe(up)">
                                      <p:cBhvr>
                                        <p:cTn id="38" dur="500"/>
                                        <p:tgtEl>
                                          <p:spTgt spid="56"/>
                                        </p:tgtEl>
                                      </p:cBhvr>
                                    </p:animEffect>
                                  </p:childTnLst>
                                </p:cTn>
                              </p:par>
                            </p:childTnLst>
                          </p:cTn>
                        </p:par>
                        <p:par>
                          <p:cTn id="39" fill="hold">
                            <p:stCondLst>
                              <p:cond delay="6500"/>
                            </p:stCondLst>
                            <p:childTnLst>
                              <p:par>
                                <p:cTn id="40" presetID="10" presetClass="entr" presetSubtype="0" fill="hold" grpId="0" nodeType="after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fade">
                                      <p:cBhvr>
                                        <p:cTn id="42" dur="500"/>
                                        <p:tgtEl>
                                          <p:spTgt spid="4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fade">
                                      <p:cBhvr>
                                        <p:cTn id="45" dur="500"/>
                                        <p:tgtEl>
                                          <p:spTgt spid="47"/>
                                        </p:tgtEl>
                                      </p:cBhvr>
                                    </p:animEffect>
                                  </p:childTnLst>
                                </p:cTn>
                              </p:par>
                            </p:childTnLst>
                          </p:cTn>
                        </p:par>
                        <p:par>
                          <p:cTn id="46" fill="hold">
                            <p:stCondLst>
                              <p:cond delay="7000"/>
                            </p:stCondLst>
                            <p:childTnLst>
                              <p:par>
                                <p:cTn id="47" presetID="10" presetClass="entr" presetSubtype="0" fill="hold" grpId="0" nodeType="afterEffect">
                                  <p:stCondLst>
                                    <p:cond delay="500"/>
                                  </p:stCondLst>
                                  <p:childTnLst>
                                    <p:set>
                                      <p:cBhvr>
                                        <p:cTn id="48" dur="1" fill="hold">
                                          <p:stCondLst>
                                            <p:cond delay="0"/>
                                          </p:stCondLst>
                                        </p:cTn>
                                        <p:tgtEl>
                                          <p:spTgt spid="48"/>
                                        </p:tgtEl>
                                        <p:attrNameLst>
                                          <p:attrName>style.visibility</p:attrName>
                                        </p:attrNameLst>
                                      </p:cBhvr>
                                      <p:to>
                                        <p:strVal val="visible"/>
                                      </p:to>
                                    </p:set>
                                    <p:animEffect transition="in" filter="fade">
                                      <p:cBhvr>
                                        <p:cTn id="49" dur="500"/>
                                        <p:tgtEl>
                                          <p:spTgt spid="48"/>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childTnLst>
                          </p:cTn>
                        </p:par>
                        <p:par>
                          <p:cTn id="53" fill="hold">
                            <p:stCondLst>
                              <p:cond delay="8000"/>
                            </p:stCondLst>
                            <p:childTnLst>
                              <p:par>
                                <p:cTn id="54" presetID="10" presetClass="entr" presetSubtype="0" fill="hold" grpId="0" nodeType="afterEffect">
                                  <p:stCondLst>
                                    <p:cond delay="50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childTnLst>
                                </p:cTn>
                              </p:par>
                              <p:par>
                                <p:cTn id="57" presetID="10" presetClass="entr" presetSubtype="0" fill="hold" grpId="0" nodeType="withEffect">
                                  <p:stCondLst>
                                    <p:cond delay="50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childTnLst>
                                </p:cTn>
                              </p:par>
                            </p:childTnLst>
                          </p:cTn>
                        </p:par>
                        <p:par>
                          <p:cTn id="60" fill="hold">
                            <p:stCondLst>
                              <p:cond delay="9000"/>
                            </p:stCondLst>
                            <p:childTnLst>
                              <p:par>
                                <p:cTn id="61" presetID="10" presetClass="entr" presetSubtype="0" fill="hold" grpId="0" nodeType="after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2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8" grpId="0"/>
      <p:bldP spid="49" grpId="0"/>
      <p:bldP spid="51" grpId="0"/>
      <p:bldP spid="52" grpId="0"/>
      <p:bldP spid="53" grpId="0"/>
      <p:bldP spid="54" grpId="0"/>
      <p:bldP spid="55" grpId="0"/>
      <p:bldP spid="56" grpId="0"/>
      <p:bldP spid="5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案例对比</a:t>
            </a:r>
            <a:endParaRPr lang="zh-CN" altLang="en-US" dirty="0">
              <a:solidFill>
                <a:schemeClr val="bg1"/>
              </a:solidFill>
              <a:latin typeface="微软雅黑" pitchFamily="34" charset="-122"/>
              <a:ea typeface="微软雅黑" pitchFamily="34" charset="-122"/>
            </a:endParaRPr>
          </a:p>
        </p:txBody>
      </p:sp>
      <p:sp>
        <p:nvSpPr>
          <p:cNvPr id="50" name="Freeform 9"/>
          <p:cNvSpPr>
            <a:spLocks noEditPoints="1"/>
          </p:cNvSpPr>
          <p:nvPr/>
        </p:nvSpPr>
        <p:spPr bwMode="auto">
          <a:xfrm rot="19469485">
            <a:off x="350522" y="103242"/>
            <a:ext cx="395368" cy="421289"/>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 name="矩形 47"/>
          <p:cNvSpPr>
            <a:spLocks noChangeArrowheads="1"/>
          </p:cNvSpPr>
          <p:nvPr/>
        </p:nvSpPr>
        <p:spPr bwMode="auto">
          <a:xfrm>
            <a:off x="1494274" y="5276079"/>
            <a:ext cx="9203453"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400" dirty="0" smtClean="0">
                <a:solidFill>
                  <a:schemeClr val="tx1">
                    <a:lumMod val="75000"/>
                    <a:lumOff val="25000"/>
                  </a:schemeClr>
                </a:solidFill>
                <a:sym typeface="微软雅黑" pitchFamily="34" charset="-122"/>
              </a:rPr>
              <a:t>在此录入上述图表的综合描述说明，在此录入上述图表的综合描述说明。在此录入上述图表的描述说明，在此录入上述图表的综合描述说明，在此录入上述图表的综合描述说明，在此录入上述图表的综合描述说明。</a:t>
            </a:r>
            <a:endParaRPr lang="zh-CN" altLang="en-US" sz="1400" dirty="0">
              <a:solidFill>
                <a:schemeClr val="tx1">
                  <a:lumMod val="75000"/>
                  <a:lumOff val="25000"/>
                </a:schemeClr>
              </a:solidFill>
              <a:sym typeface="微软雅黑" pitchFamily="34" charset="-122"/>
            </a:endParaRPr>
          </a:p>
        </p:txBody>
      </p:sp>
      <p:grpSp>
        <p:nvGrpSpPr>
          <p:cNvPr id="9" name="组合 8"/>
          <p:cNvGrpSpPr/>
          <p:nvPr/>
        </p:nvGrpSpPr>
        <p:grpSpPr>
          <a:xfrm>
            <a:off x="1808962" y="1458488"/>
            <a:ext cx="4082454" cy="136082"/>
            <a:chOff x="1507396" y="1628800"/>
            <a:chExt cx="4320480" cy="144016"/>
          </a:xfrm>
        </p:grpSpPr>
        <p:cxnSp>
          <p:nvCxnSpPr>
            <p:cNvPr id="10" name="直接连接符 9"/>
            <p:cNvCxnSpPr/>
            <p:nvPr/>
          </p:nvCxnSpPr>
          <p:spPr>
            <a:xfrm>
              <a:off x="1507396" y="1700808"/>
              <a:ext cx="432048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1507396"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1987449"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2467502"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2947555"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3427608"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3907661"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4387714"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867767"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5347820"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5827876"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6416181" y="1458488"/>
            <a:ext cx="4082454" cy="136082"/>
            <a:chOff x="1507396" y="1628800"/>
            <a:chExt cx="4320480" cy="144016"/>
          </a:xfrm>
        </p:grpSpPr>
        <p:cxnSp>
          <p:nvCxnSpPr>
            <p:cNvPr id="26" name="直接连接符 25"/>
            <p:cNvCxnSpPr/>
            <p:nvPr/>
          </p:nvCxnSpPr>
          <p:spPr>
            <a:xfrm>
              <a:off x="1507396" y="1700808"/>
              <a:ext cx="432048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1507396"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987449"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2467502"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2947555"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3427608"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3907661"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4387714"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4867767"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5347820"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5827876"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7" name="TextBox 132"/>
          <p:cNvSpPr txBox="1"/>
          <p:nvPr/>
        </p:nvSpPr>
        <p:spPr>
          <a:xfrm>
            <a:off x="5712147" y="1196752"/>
            <a:ext cx="319318" cy="266868"/>
          </a:xfrm>
          <a:prstGeom prst="rect">
            <a:avLst/>
          </a:prstGeom>
          <a:noFill/>
        </p:spPr>
        <p:txBody>
          <a:bodyPr wrap="none" rtlCol="0">
            <a:spAutoFit/>
          </a:bodyPr>
          <a:lstStyle/>
          <a:p>
            <a:r>
              <a:rPr lang="en-US" altLang="zh-CN" sz="1134">
                <a:solidFill>
                  <a:schemeClr val="tx1">
                    <a:lumMod val="75000"/>
                    <a:lumOff val="25000"/>
                  </a:schemeClr>
                </a:solidFill>
                <a:latin typeface="Impact MT Std" pitchFamily="34" charset="0"/>
                <a:ea typeface="微软雅黑" pitchFamily="34" charset="-122"/>
              </a:rPr>
              <a:t>10</a:t>
            </a:r>
            <a:endParaRPr lang="zh-CN" altLang="en-US" sz="1134">
              <a:solidFill>
                <a:schemeClr val="tx1">
                  <a:lumMod val="75000"/>
                  <a:lumOff val="25000"/>
                </a:schemeClr>
              </a:solidFill>
              <a:latin typeface="Impact MT Std" pitchFamily="34" charset="0"/>
              <a:ea typeface="微软雅黑" pitchFamily="34" charset="-122"/>
            </a:endParaRPr>
          </a:p>
        </p:txBody>
      </p:sp>
      <p:sp>
        <p:nvSpPr>
          <p:cNvPr id="38" name="TextBox 133"/>
          <p:cNvSpPr txBox="1"/>
          <p:nvPr/>
        </p:nvSpPr>
        <p:spPr>
          <a:xfrm>
            <a:off x="5265739" y="1196752"/>
            <a:ext cx="336952" cy="266868"/>
          </a:xfrm>
          <a:prstGeom prst="rect">
            <a:avLst/>
          </a:prstGeom>
          <a:noFill/>
        </p:spPr>
        <p:txBody>
          <a:bodyPr wrap="none" rtlCol="0">
            <a:spAutoFit/>
          </a:bodyPr>
          <a:lstStyle/>
          <a:p>
            <a:r>
              <a:rPr lang="en-US" altLang="zh-CN" sz="1134">
                <a:solidFill>
                  <a:schemeClr val="tx1">
                    <a:lumMod val="75000"/>
                    <a:lumOff val="25000"/>
                  </a:schemeClr>
                </a:solidFill>
                <a:latin typeface="Impact MT Std" pitchFamily="34" charset="0"/>
                <a:ea typeface="微软雅黑" pitchFamily="34" charset="-122"/>
              </a:rPr>
              <a:t>20</a:t>
            </a:r>
            <a:endParaRPr lang="zh-CN" altLang="en-US" sz="1134">
              <a:solidFill>
                <a:schemeClr val="tx1">
                  <a:lumMod val="75000"/>
                  <a:lumOff val="25000"/>
                </a:schemeClr>
              </a:solidFill>
              <a:latin typeface="Impact MT Std" pitchFamily="34" charset="0"/>
              <a:ea typeface="微软雅黑" pitchFamily="34" charset="-122"/>
            </a:endParaRPr>
          </a:p>
        </p:txBody>
      </p:sp>
      <p:sp>
        <p:nvSpPr>
          <p:cNvPr id="39" name="TextBox 134"/>
          <p:cNvSpPr txBox="1"/>
          <p:nvPr/>
        </p:nvSpPr>
        <p:spPr>
          <a:xfrm>
            <a:off x="4812133" y="1196752"/>
            <a:ext cx="340158" cy="266868"/>
          </a:xfrm>
          <a:prstGeom prst="rect">
            <a:avLst/>
          </a:prstGeom>
          <a:noFill/>
        </p:spPr>
        <p:txBody>
          <a:bodyPr wrap="none" rtlCol="0">
            <a:spAutoFit/>
          </a:bodyPr>
          <a:lstStyle/>
          <a:p>
            <a:r>
              <a:rPr lang="en-US" altLang="zh-CN" sz="1134">
                <a:solidFill>
                  <a:schemeClr val="tx1">
                    <a:lumMod val="75000"/>
                    <a:lumOff val="25000"/>
                  </a:schemeClr>
                </a:solidFill>
                <a:latin typeface="Impact MT Std" pitchFamily="34" charset="0"/>
                <a:ea typeface="微软雅黑" pitchFamily="34" charset="-122"/>
              </a:rPr>
              <a:t>30</a:t>
            </a:r>
            <a:endParaRPr lang="zh-CN" altLang="en-US" sz="1134">
              <a:solidFill>
                <a:schemeClr val="tx1">
                  <a:lumMod val="75000"/>
                  <a:lumOff val="25000"/>
                </a:schemeClr>
              </a:solidFill>
              <a:latin typeface="Impact MT Std" pitchFamily="34" charset="0"/>
              <a:ea typeface="微软雅黑" pitchFamily="34" charset="-122"/>
            </a:endParaRPr>
          </a:p>
        </p:txBody>
      </p:sp>
      <p:sp>
        <p:nvSpPr>
          <p:cNvPr id="40" name="TextBox 135"/>
          <p:cNvSpPr txBox="1"/>
          <p:nvPr/>
        </p:nvSpPr>
        <p:spPr>
          <a:xfrm>
            <a:off x="4358528" y="1196752"/>
            <a:ext cx="335348" cy="266868"/>
          </a:xfrm>
          <a:prstGeom prst="rect">
            <a:avLst/>
          </a:prstGeom>
          <a:noFill/>
        </p:spPr>
        <p:txBody>
          <a:bodyPr wrap="none" rtlCol="0">
            <a:spAutoFit/>
          </a:bodyPr>
          <a:lstStyle/>
          <a:p>
            <a:r>
              <a:rPr lang="en-US" altLang="zh-CN" sz="1134">
                <a:solidFill>
                  <a:schemeClr val="tx1">
                    <a:lumMod val="75000"/>
                    <a:lumOff val="25000"/>
                  </a:schemeClr>
                </a:solidFill>
                <a:latin typeface="Impact MT Std" pitchFamily="34" charset="0"/>
                <a:ea typeface="微软雅黑" pitchFamily="34" charset="-122"/>
              </a:rPr>
              <a:t>40</a:t>
            </a:r>
            <a:endParaRPr lang="zh-CN" altLang="en-US" sz="1134">
              <a:solidFill>
                <a:schemeClr val="tx1">
                  <a:lumMod val="75000"/>
                  <a:lumOff val="25000"/>
                </a:schemeClr>
              </a:solidFill>
              <a:latin typeface="Impact MT Std" pitchFamily="34" charset="0"/>
              <a:ea typeface="微软雅黑" pitchFamily="34" charset="-122"/>
            </a:endParaRPr>
          </a:p>
        </p:txBody>
      </p:sp>
      <p:sp>
        <p:nvSpPr>
          <p:cNvPr id="41" name="TextBox 136"/>
          <p:cNvSpPr txBox="1"/>
          <p:nvPr/>
        </p:nvSpPr>
        <p:spPr>
          <a:xfrm>
            <a:off x="3904922" y="1196752"/>
            <a:ext cx="354584" cy="266868"/>
          </a:xfrm>
          <a:prstGeom prst="rect">
            <a:avLst/>
          </a:prstGeom>
          <a:noFill/>
        </p:spPr>
        <p:txBody>
          <a:bodyPr wrap="none" rtlCol="0">
            <a:spAutoFit/>
          </a:bodyPr>
          <a:lstStyle/>
          <a:p>
            <a:r>
              <a:rPr lang="en-US" altLang="zh-CN" sz="1134">
                <a:solidFill>
                  <a:schemeClr val="tx1">
                    <a:lumMod val="75000"/>
                    <a:lumOff val="25000"/>
                  </a:schemeClr>
                </a:solidFill>
                <a:latin typeface="Impact MT Std" pitchFamily="34" charset="0"/>
                <a:ea typeface="微软雅黑" pitchFamily="34" charset="-122"/>
              </a:rPr>
              <a:t>50</a:t>
            </a:r>
            <a:endParaRPr lang="zh-CN" altLang="en-US" sz="1134">
              <a:solidFill>
                <a:schemeClr val="tx1">
                  <a:lumMod val="75000"/>
                  <a:lumOff val="25000"/>
                </a:schemeClr>
              </a:solidFill>
              <a:latin typeface="Impact MT Std" pitchFamily="34" charset="0"/>
              <a:ea typeface="微软雅黑" pitchFamily="34" charset="-122"/>
            </a:endParaRPr>
          </a:p>
        </p:txBody>
      </p:sp>
      <p:sp>
        <p:nvSpPr>
          <p:cNvPr id="42" name="TextBox 137"/>
          <p:cNvSpPr txBox="1"/>
          <p:nvPr/>
        </p:nvSpPr>
        <p:spPr>
          <a:xfrm>
            <a:off x="3451316" y="1196752"/>
            <a:ext cx="354584" cy="266868"/>
          </a:xfrm>
          <a:prstGeom prst="rect">
            <a:avLst/>
          </a:prstGeom>
          <a:noFill/>
        </p:spPr>
        <p:txBody>
          <a:bodyPr wrap="none" rtlCol="0">
            <a:spAutoFit/>
          </a:bodyPr>
          <a:lstStyle/>
          <a:p>
            <a:r>
              <a:rPr lang="en-US" altLang="zh-CN" sz="1134">
                <a:solidFill>
                  <a:schemeClr val="tx1">
                    <a:lumMod val="75000"/>
                    <a:lumOff val="25000"/>
                  </a:schemeClr>
                </a:solidFill>
                <a:latin typeface="Impact MT Std" pitchFamily="34" charset="0"/>
                <a:ea typeface="微软雅黑" pitchFamily="34" charset="-122"/>
              </a:rPr>
              <a:t>60</a:t>
            </a:r>
            <a:endParaRPr lang="zh-CN" altLang="en-US" sz="1134">
              <a:solidFill>
                <a:schemeClr val="tx1">
                  <a:lumMod val="75000"/>
                  <a:lumOff val="25000"/>
                </a:schemeClr>
              </a:solidFill>
              <a:latin typeface="Impact MT Std" pitchFamily="34" charset="0"/>
              <a:ea typeface="微软雅黑" pitchFamily="34" charset="-122"/>
            </a:endParaRPr>
          </a:p>
        </p:txBody>
      </p:sp>
      <p:sp>
        <p:nvSpPr>
          <p:cNvPr id="43" name="TextBox 138"/>
          <p:cNvSpPr txBox="1"/>
          <p:nvPr/>
        </p:nvSpPr>
        <p:spPr>
          <a:xfrm>
            <a:off x="2997711" y="1196752"/>
            <a:ext cx="320922" cy="266868"/>
          </a:xfrm>
          <a:prstGeom prst="rect">
            <a:avLst/>
          </a:prstGeom>
          <a:noFill/>
        </p:spPr>
        <p:txBody>
          <a:bodyPr wrap="none" rtlCol="0">
            <a:spAutoFit/>
          </a:bodyPr>
          <a:lstStyle/>
          <a:p>
            <a:r>
              <a:rPr lang="en-US" altLang="zh-CN" sz="1134">
                <a:solidFill>
                  <a:schemeClr val="tx1">
                    <a:lumMod val="75000"/>
                    <a:lumOff val="25000"/>
                  </a:schemeClr>
                </a:solidFill>
                <a:latin typeface="Impact MT Std" pitchFamily="34" charset="0"/>
                <a:ea typeface="微软雅黑" pitchFamily="34" charset="-122"/>
              </a:rPr>
              <a:t>70</a:t>
            </a:r>
            <a:endParaRPr lang="zh-CN" altLang="en-US" sz="1134">
              <a:solidFill>
                <a:schemeClr val="tx1">
                  <a:lumMod val="75000"/>
                  <a:lumOff val="25000"/>
                </a:schemeClr>
              </a:solidFill>
              <a:latin typeface="Impact MT Std" pitchFamily="34" charset="0"/>
              <a:ea typeface="微软雅黑" pitchFamily="34" charset="-122"/>
            </a:endParaRPr>
          </a:p>
        </p:txBody>
      </p:sp>
      <p:sp>
        <p:nvSpPr>
          <p:cNvPr id="44" name="TextBox 139"/>
          <p:cNvSpPr txBox="1"/>
          <p:nvPr/>
        </p:nvSpPr>
        <p:spPr>
          <a:xfrm>
            <a:off x="2544105" y="1196752"/>
            <a:ext cx="354584" cy="266868"/>
          </a:xfrm>
          <a:prstGeom prst="rect">
            <a:avLst/>
          </a:prstGeom>
          <a:noFill/>
        </p:spPr>
        <p:txBody>
          <a:bodyPr wrap="none" rtlCol="0">
            <a:spAutoFit/>
          </a:bodyPr>
          <a:lstStyle/>
          <a:p>
            <a:r>
              <a:rPr lang="en-US" altLang="zh-CN" sz="1134">
                <a:solidFill>
                  <a:schemeClr val="tx1">
                    <a:lumMod val="75000"/>
                    <a:lumOff val="25000"/>
                  </a:schemeClr>
                </a:solidFill>
                <a:latin typeface="Impact MT Std" pitchFamily="34" charset="0"/>
                <a:ea typeface="微软雅黑" pitchFamily="34" charset="-122"/>
              </a:rPr>
              <a:t>80</a:t>
            </a:r>
            <a:endParaRPr lang="zh-CN" altLang="en-US" sz="1134">
              <a:solidFill>
                <a:schemeClr val="tx1">
                  <a:lumMod val="75000"/>
                  <a:lumOff val="25000"/>
                </a:schemeClr>
              </a:solidFill>
              <a:latin typeface="Impact MT Std" pitchFamily="34" charset="0"/>
              <a:ea typeface="微软雅黑" pitchFamily="34" charset="-122"/>
            </a:endParaRPr>
          </a:p>
        </p:txBody>
      </p:sp>
      <p:sp>
        <p:nvSpPr>
          <p:cNvPr id="45" name="TextBox 140"/>
          <p:cNvSpPr txBox="1"/>
          <p:nvPr/>
        </p:nvSpPr>
        <p:spPr>
          <a:xfrm>
            <a:off x="2090499" y="1196752"/>
            <a:ext cx="354584" cy="266868"/>
          </a:xfrm>
          <a:prstGeom prst="rect">
            <a:avLst/>
          </a:prstGeom>
          <a:noFill/>
        </p:spPr>
        <p:txBody>
          <a:bodyPr wrap="none" rtlCol="0">
            <a:spAutoFit/>
          </a:bodyPr>
          <a:lstStyle/>
          <a:p>
            <a:r>
              <a:rPr lang="en-US" altLang="zh-CN" sz="1134">
                <a:solidFill>
                  <a:schemeClr val="tx1">
                    <a:lumMod val="75000"/>
                    <a:lumOff val="25000"/>
                  </a:schemeClr>
                </a:solidFill>
                <a:latin typeface="Impact MT Std" pitchFamily="34" charset="0"/>
                <a:ea typeface="微软雅黑" pitchFamily="34" charset="-122"/>
              </a:rPr>
              <a:t>90</a:t>
            </a:r>
            <a:endParaRPr lang="zh-CN" altLang="en-US" sz="1134">
              <a:solidFill>
                <a:schemeClr val="tx1">
                  <a:lumMod val="75000"/>
                  <a:lumOff val="25000"/>
                </a:schemeClr>
              </a:solidFill>
              <a:latin typeface="Impact MT Std" pitchFamily="34" charset="0"/>
              <a:ea typeface="微软雅黑" pitchFamily="34" charset="-122"/>
            </a:endParaRPr>
          </a:p>
        </p:txBody>
      </p:sp>
      <p:sp>
        <p:nvSpPr>
          <p:cNvPr id="46" name="TextBox 141"/>
          <p:cNvSpPr txBox="1"/>
          <p:nvPr/>
        </p:nvSpPr>
        <p:spPr>
          <a:xfrm>
            <a:off x="1594482" y="1196752"/>
            <a:ext cx="397866" cy="266868"/>
          </a:xfrm>
          <a:prstGeom prst="rect">
            <a:avLst/>
          </a:prstGeom>
          <a:noFill/>
        </p:spPr>
        <p:txBody>
          <a:bodyPr wrap="none" rtlCol="0">
            <a:spAutoFit/>
          </a:bodyPr>
          <a:lstStyle/>
          <a:p>
            <a:r>
              <a:rPr lang="en-US" altLang="zh-CN" sz="1134">
                <a:solidFill>
                  <a:schemeClr val="tx1">
                    <a:lumMod val="75000"/>
                    <a:lumOff val="25000"/>
                  </a:schemeClr>
                </a:solidFill>
                <a:latin typeface="Impact MT Std" pitchFamily="34" charset="0"/>
                <a:ea typeface="微软雅黑" pitchFamily="34" charset="-122"/>
              </a:rPr>
              <a:t>100</a:t>
            </a:r>
            <a:endParaRPr lang="zh-CN" altLang="en-US" sz="1134">
              <a:solidFill>
                <a:schemeClr val="tx1">
                  <a:lumMod val="75000"/>
                  <a:lumOff val="25000"/>
                </a:schemeClr>
              </a:solidFill>
              <a:latin typeface="Impact MT Std" pitchFamily="34" charset="0"/>
              <a:ea typeface="微软雅黑" pitchFamily="34" charset="-122"/>
            </a:endParaRPr>
          </a:p>
        </p:txBody>
      </p:sp>
      <p:sp>
        <p:nvSpPr>
          <p:cNvPr id="47" name="TextBox 142"/>
          <p:cNvSpPr txBox="1"/>
          <p:nvPr/>
        </p:nvSpPr>
        <p:spPr>
          <a:xfrm>
            <a:off x="6246124" y="1196752"/>
            <a:ext cx="319318" cy="266868"/>
          </a:xfrm>
          <a:prstGeom prst="rect">
            <a:avLst/>
          </a:prstGeom>
          <a:noFill/>
        </p:spPr>
        <p:txBody>
          <a:bodyPr wrap="none" rtlCol="0">
            <a:spAutoFit/>
          </a:bodyPr>
          <a:lstStyle/>
          <a:p>
            <a:r>
              <a:rPr lang="en-US" altLang="zh-CN" sz="1134">
                <a:solidFill>
                  <a:schemeClr val="tx1">
                    <a:lumMod val="75000"/>
                    <a:lumOff val="25000"/>
                  </a:schemeClr>
                </a:solidFill>
                <a:latin typeface="Impact MT Std" pitchFamily="34" charset="0"/>
                <a:ea typeface="微软雅黑" pitchFamily="34" charset="-122"/>
              </a:rPr>
              <a:t>10</a:t>
            </a:r>
            <a:endParaRPr lang="zh-CN" altLang="en-US" sz="1134">
              <a:solidFill>
                <a:schemeClr val="tx1">
                  <a:lumMod val="75000"/>
                  <a:lumOff val="25000"/>
                </a:schemeClr>
              </a:solidFill>
              <a:latin typeface="Impact MT Std" pitchFamily="34" charset="0"/>
              <a:ea typeface="微软雅黑" pitchFamily="34" charset="-122"/>
            </a:endParaRPr>
          </a:p>
        </p:txBody>
      </p:sp>
      <p:sp>
        <p:nvSpPr>
          <p:cNvPr id="48" name="TextBox 143"/>
          <p:cNvSpPr txBox="1"/>
          <p:nvPr/>
        </p:nvSpPr>
        <p:spPr>
          <a:xfrm>
            <a:off x="6697719" y="1196752"/>
            <a:ext cx="336952" cy="266868"/>
          </a:xfrm>
          <a:prstGeom prst="rect">
            <a:avLst/>
          </a:prstGeom>
          <a:noFill/>
        </p:spPr>
        <p:txBody>
          <a:bodyPr wrap="none" rtlCol="0">
            <a:spAutoFit/>
          </a:bodyPr>
          <a:lstStyle/>
          <a:p>
            <a:r>
              <a:rPr lang="en-US" altLang="zh-CN" sz="1134">
                <a:solidFill>
                  <a:schemeClr val="tx1">
                    <a:lumMod val="75000"/>
                    <a:lumOff val="25000"/>
                  </a:schemeClr>
                </a:solidFill>
                <a:latin typeface="Impact MT Std" pitchFamily="34" charset="0"/>
                <a:ea typeface="微软雅黑" pitchFamily="34" charset="-122"/>
              </a:rPr>
              <a:t>20</a:t>
            </a:r>
            <a:endParaRPr lang="zh-CN" altLang="en-US" sz="1134">
              <a:solidFill>
                <a:schemeClr val="tx1">
                  <a:lumMod val="75000"/>
                  <a:lumOff val="25000"/>
                </a:schemeClr>
              </a:solidFill>
              <a:latin typeface="Impact MT Std" pitchFamily="34" charset="0"/>
              <a:ea typeface="微软雅黑" pitchFamily="34" charset="-122"/>
            </a:endParaRPr>
          </a:p>
        </p:txBody>
      </p:sp>
      <p:sp>
        <p:nvSpPr>
          <p:cNvPr id="49" name="TextBox 144"/>
          <p:cNvSpPr txBox="1"/>
          <p:nvPr/>
        </p:nvSpPr>
        <p:spPr>
          <a:xfrm>
            <a:off x="7151324" y="1196752"/>
            <a:ext cx="340158" cy="266868"/>
          </a:xfrm>
          <a:prstGeom prst="rect">
            <a:avLst/>
          </a:prstGeom>
          <a:noFill/>
        </p:spPr>
        <p:txBody>
          <a:bodyPr wrap="none" rtlCol="0">
            <a:spAutoFit/>
          </a:bodyPr>
          <a:lstStyle/>
          <a:p>
            <a:r>
              <a:rPr lang="en-US" altLang="zh-CN" sz="1134">
                <a:solidFill>
                  <a:schemeClr val="tx1">
                    <a:lumMod val="75000"/>
                    <a:lumOff val="25000"/>
                  </a:schemeClr>
                </a:solidFill>
                <a:latin typeface="Impact MT Std" pitchFamily="34" charset="0"/>
                <a:ea typeface="微软雅黑" pitchFamily="34" charset="-122"/>
              </a:rPr>
              <a:t>30</a:t>
            </a:r>
            <a:endParaRPr lang="zh-CN" altLang="en-US" sz="1134">
              <a:solidFill>
                <a:schemeClr val="tx1">
                  <a:lumMod val="75000"/>
                  <a:lumOff val="25000"/>
                </a:schemeClr>
              </a:solidFill>
              <a:latin typeface="Impact MT Std" pitchFamily="34" charset="0"/>
              <a:ea typeface="微软雅黑" pitchFamily="34" charset="-122"/>
            </a:endParaRPr>
          </a:p>
        </p:txBody>
      </p:sp>
      <p:sp>
        <p:nvSpPr>
          <p:cNvPr id="51" name="TextBox 145"/>
          <p:cNvSpPr txBox="1"/>
          <p:nvPr/>
        </p:nvSpPr>
        <p:spPr>
          <a:xfrm>
            <a:off x="7604930" y="1196752"/>
            <a:ext cx="335348" cy="266868"/>
          </a:xfrm>
          <a:prstGeom prst="rect">
            <a:avLst/>
          </a:prstGeom>
          <a:noFill/>
        </p:spPr>
        <p:txBody>
          <a:bodyPr wrap="none" rtlCol="0">
            <a:spAutoFit/>
          </a:bodyPr>
          <a:lstStyle/>
          <a:p>
            <a:r>
              <a:rPr lang="en-US" altLang="zh-CN" sz="1134">
                <a:solidFill>
                  <a:schemeClr val="tx1">
                    <a:lumMod val="75000"/>
                    <a:lumOff val="25000"/>
                  </a:schemeClr>
                </a:solidFill>
                <a:latin typeface="Impact MT Std" pitchFamily="34" charset="0"/>
                <a:ea typeface="微软雅黑" pitchFamily="34" charset="-122"/>
              </a:rPr>
              <a:t>40</a:t>
            </a:r>
            <a:endParaRPr lang="zh-CN" altLang="en-US" sz="1134">
              <a:solidFill>
                <a:schemeClr val="tx1">
                  <a:lumMod val="75000"/>
                  <a:lumOff val="25000"/>
                </a:schemeClr>
              </a:solidFill>
              <a:latin typeface="Impact MT Std" pitchFamily="34" charset="0"/>
              <a:ea typeface="微软雅黑" pitchFamily="34" charset="-122"/>
            </a:endParaRPr>
          </a:p>
        </p:txBody>
      </p:sp>
      <p:sp>
        <p:nvSpPr>
          <p:cNvPr id="52" name="TextBox 146"/>
          <p:cNvSpPr txBox="1"/>
          <p:nvPr/>
        </p:nvSpPr>
        <p:spPr>
          <a:xfrm>
            <a:off x="8058536" y="1196752"/>
            <a:ext cx="354584" cy="266868"/>
          </a:xfrm>
          <a:prstGeom prst="rect">
            <a:avLst/>
          </a:prstGeom>
          <a:noFill/>
        </p:spPr>
        <p:txBody>
          <a:bodyPr wrap="none" rtlCol="0">
            <a:spAutoFit/>
          </a:bodyPr>
          <a:lstStyle/>
          <a:p>
            <a:r>
              <a:rPr lang="en-US" altLang="zh-CN" sz="1134">
                <a:solidFill>
                  <a:schemeClr val="tx1">
                    <a:lumMod val="75000"/>
                    <a:lumOff val="25000"/>
                  </a:schemeClr>
                </a:solidFill>
                <a:latin typeface="Impact MT Std" pitchFamily="34" charset="0"/>
                <a:ea typeface="微软雅黑" pitchFamily="34" charset="-122"/>
              </a:rPr>
              <a:t>50</a:t>
            </a:r>
            <a:endParaRPr lang="zh-CN" altLang="en-US" sz="1134">
              <a:solidFill>
                <a:schemeClr val="tx1">
                  <a:lumMod val="75000"/>
                  <a:lumOff val="25000"/>
                </a:schemeClr>
              </a:solidFill>
              <a:latin typeface="Impact MT Std" pitchFamily="34" charset="0"/>
              <a:ea typeface="微软雅黑" pitchFamily="34" charset="-122"/>
            </a:endParaRPr>
          </a:p>
        </p:txBody>
      </p:sp>
      <p:sp>
        <p:nvSpPr>
          <p:cNvPr id="53" name="TextBox 147"/>
          <p:cNvSpPr txBox="1"/>
          <p:nvPr/>
        </p:nvSpPr>
        <p:spPr>
          <a:xfrm>
            <a:off x="8512141" y="1196752"/>
            <a:ext cx="354584" cy="266868"/>
          </a:xfrm>
          <a:prstGeom prst="rect">
            <a:avLst/>
          </a:prstGeom>
          <a:noFill/>
        </p:spPr>
        <p:txBody>
          <a:bodyPr wrap="none" rtlCol="0">
            <a:spAutoFit/>
          </a:bodyPr>
          <a:lstStyle/>
          <a:p>
            <a:r>
              <a:rPr lang="en-US" altLang="zh-CN" sz="1134">
                <a:solidFill>
                  <a:schemeClr val="tx1">
                    <a:lumMod val="75000"/>
                    <a:lumOff val="25000"/>
                  </a:schemeClr>
                </a:solidFill>
                <a:latin typeface="Impact MT Std" pitchFamily="34" charset="0"/>
                <a:ea typeface="微软雅黑" pitchFamily="34" charset="-122"/>
              </a:rPr>
              <a:t>60</a:t>
            </a:r>
            <a:endParaRPr lang="zh-CN" altLang="en-US" sz="1134">
              <a:solidFill>
                <a:schemeClr val="tx1">
                  <a:lumMod val="75000"/>
                  <a:lumOff val="25000"/>
                </a:schemeClr>
              </a:solidFill>
              <a:latin typeface="Impact MT Std" pitchFamily="34" charset="0"/>
              <a:ea typeface="微软雅黑" pitchFamily="34" charset="-122"/>
            </a:endParaRPr>
          </a:p>
        </p:txBody>
      </p:sp>
      <p:sp>
        <p:nvSpPr>
          <p:cNvPr id="54" name="TextBox 148"/>
          <p:cNvSpPr txBox="1"/>
          <p:nvPr/>
        </p:nvSpPr>
        <p:spPr>
          <a:xfrm>
            <a:off x="8965747" y="1196752"/>
            <a:ext cx="320922" cy="266868"/>
          </a:xfrm>
          <a:prstGeom prst="rect">
            <a:avLst/>
          </a:prstGeom>
          <a:noFill/>
        </p:spPr>
        <p:txBody>
          <a:bodyPr wrap="none" rtlCol="0">
            <a:spAutoFit/>
          </a:bodyPr>
          <a:lstStyle/>
          <a:p>
            <a:r>
              <a:rPr lang="en-US" altLang="zh-CN" sz="1134">
                <a:solidFill>
                  <a:schemeClr val="tx1">
                    <a:lumMod val="75000"/>
                    <a:lumOff val="25000"/>
                  </a:schemeClr>
                </a:solidFill>
                <a:latin typeface="Impact MT Std" pitchFamily="34" charset="0"/>
                <a:ea typeface="微软雅黑" pitchFamily="34" charset="-122"/>
              </a:rPr>
              <a:t>70</a:t>
            </a:r>
            <a:endParaRPr lang="zh-CN" altLang="en-US" sz="1134">
              <a:solidFill>
                <a:schemeClr val="tx1">
                  <a:lumMod val="75000"/>
                  <a:lumOff val="25000"/>
                </a:schemeClr>
              </a:solidFill>
              <a:latin typeface="Impact MT Std" pitchFamily="34" charset="0"/>
              <a:ea typeface="微软雅黑" pitchFamily="34" charset="-122"/>
            </a:endParaRPr>
          </a:p>
        </p:txBody>
      </p:sp>
      <p:sp>
        <p:nvSpPr>
          <p:cNvPr id="55" name="TextBox 149"/>
          <p:cNvSpPr txBox="1"/>
          <p:nvPr/>
        </p:nvSpPr>
        <p:spPr>
          <a:xfrm>
            <a:off x="9419352" y="1196752"/>
            <a:ext cx="354584" cy="266868"/>
          </a:xfrm>
          <a:prstGeom prst="rect">
            <a:avLst/>
          </a:prstGeom>
          <a:noFill/>
        </p:spPr>
        <p:txBody>
          <a:bodyPr wrap="none" rtlCol="0">
            <a:spAutoFit/>
          </a:bodyPr>
          <a:lstStyle/>
          <a:p>
            <a:r>
              <a:rPr lang="en-US" altLang="zh-CN" sz="1134">
                <a:solidFill>
                  <a:schemeClr val="tx1">
                    <a:lumMod val="75000"/>
                    <a:lumOff val="25000"/>
                  </a:schemeClr>
                </a:solidFill>
                <a:latin typeface="Impact MT Std" pitchFamily="34" charset="0"/>
                <a:ea typeface="微软雅黑" pitchFamily="34" charset="-122"/>
              </a:rPr>
              <a:t>80</a:t>
            </a:r>
            <a:endParaRPr lang="zh-CN" altLang="en-US" sz="1134">
              <a:solidFill>
                <a:schemeClr val="tx1">
                  <a:lumMod val="75000"/>
                  <a:lumOff val="25000"/>
                </a:schemeClr>
              </a:solidFill>
              <a:latin typeface="Impact MT Std" pitchFamily="34" charset="0"/>
              <a:ea typeface="微软雅黑" pitchFamily="34" charset="-122"/>
            </a:endParaRPr>
          </a:p>
        </p:txBody>
      </p:sp>
      <p:sp>
        <p:nvSpPr>
          <p:cNvPr id="56" name="TextBox 150"/>
          <p:cNvSpPr txBox="1"/>
          <p:nvPr/>
        </p:nvSpPr>
        <p:spPr>
          <a:xfrm>
            <a:off x="9872958" y="1196752"/>
            <a:ext cx="354584" cy="266868"/>
          </a:xfrm>
          <a:prstGeom prst="rect">
            <a:avLst/>
          </a:prstGeom>
          <a:noFill/>
        </p:spPr>
        <p:txBody>
          <a:bodyPr wrap="none" rtlCol="0">
            <a:spAutoFit/>
          </a:bodyPr>
          <a:lstStyle/>
          <a:p>
            <a:r>
              <a:rPr lang="en-US" altLang="zh-CN" sz="1134">
                <a:solidFill>
                  <a:schemeClr val="tx1">
                    <a:lumMod val="75000"/>
                    <a:lumOff val="25000"/>
                  </a:schemeClr>
                </a:solidFill>
                <a:latin typeface="Impact MT Std" pitchFamily="34" charset="0"/>
                <a:ea typeface="微软雅黑" pitchFamily="34" charset="-122"/>
              </a:rPr>
              <a:t>90</a:t>
            </a:r>
            <a:endParaRPr lang="zh-CN" altLang="en-US" sz="1134">
              <a:solidFill>
                <a:schemeClr val="tx1">
                  <a:lumMod val="75000"/>
                  <a:lumOff val="25000"/>
                </a:schemeClr>
              </a:solidFill>
              <a:latin typeface="Impact MT Std" pitchFamily="34" charset="0"/>
              <a:ea typeface="微软雅黑" pitchFamily="34" charset="-122"/>
            </a:endParaRPr>
          </a:p>
        </p:txBody>
      </p:sp>
      <p:sp>
        <p:nvSpPr>
          <p:cNvPr id="57" name="TextBox 151"/>
          <p:cNvSpPr txBox="1"/>
          <p:nvPr/>
        </p:nvSpPr>
        <p:spPr>
          <a:xfrm>
            <a:off x="10284155" y="1196752"/>
            <a:ext cx="397866" cy="266868"/>
          </a:xfrm>
          <a:prstGeom prst="rect">
            <a:avLst/>
          </a:prstGeom>
          <a:noFill/>
        </p:spPr>
        <p:txBody>
          <a:bodyPr wrap="none" rtlCol="0">
            <a:spAutoFit/>
          </a:bodyPr>
          <a:lstStyle/>
          <a:p>
            <a:r>
              <a:rPr lang="en-US" altLang="zh-CN" sz="1134" dirty="0">
                <a:solidFill>
                  <a:schemeClr val="tx1">
                    <a:lumMod val="75000"/>
                    <a:lumOff val="25000"/>
                  </a:schemeClr>
                </a:solidFill>
                <a:latin typeface="Impact MT Std" pitchFamily="34" charset="0"/>
                <a:ea typeface="微软雅黑" pitchFamily="34" charset="-122"/>
              </a:rPr>
              <a:t>100</a:t>
            </a:r>
            <a:endParaRPr lang="zh-CN" altLang="en-US" sz="1134" dirty="0">
              <a:solidFill>
                <a:schemeClr val="tx1">
                  <a:lumMod val="75000"/>
                  <a:lumOff val="25000"/>
                </a:schemeClr>
              </a:solidFill>
              <a:latin typeface="Impact MT Std" pitchFamily="34" charset="0"/>
              <a:ea typeface="微软雅黑" pitchFamily="34" charset="-122"/>
            </a:endParaRPr>
          </a:p>
        </p:txBody>
      </p:sp>
      <p:sp>
        <p:nvSpPr>
          <p:cNvPr id="58" name="五边形 57"/>
          <p:cNvSpPr/>
          <p:nvPr/>
        </p:nvSpPr>
        <p:spPr>
          <a:xfrm flipH="1">
            <a:off x="2997710" y="1836513"/>
            <a:ext cx="2893705" cy="306150"/>
          </a:xfrm>
          <a:prstGeom prst="homePlat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Impact MT Std" pitchFamily="34" charset="0"/>
            </a:endParaRPr>
          </a:p>
        </p:txBody>
      </p:sp>
      <p:sp>
        <p:nvSpPr>
          <p:cNvPr id="59" name="五边形 58"/>
          <p:cNvSpPr/>
          <p:nvPr/>
        </p:nvSpPr>
        <p:spPr>
          <a:xfrm flipH="1">
            <a:off x="4044470" y="2322158"/>
            <a:ext cx="1846947" cy="306150"/>
          </a:xfrm>
          <a:prstGeom prst="homePlat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p>
        </p:txBody>
      </p:sp>
      <p:sp>
        <p:nvSpPr>
          <p:cNvPr id="60" name="五边形 59"/>
          <p:cNvSpPr/>
          <p:nvPr/>
        </p:nvSpPr>
        <p:spPr>
          <a:xfrm flipH="1">
            <a:off x="3341848" y="2807804"/>
            <a:ext cx="2549568" cy="306150"/>
          </a:xfrm>
          <a:prstGeom prst="homePlat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p>
        </p:txBody>
      </p:sp>
      <p:sp>
        <p:nvSpPr>
          <p:cNvPr id="61" name="五边形 60"/>
          <p:cNvSpPr/>
          <p:nvPr/>
        </p:nvSpPr>
        <p:spPr>
          <a:xfrm flipH="1">
            <a:off x="1838307" y="3293449"/>
            <a:ext cx="4053111" cy="306150"/>
          </a:xfrm>
          <a:prstGeom prst="homePlat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p>
        </p:txBody>
      </p:sp>
      <p:sp>
        <p:nvSpPr>
          <p:cNvPr id="62" name="五边形 61"/>
          <p:cNvSpPr/>
          <p:nvPr/>
        </p:nvSpPr>
        <p:spPr>
          <a:xfrm flipH="1">
            <a:off x="2544107" y="3779095"/>
            <a:ext cx="3347311" cy="306150"/>
          </a:xfrm>
          <a:prstGeom prst="homePlat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p>
        </p:txBody>
      </p:sp>
      <p:sp>
        <p:nvSpPr>
          <p:cNvPr id="63" name="五边形 62"/>
          <p:cNvSpPr/>
          <p:nvPr/>
        </p:nvSpPr>
        <p:spPr>
          <a:xfrm flipH="1">
            <a:off x="3623385" y="4264740"/>
            <a:ext cx="2268031" cy="306150"/>
          </a:xfrm>
          <a:prstGeom prst="homePlat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p>
        </p:txBody>
      </p:sp>
      <p:sp>
        <p:nvSpPr>
          <p:cNvPr id="64" name="五边形 63"/>
          <p:cNvSpPr/>
          <p:nvPr/>
        </p:nvSpPr>
        <p:spPr>
          <a:xfrm flipH="1">
            <a:off x="4530596" y="4750833"/>
            <a:ext cx="1360820" cy="306150"/>
          </a:xfrm>
          <a:prstGeom prst="homePlat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p>
        </p:txBody>
      </p:sp>
      <p:sp>
        <p:nvSpPr>
          <p:cNvPr id="65" name="TextBox 159"/>
          <p:cNvSpPr txBox="1"/>
          <p:nvPr/>
        </p:nvSpPr>
        <p:spPr>
          <a:xfrm>
            <a:off x="2352798" y="1844179"/>
            <a:ext cx="524503" cy="295915"/>
          </a:xfrm>
          <a:prstGeom prst="rect">
            <a:avLst/>
          </a:prstGeom>
          <a:noFill/>
        </p:spPr>
        <p:txBody>
          <a:bodyPr wrap="none" rtlCol="0">
            <a:spAutoFit/>
          </a:bodyPr>
          <a:lstStyle/>
          <a:p>
            <a:r>
              <a:rPr lang="zh-CN" altLang="en-US" sz="1323" dirty="0">
                <a:solidFill>
                  <a:schemeClr val="tx1">
                    <a:lumMod val="75000"/>
                    <a:lumOff val="25000"/>
                  </a:schemeClr>
                </a:solidFill>
                <a:latin typeface="Impact MT Std" pitchFamily="34" charset="0"/>
                <a:ea typeface="微软雅黑" pitchFamily="34" charset="-122"/>
              </a:rPr>
              <a:t>文字</a:t>
            </a:r>
          </a:p>
        </p:txBody>
      </p:sp>
      <p:sp>
        <p:nvSpPr>
          <p:cNvPr id="66" name="TextBox 160"/>
          <p:cNvSpPr txBox="1"/>
          <p:nvPr/>
        </p:nvSpPr>
        <p:spPr>
          <a:xfrm>
            <a:off x="3420859" y="2330415"/>
            <a:ext cx="524503" cy="295915"/>
          </a:xfrm>
          <a:prstGeom prst="rect">
            <a:avLst/>
          </a:prstGeom>
          <a:noFill/>
        </p:spPr>
        <p:txBody>
          <a:bodyPr wrap="none" rtlCol="0">
            <a:spAutoFit/>
          </a:bodyPr>
          <a:lstStyle/>
          <a:p>
            <a:r>
              <a:rPr lang="zh-CN" altLang="en-US" sz="1323">
                <a:solidFill>
                  <a:schemeClr val="tx1">
                    <a:lumMod val="75000"/>
                    <a:lumOff val="25000"/>
                  </a:schemeClr>
                </a:solidFill>
                <a:latin typeface="微软雅黑" pitchFamily="34" charset="-122"/>
                <a:ea typeface="微软雅黑" pitchFamily="34" charset="-122"/>
              </a:rPr>
              <a:t>文字</a:t>
            </a:r>
          </a:p>
        </p:txBody>
      </p:sp>
      <p:sp>
        <p:nvSpPr>
          <p:cNvPr id="67" name="TextBox 161"/>
          <p:cNvSpPr txBox="1"/>
          <p:nvPr/>
        </p:nvSpPr>
        <p:spPr>
          <a:xfrm>
            <a:off x="2744635" y="2815693"/>
            <a:ext cx="524503" cy="295915"/>
          </a:xfrm>
          <a:prstGeom prst="rect">
            <a:avLst/>
          </a:prstGeom>
          <a:noFill/>
        </p:spPr>
        <p:txBody>
          <a:bodyPr wrap="none" rtlCol="0">
            <a:spAutoFit/>
          </a:bodyPr>
          <a:lstStyle/>
          <a:p>
            <a:r>
              <a:rPr lang="zh-CN" altLang="en-US" sz="1323">
                <a:solidFill>
                  <a:schemeClr val="tx1">
                    <a:lumMod val="75000"/>
                    <a:lumOff val="25000"/>
                  </a:schemeClr>
                </a:solidFill>
                <a:latin typeface="微软雅黑" pitchFamily="34" charset="-122"/>
                <a:ea typeface="微软雅黑" pitchFamily="34" charset="-122"/>
              </a:rPr>
              <a:t>文字</a:t>
            </a:r>
          </a:p>
        </p:txBody>
      </p:sp>
      <p:sp>
        <p:nvSpPr>
          <p:cNvPr id="68" name="TextBox 162"/>
          <p:cNvSpPr txBox="1"/>
          <p:nvPr/>
        </p:nvSpPr>
        <p:spPr>
          <a:xfrm>
            <a:off x="1295182" y="3293452"/>
            <a:ext cx="524503" cy="295915"/>
          </a:xfrm>
          <a:prstGeom prst="rect">
            <a:avLst/>
          </a:prstGeom>
          <a:noFill/>
        </p:spPr>
        <p:txBody>
          <a:bodyPr wrap="none" rtlCol="0">
            <a:spAutoFit/>
          </a:bodyPr>
          <a:lstStyle/>
          <a:p>
            <a:r>
              <a:rPr lang="zh-CN" altLang="en-US" sz="1323" dirty="0">
                <a:solidFill>
                  <a:schemeClr val="tx1">
                    <a:lumMod val="75000"/>
                    <a:lumOff val="25000"/>
                  </a:schemeClr>
                </a:solidFill>
                <a:latin typeface="微软雅黑" pitchFamily="34" charset="-122"/>
                <a:ea typeface="微软雅黑" pitchFamily="34" charset="-122"/>
              </a:rPr>
              <a:t>文字</a:t>
            </a:r>
          </a:p>
        </p:txBody>
      </p:sp>
      <p:sp>
        <p:nvSpPr>
          <p:cNvPr id="69" name="TextBox 163"/>
          <p:cNvSpPr txBox="1"/>
          <p:nvPr/>
        </p:nvSpPr>
        <p:spPr>
          <a:xfrm>
            <a:off x="2005463" y="3786762"/>
            <a:ext cx="524503" cy="295915"/>
          </a:xfrm>
          <a:prstGeom prst="rect">
            <a:avLst/>
          </a:prstGeom>
          <a:noFill/>
        </p:spPr>
        <p:txBody>
          <a:bodyPr wrap="none" rtlCol="0">
            <a:spAutoFit/>
          </a:bodyPr>
          <a:lstStyle/>
          <a:p>
            <a:r>
              <a:rPr lang="zh-CN" altLang="en-US" sz="1323">
                <a:solidFill>
                  <a:schemeClr val="tx1">
                    <a:lumMod val="75000"/>
                    <a:lumOff val="25000"/>
                  </a:schemeClr>
                </a:solidFill>
                <a:latin typeface="微软雅黑" pitchFamily="34" charset="-122"/>
                <a:ea typeface="微软雅黑" pitchFamily="34" charset="-122"/>
              </a:rPr>
              <a:t>文字</a:t>
            </a:r>
          </a:p>
        </p:txBody>
      </p:sp>
      <p:sp>
        <p:nvSpPr>
          <p:cNvPr id="70" name="TextBox 164"/>
          <p:cNvSpPr txBox="1"/>
          <p:nvPr/>
        </p:nvSpPr>
        <p:spPr>
          <a:xfrm>
            <a:off x="2997713" y="4272998"/>
            <a:ext cx="524503" cy="295915"/>
          </a:xfrm>
          <a:prstGeom prst="rect">
            <a:avLst/>
          </a:prstGeom>
          <a:noFill/>
        </p:spPr>
        <p:txBody>
          <a:bodyPr wrap="none" rtlCol="0">
            <a:spAutoFit/>
          </a:bodyPr>
          <a:lstStyle/>
          <a:p>
            <a:r>
              <a:rPr lang="zh-CN" altLang="en-US" sz="1323">
                <a:solidFill>
                  <a:schemeClr val="tx1">
                    <a:lumMod val="75000"/>
                    <a:lumOff val="25000"/>
                  </a:schemeClr>
                </a:solidFill>
                <a:latin typeface="微软雅黑" pitchFamily="34" charset="-122"/>
                <a:ea typeface="微软雅黑" pitchFamily="34" charset="-122"/>
              </a:rPr>
              <a:t>文字</a:t>
            </a:r>
          </a:p>
        </p:txBody>
      </p:sp>
      <p:sp>
        <p:nvSpPr>
          <p:cNvPr id="71" name="TextBox 165"/>
          <p:cNvSpPr txBox="1"/>
          <p:nvPr/>
        </p:nvSpPr>
        <p:spPr>
          <a:xfrm>
            <a:off x="3897305" y="4758276"/>
            <a:ext cx="524503" cy="295915"/>
          </a:xfrm>
          <a:prstGeom prst="rect">
            <a:avLst/>
          </a:prstGeom>
          <a:noFill/>
        </p:spPr>
        <p:txBody>
          <a:bodyPr wrap="none" rtlCol="0">
            <a:spAutoFit/>
          </a:bodyPr>
          <a:lstStyle/>
          <a:p>
            <a:r>
              <a:rPr lang="zh-CN" altLang="en-US" sz="1323">
                <a:solidFill>
                  <a:schemeClr val="tx1">
                    <a:lumMod val="75000"/>
                    <a:lumOff val="25000"/>
                  </a:schemeClr>
                </a:solidFill>
                <a:latin typeface="微软雅黑" pitchFamily="34" charset="-122"/>
                <a:ea typeface="微软雅黑" pitchFamily="34" charset="-122"/>
              </a:rPr>
              <a:t>文字</a:t>
            </a:r>
          </a:p>
        </p:txBody>
      </p:sp>
      <p:sp>
        <p:nvSpPr>
          <p:cNvPr id="72" name="五边形 71"/>
          <p:cNvSpPr/>
          <p:nvPr/>
        </p:nvSpPr>
        <p:spPr>
          <a:xfrm>
            <a:off x="6416182" y="1836513"/>
            <a:ext cx="1532885" cy="306150"/>
          </a:xfrm>
          <a:prstGeom prst="homePlat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Impact MT Std" pitchFamily="34" charset="0"/>
            </a:endParaRPr>
          </a:p>
        </p:txBody>
      </p:sp>
      <p:sp>
        <p:nvSpPr>
          <p:cNvPr id="73" name="五边形 72"/>
          <p:cNvSpPr/>
          <p:nvPr/>
        </p:nvSpPr>
        <p:spPr>
          <a:xfrm>
            <a:off x="6416184" y="2322158"/>
            <a:ext cx="2893702" cy="306150"/>
          </a:xfrm>
          <a:prstGeom prst="homePlat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p>
        </p:txBody>
      </p:sp>
      <p:sp>
        <p:nvSpPr>
          <p:cNvPr id="74" name="五边形 73"/>
          <p:cNvSpPr/>
          <p:nvPr/>
        </p:nvSpPr>
        <p:spPr>
          <a:xfrm>
            <a:off x="6416181" y="2807804"/>
            <a:ext cx="1814423" cy="306150"/>
          </a:xfrm>
          <a:prstGeom prst="homePlat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p>
        </p:txBody>
      </p:sp>
      <p:sp>
        <p:nvSpPr>
          <p:cNvPr id="75" name="五边形 74"/>
          <p:cNvSpPr/>
          <p:nvPr/>
        </p:nvSpPr>
        <p:spPr>
          <a:xfrm>
            <a:off x="6416183" y="3293449"/>
            <a:ext cx="3867974" cy="306150"/>
          </a:xfrm>
          <a:prstGeom prst="homePlat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p>
        </p:txBody>
      </p:sp>
      <p:sp>
        <p:nvSpPr>
          <p:cNvPr id="76" name="五边形 75"/>
          <p:cNvSpPr/>
          <p:nvPr/>
        </p:nvSpPr>
        <p:spPr>
          <a:xfrm>
            <a:off x="6416184" y="3779095"/>
            <a:ext cx="2799457" cy="306150"/>
          </a:xfrm>
          <a:prstGeom prst="homePlat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p>
        </p:txBody>
      </p:sp>
      <p:sp>
        <p:nvSpPr>
          <p:cNvPr id="77" name="五边形 76"/>
          <p:cNvSpPr/>
          <p:nvPr/>
        </p:nvSpPr>
        <p:spPr>
          <a:xfrm>
            <a:off x="6416184" y="4264740"/>
            <a:ext cx="3244692" cy="306150"/>
          </a:xfrm>
          <a:prstGeom prst="homePlat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p>
        </p:txBody>
      </p:sp>
      <p:sp>
        <p:nvSpPr>
          <p:cNvPr id="78" name="五边形 77"/>
          <p:cNvSpPr/>
          <p:nvPr/>
        </p:nvSpPr>
        <p:spPr>
          <a:xfrm>
            <a:off x="6416184" y="4750835"/>
            <a:ext cx="2391212" cy="298261"/>
          </a:xfrm>
          <a:prstGeom prst="homePlat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p>
        </p:txBody>
      </p:sp>
      <p:sp>
        <p:nvSpPr>
          <p:cNvPr id="79" name="TextBox 173"/>
          <p:cNvSpPr txBox="1"/>
          <p:nvPr/>
        </p:nvSpPr>
        <p:spPr>
          <a:xfrm>
            <a:off x="8028818" y="1844179"/>
            <a:ext cx="524503" cy="295915"/>
          </a:xfrm>
          <a:prstGeom prst="rect">
            <a:avLst/>
          </a:prstGeom>
          <a:noFill/>
        </p:spPr>
        <p:txBody>
          <a:bodyPr wrap="none" rtlCol="0">
            <a:spAutoFit/>
          </a:bodyPr>
          <a:lstStyle/>
          <a:p>
            <a:r>
              <a:rPr lang="zh-CN" altLang="en-US" sz="1323">
                <a:solidFill>
                  <a:schemeClr val="tx1">
                    <a:lumMod val="75000"/>
                    <a:lumOff val="25000"/>
                  </a:schemeClr>
                </a:solidFill>
                <a:latin typeface="Impact MT Std" pitchFamily="34" charset="0"/>
                <a:ea typeface="微软雅黑" pitchFamily="34" charset="-122"/>
              </a:rPr>
              <a:t>文字</a:t>
            </a:r>
          </a:p>
        </p:txBody>
      </p:sp>
      <p:sp>
        <p:nvSpPr>
          <p:cNvPr id="80" name="TextBox 174"/>
          <p:cNvSpPr txBox="1"/>
          <p:nvPr/>
        </p:nvSpPr>
        <p:spPr>
          <a:xfrm>
            <a:off x="9382267" y="2330415"/>
            <a:ext cx="524503" cy="295915"/>
          </a:xfrm>
          <a:prstGeom prst="rect">
            <a:avLst/>
          </a:prstGeom>
          <a:noFill/>
        </p:spPr>
        <p:txBody>
          <a:bodyPr wrap="none" rtlCol="0">
            <a:spAutoFit/>
          </a:bodyPr>
          <a:lstStyle/>
          <a:p>
            <a:r>
              <a:rPr lang="zh-CN" altLang="en-US" sz="1323">
                <a:solidFill>
                  <a:schemeClr val="tx1">
                    <a:lumMod val="75000"/>
                    <a:lumOff val="25000"/>
                  </a:schemeClr>
                </a:solidFill>
                <a:latin typeface="微软雅黑" pitchFamily="34" charset="-122"/>
                <a:ea typeface="微软雅黑" pitchFamily="34" charset="-122"/>
              </a:rPr>
              <a:t>文字</a:t>
            </a:r>
          </a:p>
        </p:txBody>
      </p:sp>
      <p:sp>
        <p:nvSpPr>
          <p:cNvPr id="81" name="TextBox 175"/>
          <p:cNvSpPr txBox="1"/>
          <p:nvPr/>
        </p:nvSpPr>
        <p:spPr>
          <a:xfrm>
            <a:off x="8293613" y="2815693"/>
            <a:ext cx="524503" cy="295915"/>
          </a:xfrm>
          <a:prstGeom prst="rect">
            <a:avLst/>
          </a:prstGeom>
          <a:noFill/>
        </p:spPr>
        <p:txBody>
          <a:bodyPr wrap="none" rtlCol="0">
            <a:spAutoFit/>
          </a:bodyPr>
          <a:lstStyle/>
          <a:p>
            <a:r>
              <a:rPr lang="zh-CN" altLang="en-US" sz="1323">
                <a:solidFill>
                  <a:schemeClr val="tx1">
                    <a:lumMod val="75000"/>
                    <a:lumOff val="25000"/>
                  </a:schemeClr>
                </a:solidFill>
                <a:latin typeface="微软雅黑" pitchFamily="34" charset="-122"/>
                <a:ea typeface="微软雅黑" pitchFamily="34" charset="-122"/>
              </a:rPr>
              <a:t>文字</a:t>
            </a:r>
          </a:p>
        </p:txBody>
      </p:sp>
      <p:sp>
        <p:nvSpPr>
          <p:cNvPr id="82" name="TextBox 176"/>
          <p:cNvSpPr txBox="1"/>
          <p:nvPr/>
        </p:nvSpPr>
        <p:spPr>
          <a:xfrm>
            <a:off x="10284158" y="3293452"/>
            <a:ext cx="524503" cy="295915"/>
          </a:xfrm>
          <a:prstGeom prst="rect">
            <a:avLst/>
          </a:prstGeom>
          <a:noFill/>
        </p:spPr>
        <p:txBody>
          <a:bodyPr wrap="none" rtlCol="0">
            <a:spAutoFit/>
          </a:bodyPr>
          <a:lstStyle/>
          <a:p>
            <a:r>
              <a:rPr lang="zh-CN" altLang="en-US" sz="1323">
                <a:solidFill>
                  <a:schemeClr val="tx1">
                    <a:lumMod val="75000"/>
                    <a:lumOff val="25000"/>
                  </a:schemeClr>
                </a:solidFill>
                <a:latin typeface="微软雅黑" pitchFamily="34" charset="-122"/>
                <a:ea typeface="微软雅黑" pitchFamily="34" charset="-122"/>
              </a:rPr>
              <a:t>文字</a:t>
            </a:r>
          </a:p>
        </p:txBody>
      </p:sp>
      <p:sp>
        <p:nvSpPr>
          <p:cNvPr id="83" name="TextBox 177"/>
          <p:cNvSpPr txBox="1"/>
          <p:nvPr/>
        </p:nvSpPr>
        <p:spPr>
          <a:xfrm>
            <a:off x="9334531" y="3786762"/>
            <a:ext cx="524503" cy="295915"/>
          </a:xfrm>
          <a:prstGeom prst="rect">
            <a:avLst/>
          </a:prstGeom>
          <a:noFill/>
        </p:spPr>
        <p:txBody>
          <a:bodyPr wrap="none" rtlCol="0">
            <a:spAutoFit/>
          </a:bodyPr>
          <a:lstStyle/>
          <a:p>
            <a:r>
              <a:rPr lang="zh-CN" altLang="en-US" sz="1323">
                <a:solidFill>
                  <a:schemeClr val="tx1">
                    <a:lumMod val="75000"/>
                    <a:lumOff val="25000"/>
                  </a:schemeClr>
                </a:solidFill>
                <a:latin typeface="微软雅黑" pitchFamily="34" charset="-122"/>
                <a:ea typeface="微软雅黑" pitchFamily="34" charset="-122"/>
              </a:rPr>
              <a:t>文字</a:t>
            </a:r>
          </a:p>
        </p:txBody>
      </p:sp>
      <p:sp>
        <p:nvSpPr>
          <p:cNvPr id="84" name="TextBox 178"/>
          <p:cNvSpPr txBox="1"/>
          <p:nvPr/>
        </p:nvSpPr>
        <p:spPr>
          <a:xfrm>
            <a:off x="9719809" y="4272998"/>
            <a:ext cx="524503" cy="295915"/>
          </a:xfrm>
          <a:prstGeom prst="rect">
            <a:avLst/>
          </a:prstGeom>
          <a:noFill/>
        </p:spPr>
        <p:txBody>
          <a:bodyPr wrap="none" rtlCol="0">
            <a:spAutoFit/>
          </a:bodyPr>
          <a:lstStyle/>
          <a:p>
            <a:r>
              <a:rPr lang="zh-CN" altLang="en-US" sz="1323">
                <a:solidFill>
                  <a:schemeClr val="tx1">
                    <a:lumMod val="75000"/>
                    <a:lumOff val="25000"/>
                  </a:schemeClr>
                </a:solidFill>
                <a:latin typeface="微软雅黑" pitchFamily="34" charset="-122"/>
                <a:ea typeface="微软雅黑" pitchFamily="34" charset="-122"/>
              </a:rPr>
              <a:t>文字</a:t>
            </a:r>
          </a:p>
        </p:txBody>
      </p:sp>
      <p:sp>
        <p:nvSpPr>
          <p:cNvPr id="85" name="TextBox 179"/>
          <p:cNvSpPr txBox="1"/>
          <p:nvPr/>
        </p:nvSpPr>
        <p:spPr>
          <a:xfrm>
            <a:off x="8886350" y="4758276"/>
            <a:ext cx="524503" cy="295915"/>
          </a:xfrm>
          <a:prstGeom prst="rect">
            <a:avLst/>
          </a:prstGeom>
          <a:noFill/>
        </p:spPr>
        <p:txBody>
          <a:bodyPr wrap="none" rtlCol="0">
            <a:spAutoFit/>
          </a:bodyPr>
          <a:lstStyle/>
          <a:p>
            <a:r>
              <a:rPr lang="zh-CN" altLang="en-US" sz="1323">
                <a:solidFill>
                  <a:schemeClr val="tx1">
                    <a:lumMod val="75000"/>
                    <a:lumOff val="25000"/>
                  </a:schemeClr>
                </a:solidFill>
                <a:latin typeface="微软雅黑" pitchFamily="34" charset="-122"/>
                <a:ea typeface="微软雅黑" pitchFamily="34" charset="-122"/>
              </a:rPr>
              <a:t>文字</a:t>
            </a:r>
          </a:p>
        </p:txBody>
      </p:sp>
      <p:sp>
        <p:nvSpPr>
          <p:cNvPr id="86" name="TextBox 180"/>
          <p:cNvSpPr txBox="1"/>
          <p:nvPr/>
        </p:nvSpPr>
        <p:spPr>
          <a:xfrm>
            <a:off x="5980972" y="1800554"/>
            <a:ext cx="308098" cy="383182"/>
          </a:xfrm>
          <a:prstGeom prst="rect">
            <a:avLst/>
          </a:prstGeom>
          <a:noFill/>
        </p:spPr>
        <p:txBody>
          <a:bodyPr wrap="none" rtlCol="0">
            <a:spAutoFit/>
          </a:bodyPr>
          <a:lstStyle/>
          <a:p>
            <a:r>
              <a:rPr lang="en-US" altLang="zh-CN" sz="1890">
                <a:solidFill>
                  <a:srgbClr val="31859C"/>
                </a:solidFill>
                <a:latin typeface="Impact MT Std" pitchFamily="34" charset="0"/>
                <a:ea typeface="微软雅黑" pitchFamily="34" charset="-122"/>
              </a:rPr>
              <a:t>A</a:t>
            </a:r>
            <a:endParaRPr lang="zh-CN" altLang="en-US" sz="1890">
              <a:solidFill>
                <a:srgbClr val="31859C"/>
              </a:solidFill>
              <a:latin typeface="Impact MT Std" pitchFamily="34" charset="0"/>
              <a:ea typeface="微软雅黑" pitchFamily="34" charset="-122"/>
            </a:endParaRPr>
          </a:p>
        </p:txBody>
      </p:sp>
      <p:sp>
        <p:nvSpPr>
          <p:cNvPr id="87" name="TextBox 181"/>
          <p:cNvSpPr txBox="1"/>
          <p:nvPr/>
        </p:nvSpPr>
        <p:spPr>
          <a:xfrm>
            <a:off x="5980972" y="2286200"/>
            <a:ext cx="317716" cy="383182"/>
          </a:xfrm>
          <a:prstGeom prst="rect">
            <a:avLst/>
          </a:prstGeom>
          <a:noFill/>
        </p:spPr>
        <p:txBody>
          <a:bodyPr wrap="none" rtlCol="0">
            <a:spAutoFit/>
          </a:bodyPr>
          <a:lstStyle/>
          <a:p>
            <a:r>
              <a:rPr lang="en-US" altLang="zh-CN" sz="1890">
                <a:solidFill>
                  <a:srgbClr val="31859C"/>
                </a:solidFill>
                <a:latin typeface="Impact MT Std" pitchFamily="34" charset="0"/>
                <a:ea typeface="微软雅黑" pitchFamily="34" charset="-122"/>
              </a:rPr>
              <a:t>B</a:t>
            </a:r>
            <a:endParaRPr lang="zh-CN" altLang="en-US" sz="1890">
              <a:solidFill>
                <a:srgbClr val="31859C"/>
              </a:solidFill>
              <a:latin typeface="Impact MT Std" pitchFamily="34" charset="0"/>
              <a:ea typeface="微软雅黑" pitchFamily="34" charset="-122"/>
            </a:endParaRPr>
          </a:p>
        </p:txBody>
      </p:sp>
      <p:sp>
        <p:nvSpPr>
          <p:cNvPr id="88" name="TextBox 182"/>
          <p:cNvSpPr txBox="1"/>
          <p:nvPr/>
        </p:nvSpPr>
        <p:spPr>
          <a:xfrm>
            <a:off x="5980972" y="2771845"/>
            <a:ext cx="319318" cy="383182"/>
          </a:xfrm>
          <a:prstGeom prst="rect">
            <a:avLst/>
          </a:prstGeom>
          <a:noFill/>
        </p:spPr>
        <p:txBody>
          <a:bodyPr wrap="none" rtlCol="0">
            <a:spAutoFit/>
          </a:bodyPr>
          <a:lstStyle/>
          <a:p>
            <a:r>
              <a:rPr lang="en-US" altLang="zh-CN" sz="1890">
                <a:solidFill>
                  <a:srgbClr val="31859C"/>
                </a:solidFill>
                <a:latin typeface="Impact MT Std" pitchFamily="34" charset="0"/>
                <a:ea typeface="微软雅黑" pitchFamily="34" charset="-122"/>
              </a:rPr>
              <a:t>C</a:t>
            </a:r>
            <a:endParaRPr lang="zh-CN" altLang="en-US" sz="1890">
              <a:solidFill>
                <a:srgbClr val="31859C"/>
              </a:solidFill>
              <a:latin typeface="Impact MT Std" pitchFamily="34" charset="0"/>
              <a:ea typeface="微软雅黑" pitchFamily="34" charset="-122"/>
            </a:endParaRPr>
          </a:p>
        </p:txBody>
      </p:sp>
      <p:sp>
        <p:nvSpPr>
          <p:cNvPr id="89" name="TextBox 183"/>
          <p:cNvSpPr txBox="1"/>
          <p:nvPr/>
        </p:nvSpPr>
        <p:spPr>
          <a:xfrm>
            <a:off x="5980972" y="3257491"/>
            <a:ext cx="319318" cy="383182"/>
          </a:xfrm>
          <a:prstGeom prst="rect">
            <a:avLst/>
          </a:prstGeom>
          <a:noFill/>
        </p:spPr>
        <p:txBody>
          <a:bodyPr wrap="none" rtlCol="0">
            <a:spAutoFit/>
          </a:bodyPr>
          <a:lstStyle/>
          <a:p>
            <a:r>
              <a:rPr lang="en-US" altLang="zh-CN" sz="1890">
                <a:solidFill>
                  <a:srgbClr val="31859C"/>
                </a:solidFill>
                <a:latin typeface="Impact MT Std" pitchFamily="34" charset="0"/>
                <a:ea typeface="微软雅黑" pitchFamily="34" charset="-122"/>
              </a:rPr>
              <a:t>D</a:t>
            </a:r>
            <a:endParaRPr lang="zh-CN" altLang="en-US" sz="1890">
              <a:solidFill>
                <a:srgbClr val="31859C"/>
              </a:solidFill>
              <a:latin typeface="Impact MT Std" pitchFamily="34" charset="0"/>
              <a:ea typeface="微软雅黑" pitchFamily="34" charset="-122"/>
            </a:endParaRPr>
          </a:p>
        </p:txBody>
      </p:sp>
      <p:sp>
        <p:nvSpPr>
          <p:cNvPr id="90" name="TextBox 184"/>
          <p:cNvSpPr txBox="1"/>
          <p:nvPr/>
        </p:nvSpPr>
        <p:spPr>
          <a:xfrm>
            <a:off x="5980972" y="3743136"/>
            <a:ext cx="285656" cy="383182"/>
          </a:xfrm>
          <a:prstGeom prst="rect">
            <a:avLst/>
          </a:prstGeom>
          <a:noFill/>
        </p:spPr>
        <p:txBody>
          <a:bodyPr wrap="none" rtlCol="0">
            <a:spAutoFit/>
          </a:bodyPr>
          <a:lstStyle/>
          <a:p>
            <a:r>
              <a:rPr lang="en-US" altLang="zh-CN" sz="1890">
                <a:solidFill>
                  <a:srgbClr val="31859C"/>
                </a:solidFill>
                <a:latin typeface="Impact MT Std" pitchFamily="34" charset="0"/>
                <a:ea typeface="微软雅黑" pitchFamily="34" charset="-122"/>
              </a:rPr>
              <a:t>E</a:t>
            </a:r>
            <a:endParaRPr lang="zh-CN" altLang="en-US" sz="1890">
              <a:solidFill>
                <a:srgbClr val="31859C"/>
              </a:solidFill>
              <a:latin typeface="Impact MT Std" pitchFamily="34" charset="0"/>
              <a:ea typeface="微软雅黑" pitchFamily="34" charset="-122"/>
            </a:endParaRPr>
          </a:p>
        </p:txBody>
      </p:sp>
      <p:sp>
        <p:nvSpPr>
          <p:cNvPr id="91" name="TextBox 185"/>
          <p:cNvSpPr txBox="1"/>
          <p:nvPr/>
        </p:nvSpPr>
        <p:spPr>
          <a:xfrm>
            <a:off x="5980972" y="4228782"/>
            <a:ext cx="280846" cy="383182"/>
          </a:xfrm>
          <a:prstGeom prst="rect">
            <a:avLst/>
          </a:prstGeom>
          <a:noFill/>
        </p:spPr>
        <p:txBody>
          <a:bodyPr wrap="none" rtlCol="0">
            <a:spAutoFit/>
          </a:bodyPr>
          <a:lstStyle/>
          <a:p>
            <a:r>
              <a:rPr lang="en-US" altLang="zh-CN" sz="1890">
                <a:solidFill>
                  <a:srgbClr val="31859C"/>
                </a:solidFill>
                <a:latin typeface="Impact MT Std" pitchFamily="34" charset="0"/>
                <a:ea typeface="微软雅黑" pitchFamily="34" charset="-122"/>
              </a:rPr>
              <a:t>F</a:t>
            </a:r>
            <a:endParaRPr lang="zh-CN" altLang="en-US" sz="1890">
              <a:solidFill>
                <a:srgbClr val="31859C"/>
              </a:solidFill>
              <a:latin typeface="Impact MT Std" pitchFamily="34" charset="0"/>
              <a:ea typeface="微软雅黑" pitchFamily="34" charset="-122"/>
            </a:endParaRPr>
          </a:p>
        </p:txBody>
      </p:sp>
      <p:sp>
        <p:nvSpPr>
          <p:cNvPr id="92" name="TextBox 186"/>
          <p:cNvSpPr txBox="1"/>
          <p:nvPr/>
        </p:nvSpPr>
        <p:spPr>
          <a:xfrm>
            <a:off x="5980972" y="4714429"/>
            <a:ext cx="317716" cy="383182"/>
          </a:xfrm>
          <a:prstGeom prst="rect">
            <a:avLst/>
          </a:prstGeom>
          <a:noFill/>
        </p:spPr>
        <p:txBody>
          <a:bodyPr wrap="none" rtlCol="0">
            <a:spAutoFit/>
          </a:bodyPr>
          <a:lstStyle/>
          <a:p>
            <a:r>
              <a:rPr lang="en-US" altLang="zh-CN" sz="1890">
                <a:solidFill>
                  <a:srgbClr val="31859C"/>
                </a:solidFill>
                <a:latin typeface="Impact MT Std" pitchFamily="34" charset="0"/>
                <a:ea typeface="微软雅黑" pitchFamily="34" charset="-122"/>
              </a:rPr>
              <a:t>G</a:t>
            </a:r>
            <a:endParaRPr lang="zh-CN" altLang="en-US" sz="1890">
              <a:solidFill>
                <a:srgbClr val="31859C"/>
              </a:solidFill>
              <a:latin typeface="Impact MT Std" pitchFamily="34" charset="0"/>
              <a:ea typeface="微软雅黑" pitchFamily="34" charset="-122"/>
            </a:endParaRPr>
          </a:p>
        </p:txBody>
      </p:sp>
      <p:sp>
        <p:nvSpPr>
          <p:cNvPr id="94" name="TextBox 93"/>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19153120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86"/>
                                        </p:tgtEl>
                                        <p:attrNameLst>
                                          <p:attrName>style.visibility</p:attrName>
                                        </p:attrNameLst>
                                      </p:cBhvr>
                                      <p:to>
                                        <p:strVal val="visible"/>
                                      </p:to>
                                    </p:set>
                                    <p:anim calcmode="lin" valueType="num">
                                      <p:cBhvr additive="base">
                                        <p:cTn id="11" dur="500" fill="hold"/>
                                        <p:tgtEl>
                                          <p:spTgt spid="86"/>
                                        </p:tgtEl>
                                        <p:attrNameLst>
                                          <p:attrName>ppt_x</p:attrName>
                                        </p:attrNameLst>
                                      </p:cBhvr>
                                      <p:tavLst>
                                        <p:tav tm="0">
                                          <p:val>
                                            <p:strVal val="#ppt_x"/>
                                          </p:val>
                                        </p:tav>
                                        <p:tav tm="100000">
                                          <p:val>
                                            <p:strVal val="#ppt_x"/>
                                          </p:val>
                                        </p:tav>
                                      </p:tavLst>
                                    </p:anim>
                                    <p:anim calcmode="lin" valueType="num">
                                      <p:cBhvr additive="base">
                                        <p:cTn id="12" dur="500" fill="hold"/>
                                        <p:tgtEl>
                                          <p:spTgt spid="8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87"/>
                                        </p:tgtEl>
                                        <p:attrNameLst>
                                          <p:attrName>style.visibility</p:attrName>
                                        </p:attrNameLst>
                                      </p:cBhvr>
                                      <p:to>
                                        <p:strVal val="visible"/>
                                      </p:to>
                                    </p:set>
                                    <p:anim calcmode="lin" valueType="num">
                                      <p:cBhvr additive="base">
                                        <p:cTn id="15" dur="500" fill="hold"/>
                                        <p:tgtEl>
                                          <p:spTgt spid="87"/>
                                        </p:tgtEl>
                                        <p:attrNameLst>
                                          <p:attrName>ppt_x</p:attrName>
                                        </p:attrNameLst>
                                      </p:cBhvr>
                                      <p:tavLst>
                                        <p:tav tm="0">
                                          <p:val>
                                            <p:strVal val="#ppt_x"/>
                                          </p:val>
                                        </p:tav>
                                        <p:tav tm="100000">
                                          <p:val>
                                            <p:strVal val="#ppt_x"/>
                                          </p:val>
                                        </p:tav>
                                      </p:tavLst>
                                    </p:anim>
                                    <p:anim calcmode="lin" valueType="num">
                                      <p:cBhvr additive="base">
                                        <p:cTn id="16" dur="500" fill="hold"/>
                                        <p:tgtEl>
                                          <p:spTgt spid="8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88"/>
                                        </p:tgtEl>
                                        <p:attrNameLst>
                                          <p:attrName>style.visibility</p:attrName>
                                        </p:attrNameLst>
                                      </p:cBhvr>
                                      <p:to>
                                        <p:strVal val="visible"/>
                                      </p:to>
                                    </p:set>
                                    <p:anim calcmode="lin" valueType="num">
                                      <p:cBhvr additive="base">
                                        <p:cTn id="19" dur="500" fill="hold"/>
                                        <p:tgtEl>
                                          <p:spTgt spid="88"/>
                                        </p:tgtEl>
                                        <p:attrNameLst>
                                          <p:attrName>ppt_x</p:attrName>
                                        </p:attrNameLst>
                                      </p:cBhvr>
                                      <p:tavLst>
                                        <p:tav tm="0">
                                          <p:val>
                                            <p:strVal val="#ppt_x"/>
                                          </p:val>
                                        </p:tav>
                                        <p:tav tm="100000">
                                          <p:val>
                                            <p:strVal val="#ppt_x"/>
                                          </p:val>
                                        </p:tav>
                                      </p:tavLst>
                                    </p:anim>
                                    <p:anim calcmode="lin" valueType="num">
                                      <p:cBhvr additive="base">
                                        <p:cTn id="20" dur="500" fill="hold"/>
                                        <p:tgtEl>
                                          <p:spTgt spid="8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0"/>
                                  </p:stCondLst>
                                  <p:childTnLst>
                                    <p:set>
                                      <p:cBhvr>
                                        <p:cTn id="22" dur="1" fill="hold">
                                          <p:stCondLst>
                                            <p:cond delay="0"/>
                                          </p:stCondLst>
                                        </p:cTn>
                                        <p:tgtEl>
                                          <p:spTgt spid="89"/>
                                        </p:tgtEl>
                                        <p:attrNameLst>
                                          <p:attrName>style.visibility</p:attrName>
                                        </p:attrNameLst>
                                      </p:cBhvr>
                                      <p:to>
                                        <p:strVal val="visible"/>
                                      </p:to>
                                    </p:set>
                                    <p:anim calcmode="lin" valueType="num">
                                      <p:cBhvr additive="base">
                                        <p:cTn id="23" dur="500" fill="hold"/>
                                        <p:tgtEl>
                                          <p:spTgt spid="89"/>
                                        </p:tgtEl>
                                        <p:attrNameLst>
                                          <p:attrName>ppt_x</p:attrName>
                                        </p:attrNameLst>
                                      </p:cBhvr>
                                      <p:tavLst>
                                        <p:tav tm="0">
                                          <p:val>
                                            <p:strVal val="#ppt_x"/>
                                          </p:val>
                                        </p:tav>
                                        <p:tav tm="100000">
                                          <p:val>
                                            <p:strVal val="#ppt_x"/>
                                          </p:val>
                                        </p:tav>
                                      </p:tavLst>
                                    </p:anim>
                                    <p:anim calcmode="lin" valueType="num">
                                      <p:cBhvr additive="base">
                                        <p:cTn id="24" dur="500" fill="hold"/>
                                        <p:tgtEl>
                                          <p:spTgt spid="89"/>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0"/>
                                  </p:stCondLst>
                                  <p:childTnLst>
                                    <p:set>
                                      <p:cBhvr>
                                        <p:cTn id="26" dur="1" fill="hold">
                                          <p:stCondLst>
                                            <p:cond delay="0"/>
                                          </p:stCondLst>
                                        </p:cTn>
                                        <p:tgtEl>
                                          <p:spTgt spid="90"/>
                                        </p:tgtEl>
                                        <p:attrNameLst>
                                          <p:attrName>style.visibility</p:attrName>
                                        </p:attrNameLst>
                                      </p:cBhvr>
                                      <p:to>
                                        <p:strVal val="visible"/>
                                      </p:to>
                                    </p:set>
                                    <p:anim calcmode="lin" valueType="num">
                                      <p:cBhvr additive="base">
                                        <p:cTn id="27" dur="500" fill="hold"/>
                                        <p:tgtEl>
                                          <p:spTgt spid="90"/>
                                        </p:tgtEl>
                                        <p:attrNameLst>
                                          <p:attrName>ppt_x</p:attrName>
                                        </p:attrNameLst>
                                      </p:cBhvr>
                                      <p:tavLst>
                                        <p:tav tm="0">
                                          <p:val>
                                            <p:strVal val="#ppt_x"/>
                                          </p:val>
                                        </p:tav>
                                        <p:tav tm="100000">
                                          <p:val>
                                            <p:strVal val="#ppt_x"/>
                                          </p:val>
                                        </p:tav>
                                      </p:tavLst>
                                    </p:anim>
                                    <p:anim calcmode="lin" valueType="num">
                                      <p:cBhvr additive="base">
                                        <p:cTn id="28" dur="500" fill="hold"/>
                                        <p:tgtEl>
                                          <p:spTgt spid="90"/>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ppt_x"/>
                                          </p:val>
                                        </p:tav>
                                        <p:tav tm="100000">
                                          <p:val>
                                            <p:strVal val="#ppt_x"/>
                                          </p:val>
                                        </p:tav>
                                      </p:tavLst>
                                    </p:anim>
                                    <p:anim calcmode="lin" valueType="num">
                                      <p:cBhvr additive="base">
                                        <p:cTn id="32" dur="500" fill="hold"/>
                                        <p:tgtEl>
                                          <p:spTgt spid="91"/>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0"/>
                                  </p:stCondLst>
                                  <p:childTnLst>
                                    <p:set>
                                      <p:cBhvr>
                                        <p:cTn id="34" dur="1" fill="hold">
                                          <p:stCondLst>
                                            <p:cond delay="0"/>
                                          </p:stCondLst>
                                        </p:cTn>
                                        <p:tgtEl>
                                          <p:spTgt spid="92"/>
                                        </p:tgtEl>
                                        <p:attrNameLst>
                                          <p:attrName>style.visibility</p:attrName>
                                        </p:attrNameLst>
                                      </p:cBhvr>
                                      <p:to>
                                        <p:strVal val="visible"/>
                                      </p:to>
                                    </p:set>
                                    <p:anim calcmode="lin" valueType="num">
                                      <p:cBhvr additive="base">
                                        <p:cTn id="35" dur="500" fill="hold"/>
                                        <p:tgtEl>
                                          <p:spTgt spid="92"/>
                                        </p:tgtEl>
                                        <p:attrNameLst>
                                          <p:attrName>ppt_x</p:attrName>
                                        </p:attrNameLst>
                                      </p:cBhvr>
                                      <p:tavLst>
                                        <p:tav tm="0">
                                          <p:val>
                                            <p:strVal val="#ppt_x"/>
                                          </p:val>
                                        </p:tav>
                                        <p:tav tm="100000">
                                          <p:val>
                                            <p:strVal val="#ppt_x"/>
                                          </p:val>
                                        </p:tav>
                                      </p:tavLst>
                                    </p:anim>
                                    <p:anim calcmode="lin" valueType="num">
                                      <p:cBhvr additive="base">
                                        <p:cTn id="36" dur="500" fill="hold"/>
                                        <p:tgtEl>
                                          <p:spTgt spid="92"/>
                                        </p:tgtEl>
                                        <p:attrNameLst>
                                          <p:attrName>ppt_y</p:attrName>
                                        </p:attrNameLst>
                                      </p:cBhvr>
                                      <p:tavLst>
                                        <p:tav tm="0">
                                          <p:val>
                                            <p:strVal val="1+#ppt_h/2"/>
                                          </p:val>
                                        </p:tav>
                                        <p:tav tm="100000">
                                          <p:val>
                                            <p:strVal val="#ppt_y"/>
                                          </p:val>
                                        </p:tav>
                                      </p:tavLst>
                                    </p:anim>
                                  </p:childTnLst>
                                </p:cTn>
                              </p:par>
                            </p:childTnLst>
                          </p:cTn>
                        </p:par>
                        <p:par>
                          <p:cTn id="37" fill="hold">
                            <p:stCondLst>
                              <p:cond delay="1000"/>
                            </p:stCondLst>
                            <p:childTnLst>
                              <p:par>
                                <p:cTn id="38" presetID="22" presetClass="entr" presetSubtype="8" fill="hold" grpId="0" nodeType="afterEffect">
                                  <p:stCondLst>
                                    <p:cond delay="0"/>
                                  </p:stCondLst>
                                  <p:childTnLst>
                                    <p:set>
                                      <p:cBhvr>
                                        <p:cTn id="39" dur="1" fill="hold">
                                          <p:stCondLst>
                                            <p:cond delay="0"/>
                                          </p:stCondLst>
                                        </p:cTn>
                                        <p:tgtEl>
                                          <p:spTgt spid="72"/>
                                        </p:tgtEl>
                                        <p:attrNameLst>
                                          <p:attrName>style.visibility</p:attrName>
                                        </p:attrNameLst>
                                      </p:cBhvr>
                                      <p:to>
                                        <p:strVal val="visible"/>
                                      </p:to>
                                    </p:set>
                                    <p:animEffect transition="in" filter="wipe(left)">
                                      <p:cBhvr>
                                        <p:cTn id="40" dur="500"/>
                                        <p:tgtEl>
                                          <p:spTgt spid="72"/>
                                        </p:tgtEl>
                                      </p:cBhvr>
                                    </p:animEffect>
                                  </p:childTnLst>
                                </p:cTn>
                              </p:par>
                              <p:par>
                                <p:cTn id="41" presetID="22" presetClass="entr" presetSubtype="8" fill="hold" grpId="0" nodeType="withEffect">
                                  <p:stCondLst>
                                    <p:cond delay="100"/>
                                  </p:stCondLst>
                                  <p:childTnLst>
                                    <p:set>
                                      <p:cBhvr>
                                        <p:cTn id="42" dur="1" fill="hold">
                                          <p:stCondLst>
                                            <p:cond delay="0"/>
                                          </p:stCondLst>
                                        </p:cTn>
                                        <p:tgtEl>
                                          <p:spTgt spid="73"/>
                                        </p:tgtEl>
                                        <p:attrNameLst>
                                          <p:attrName>style.visibility</p:attrName>
                                        </p:attrNameLst>
                                      </p:cBhvr>
                                      <p:to>
                                        <p:strVal val="visible"/>
                                      </p:to>
                                    </p:set>
                                    <p:animEffect transition="in" filter="wipe(left)">
                                      <p:cBhvr>
                                        <p:cTn id="43" dur="500"/>
                                        <p:tgtEl>
                                          <p:spTgt spid="73"/>
                                        </p:tgtEl>
                                      </p:cBhvr>
                                    </p:animEffect>
                                  </p:childTnLst>
                                </p:cTn>
                              </p:par>
                              <p:par>
                                <p:cTn id="44" presetID="22" presetClass="entr" presetSubtype="8" fill="hold" grpId="0" nodeType="withEffect">
                                  <p:stCondLst>
                                    <p:cond delay="200"/>
                                  </p:stCondLst>
                                  <p:childTnLst>
                                    <p:set>
                                      <p:cBhvr>
                                        <p:cTn id="45" dur="1" fill="hold">
                                          <p:stCondLst>
                                            <p:cond delay="0"/>
                                          </p:stCondLst>
                                        </p:cTn>
                                        <p:tgtEl>
                                          <p:spTgt spid="74"/>
                                        </p:tgtEl>
                                        <p:attrNameLst>
                                          <p:attrName>style.visibility</p:attrName>
                                        </p:attrNameLst>
                                      </p:cBhvr>
                                      <p:to>
                                        <p:strVal val="visible"/>
                                      </p:to>
                                    </p:set>
                                    <p:animEffect transition="in" filter="wipe(left)">
                                      <p:cBhvr>
                                        <p:cTn id="46" dur="500"/>
                                        <p:tgtEl>
                                          <p:spTgt spid="74"/>
                                        </p:tgtEl>
                                      </p:cBhvr>
                                    </p:animEffect>
                                  </p:childTnLst>
                                </p:cTn>
                              </p:par>
                              <p:par>
                                <p:cTn id="47" presetID="22" presetClass="entr" presetSubtype="8" fill="hold" grpId="0" nodeType="withEffect">
                                  <p:stCondLst>
                                    <p:cond delay="300"/>
                                  </p:stCondLst>
                                  <p:childTnLst>
                                    <p:set>
                                      <p:cBhvr>
                                        <p:cTn id="48" dur="1" fill="hold">
                                          <p:stCondLst>
                                            <p:cond delay="0"/>
                                          </p:stCondLst>
                                        </p:cTn>
                                        <p:tgtEl>
                                          <p:spTgt spid="75"/>
                                        </p:tgtEl>
                                        <p:attrNameLst>
                                          <p:attrName>style.visibility</p:attrName>
                                        </p:attrNameLst>
                                      </p:cBhvr>
                                      <p:to>
                                        <p:strVal val="visible"/>
                                      </p:to>
                                    </p:set>
                                    <p:animEffect transition="in" filter="wipe(left)">
                                      <p:cBhvr>
                                        <p:cTn id="49" dur="500"/>
                                        <p:tgtEl>
                                          <p:spTgt spid="75"/>
                                        </p:tgtEl>
                                      </p:cBhvr>
                                    </p:animEffect>
                                  </p:childTnLst>
                                </p:cTn>
                              </p:par>
                              <p:par>
                                <p:cTn id="50" presetID="22" presetClass="entr" presetSubtype="8" fill="hold" grpId="0" nodeType="withEffect">
                                  <p:stCondLst>
                                    <p:cond delay="400"/>
                                  </p:stCondLst>
                                  <p:childTnLst>
                                    <p:set>
                                      <p:cBhvr>
                                        <p:cTn id="51" dur="1" fill="hold">
                                          <p:stCondLst>
                                            <p:cond delay="0"/>
                                          </p:stCondLst>
                                        </p:cTn>
                                        <p:tgtEl>
                                          <p:spTgt spid="76"/>
                                        </p:tgtEl>
                                        <p:attrNameLst>
                                          <p:attrName>style.visibility</p:attrName>
                                        </p:attrNameLst>
                                      </p:cBhvr>
                                      <p:to>
                                        <p:strVal val="visible"/>
                                      </p:to>
                                    </p:set>
                                    <p:animEffect transition="in" filter="wipe(left)">
                                      <p:cBhvr>
                                        <p:cTn id="52" dur="500"/>
                                        <p:tgtEl>
                                          <p:spTgt spid="76"/>
                                        </p:tgtEl>
                                      </p:cBhvr>
                                    </p:animEffect>
                                  </p:childTnLst>
                                </p:cTn>
                              </p:par>
                              <p:par>
                                <p:cTn id="53" presetID="22" presetClass="entr" presetSubtype="8" fill="hold" grpId="0" nodeType="withEffect">
                                  <p:stCondLst>
                                    <p:cond delay="500"/>
                                  </p:stCondLst>
                                  <p:childTnLst>
                                    <p:set>
                                      <p:cBhvr>
                                        <p:cTn id="54" dur="1" fill="hold">
                                          <p:stCondLst>
                                            <p:cond delay="0"/>
                                          </p:stCondLst>
                                        </p:cTn>
                                        <p:tgtEl>
                                          <p:spTgt spid="77"/>
                                        </p:tgtEl>
                                        <p:attrNameLst>
                                          <p:attrName>style.visibility</p:attrName>
                                        </p:attrNameLst>
                                      </p:cBhvr>
                                      <p:to>
                                        <p:strVal val="visible"/>
                                      </p:to>
                                    </p:set>
                                    <p:animEffect transition="in" filter="wipe(left)">
                                      <p:cBhvr>
                                        <p:cTn id="55" dur="500"/>
                                        <p:tgtEl>
                                          <p:spTgt spid="77"/>
                                        </p:tgtEl>
                                      </p:cBhvr>
                                    </p:animEffect>
                                  </p:childTnLst>
                                </p:cTn>
                              </p:par>
                              <p:par>
                                <p:cTn id="56" presetID="22" presetClass="entr" presetSubtype="8" fill="hold" grpId="0" nodeType="withEffect">
                                  <p:stCondLst>
                                    <p:cond delay="600"/>
                                  </p:stCondLst>
                                  <p:childTnLst>
                                    <p:set>
                                      <p:cBhvr>
                                        <p:cTn id="57" dur="1" fill="hold">
                                          <p:stCondLst>
                                            <p:cond delay="0"/>
                                          </p:stCondLst>
                                        </p:cTn>
                                        <p:tgtEl>
                                          <p:spTgt spid="78"/>
                                        </p:tgtEl>
                                        <p:attrNameLst>
                                          <p:attrName>style.visibility</p:attrName>
                                        </p:attrNameLst>
                                      </p:cBhvr>
                                      <p:to>
                                        <p:strVal val="visible"/>
                                      </p:to>
                                    </p:set>
                                    <p:animEffect transition="in" filter="wipe(left)">
                                      <p:cBhvr>
                                        <p:cTn id="58" dur="500"/>
                                        <p:tgtEl>
                                          <p:spTgt spid="78"/>
                                        </p:tgtEl>
                                      </p:cBhvr>
                                    </p:animEffect>
                                  </p:childTnLst>
                                </p:cTn>
                              </p:par>
                              <p:par>
                                <p:cTn id="59" presetID="22" presetClass="entr" presetSubtype="2" fill="hold" grpId="0" nodeType="with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wipe(right)">
                                      <p:cBhvr>
                                        <p:cTn id="61" dur="500"/>
                                        <p:tgtEl>
                                          <p:spTgt spid="58"/>
                                        </p:tgtEl>
                                      </p:cBhvr>
                                    </p:animEffect>
                                  </p:childTnLst>
                                </p:cTn>
                              </p:par>
                              <p:par>
                                <p:cTn id="62" presetID="22" presetClass="entr" presetSubtype="2" fill="hold" grpId="0" nodeType="withEffect">
                                  <p:stCondLst>
                                    <p:cond delay="100"/>
                                  </p:stCondLst>
                                  <p:childTnLst>
                                    <p:set>
                                      <p:cBhvr>
                                        <p:cTn id="63" dur="1" fill="hold">
                                          <p:stCondLst>
                                            <p:cond delay="0"/>
                                          </p:stCondLst>
                                        </p:cTn>
                                        <p:tgtEl>
                                          <p:spTgt spid="59"/>
                                        </p:tgtEl>
                                        <p:attrNameLst>
                                          <p:attrName>style.visibility</p:attrName>
                                        </p:attrNameLst>
                                      </p:cBhvr>
                                      <p:to>
                                        <p:strVal val="visible"/>
                                      </p:to>
                                    </p:set>
                                    <p:animEffect transition="in" filter="wipe(right)">
                                      <p:cBhvr>
                                        <p:cTn id="64" dur="500"/>
                                        <p:tgtEl>
                                          <p:spTgt spid="59"/>
                                        </p:tgtEl>
                                      </p:cBhvr>
                                    </p:animEffect>
                                  </p:childTnLst>
                                </p:cTn>
                              </p:par>
                              <p:par>
                                <p:cTn id="65" presetID="22" presetClass="entr" presetSubtype="2" fill="hold" grpId="0" nodeType="withEffect">
                                  <p:stCondLst>
                                    <p:cond delay="200"/>
                                  </p:stCondLst>
                                  <p:childTnLst>
                                    <p:set>
                                      <p:cBhvr>
                                        <p:cTn id="66" dur="1" fill="hold">
                                          <p:stCondLst>
                                            <p:cond delay="0"/>
                                          </p:stCondLst>
                                        </p:cTn>
                                        <p:tgtEl>
                                          <p:spTgt spid="60"/>
                                        </p:tgtEl>
                                        <p:attrNameLst>
                                          <p:attrName>style.visibility</p:attrName>
                                        </p:attrNameLst>
                                      </p:cBhvr>
                                      <p:to>
                                        <p:strVal val="visible"/>
                                      </p:to>
                                    </p:set>
                                    <p:animEffect transition="in" filter="wipe(right)">
                                      <p:cBhvr>
                                        <p:cTn id="67" dur="500"/>
                                        <p:tgtEl>
                                          <p:spTgt spid="60"/>
                                        </p:tgtEl>
                                      </p:cBhvr>
                                    </p:animEffect>
                                  </p:childTnLst>
                                </p:cTn>
                              </p:par>
                              <p:par>
                                <p:cTn id="68" presetID="22" presetClass="entr" presetSubtype="2" fill="hold" grpId="0" nodeType="withEffect">
                                  <p:stCondLst>
                                    <p:cond delay="300"/>
                                  </p:stCondLst>
                                  <p:childTnLst>
                                    <p:set>
                                      <p:cBhvr>
                                        <p:cTn id="69" dur="1" fill="hold">
                                          <p:stCondLst>
                                            <p:cond delay="0"/>
                                          </p:stCondLst>
                                        </p:cTn>
                                        <p:tgtEl>
                                          <p:spTgt spid="61"/>
                                        </p:tgtEl>
                                        <p:attrNameLst>
                                          <p:attrName>style.visibility</p:attrName>
                                        </p:attrNameLst>
                                      </p:cBhvr>
                                      <p:to>
                                        <p:strVal val="visible"/>
                                      </p:to>
                                    </p:set>
                                    <p:animEffect transition="in" filter="wipe(right)">
                                      <p:cBhvr>
                                        <p:cTn id="70" dur="500"/>
                                        <p:tgtEl>
                                          <p:spTgt spid="61"/>
                                        </p:tgtEl>
                                      </p:cBhvr>
                                    </p:animEffect>
                                  </p:childTnLst>
                                </p:cTn>
                              </p:par>
                              <p:par>
                                <p:cTn id="71" presetID="22" presetClass="entr" presetSubtype="2" fill="hold" grpId="0" nodeType="withEffect">
                                  <p:stCondLst>
                                    <p:cond delay="400"/>
                                  </p:stCondLst>
                                  <p:childTnLst>
                                    <p:set>
                                      <p:cBhvr>
                                        <p:cTn id="72" dur="1" fill="hold">
                                          <p:stCondLst>
                                            <p:cond delay="0"/>
                                          </p:stCondLst>
                                        </p:cTn>
                                        <p:tgtEl>
                                          <p:spTgt spid="62"/>
                                        </p:tgtEl>
                                        <p:attrNameLst>
                                          <p:attrName>style.visibility</p:attrName>
                                        </p:attrNameLst>
                                      </p:cBhvr>
                                      <p:to>
                                        <p:strVal val="visible"/>
                                      </p:to>
                                    </p:set>
                                    <p:animEffect transition="in" filter="wipe(right)">
                                      <p:cBhvr>
                                        <p:cTn id="73" dur="500"/>
                                        <p:tgtEl>
                                          <p:spTgt spid="62"/>
                                        </p:tgtEl>
                                      </p:cBhvr>
                                    </p:animEffect>
                                  </p:childTnLst>
                                </p:cTn>
                              </p:par>
                              <p:par>
                                <p:cTn id="74" presetID="22" presetClass="entr" presetSubtype="2" fill="hold" grpId="0" nodeType="withEffect">
                                  <p:stCondLst>
                                    <p:cond delay="500"/>
                                  </p:stCondLst>
                                  <p:childTnLst>
                                    <p:set>
                                      <p:cBhvr>
                                        <p:cTn id="75" dur="1" fill="hold">
                                          <p:stCondLst>
                                            <p:cond delay="0"/>
                                          </p:stCondLst>
                                        </p:cTn>
                                        <p:tgtEl>
                                          <p:spTgt spid="63"/>
                                        </p:tgtEl>
                                        <p:attrNameLst>
                                          <p:attrName>style.visibility</p:attrName>
                                        </p:attrNameLst>
                                      </p:cBhvr>
                                      <p:to>
                                        <p:strVal val="visible"/>
                                      </p:to>
                                    </p:set>
                                    <p:animEffect transition="in" filter="wipe(right)">
                                      <p:cBhvr>
                                        <p:cTn id="76" dur="500"/>
                                        <p:tgtEl>
                                          <p:spTgt spid="63"/>
                                        </p:tgtEl>
                                      </p:cBhvr>
                                    </p:animEffect>
                                  </p:childTnLst>
                                </p:cTn>
                              </p:par>
                              <p:par>
                                <p:cTn id="77" presetID="22" presetClass="entr" presetSubtype="2" fill="hold" grpId="0" nodeType="withEffect">
                                  <p:stCondLst>
                                    <p:cond delay="600"/>
                                  </p:stCondLst>
                                  <p:childTnLst>
                                    <p:set>
                                      <p:cBhvr>
                                        <p:cTn id="78" dur="1" fill="hold">
                                          <p:stCondLst>
                                            <p:cond delay="0"/>
                                          </p:stCondLst>
                                        </p:cTn>
                                        <p:tgtEl>
                                          <p:spTgt spid="64"/>
                                        </p:tgtEl>
                                        <p:attrNameLst>
                                          <p:attrName>style.visibility</p:attrName>
                                        </p:attrNameLst>
                                      </p:cBhvr>
                                      <p:to>
                                        <p:strVal val="visible"/>
                                      </p:to>
                                    </p:set>
                                    <p:animEffect transition="in" filter="wipe(right)">
                                      <p:cBhvr>
                                        <p:cTn id="79" dur="500"/>
                                        <p:tgtEl>
                                          <p:spTgt spid="64"/>
                                        </p:tgtEl>
                                      </p:cBhvr>
                                    </p:animEffect>
                                  </p:childTnLst>
                                </p:cTn>
                              </p:par>
                            </p:childTnLst>
                          </p:cTn>
                        </p:par>
                        <p:par>
                          <p:cTn id="80" fill="hold">
                            <p:stCondLst>
                              <p:cond delay="2100"/>
                            </p:stCondLst>
                            <p:childTnLst>
                              <p:par>
                                <p:cTn id="81" presetID="22" presetClass="entr" presetSubtype="8" fill="hold" grpId="0" nodeType="afterEffect">
                                  <p:stCondLst>
                                    <p:cond delay="0"/>
                                  </p:stCondLst>
                                  <p:childTnLst>
                                    <p:set>
                                      <p:cBhvr>
                                        <p:cTn id="82" dur="1" fill="hold">
                                          <p:stCondLst>
                                            <p:cond delay="0"/>
                                          </p:stCondLst>
                                        </p:cTn>
                                        <p:tgtEl>
                                          <p:spTgt spid="79"/>
                                        </p:tgtEl>
                                        <p:attrNameLst>
                                          <p:attrName>style.visibility</p:attrName>
                                        </p:attrNameLst>
                                      </p:cBhvr>
                                      <p:to>
                                        <p:strVal val="visible"/>
                                      </p:to>
                                    </p:set>
                                    <p:animEffect transition="in" filter="wipe(left)">
                                      <p:cBhvr>
                                        <p:cTn id="83" dur="500"/>
                                        <p:tgtEl>
                                          <p:spTgt spid="79"/>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80"/>
                                        </p:tgtEl>
                                        <p:attrNameLst>
                                          <p:attrName>style.visibility</p:attrName>
                                        </p:attrNameLst>
                                      </p:cBhvr>
                                      <p:to>
                                        <p:strVal val="visible"/>
                                      </p:to>
                                    </p:set>
                                    <p:animEffect transition="in" filter="wipe(left)">
                                      <p:cBhvr>
                                        <p:cTn id="86" dur="500"/>
                                        <p:tgtEl>
                                          <p:spTgt spid="80"/>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81"/>
                                        </p:tgtEl>
                                        <p:attrNameLst>
                                          <p:attrName>style.visibility</p:attrName>
                                        </p:attrNameLst>
                                      </p:cBhvr>
                                      <p:to>
                                        <p:strVal val="visible"/>
                                      </p:to>
                                    </p:set>
                                    <p:animEffect transition="in" filter="wipe(left)">
                                      <p:cBhvr>
                                        <p:cTn id="89" dur="500"/>
                                        <p:tgtEl>
                                          <p:spTgt spid="81"/>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82"/>
                                        </p:tgtEl>
                                        <p:attrNameLst>
                                          <p:attrName>style.visibility</p:attrName>
                                        </p:attrNameLst>
                                      </p:cBhvr>
                                      <p:to>
                                        <p:strVal val="visible"/>
                                      </p:to>
                                    </p:set>
                                    <p:animEffect transition="in" filter="wipe(left)">
                                      <p:cBhvr>
                                        <p:cTn id="92" dur="500"/>
                                        <p:tgtEl>
                                          <p:spTgt spid="82"/>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83"/>
                                        </p:tgtEl>
                                        <p:attrNameLst>
                                          <p:attrName>style.visibility</p:attrName>
                                        </p:attrNameLst>
                                      </p:cBhvr>
                                      <p:to>
                                        <p:strVal val="visible"/>
                                      </p:to>
                                    </p:set>
                                    <p:animEffect transition="in" filter="wipe(left)">
                                      <p:cBhvr>
                                        <p:cTn id="95" dur="500"/>
                                        <p:tgtEl>
                                          <p:spTgt spid="83"/>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84"/>
                                        </p:tgtEl>
                                        <p:attrNameLst>
                                          <p:attrName>style.visibility</p:attrName>
                                        </p:attrNameLst>
                                      </p:cBhvr>
                                      <p:to>
                                        <p:strVal val="visible"/>
                                      </p:to>
                                    </p:set>
                                    <p:animEffect transition="in" filter="wipe(left)">
                                      <p:cBhvr>
                                        <p:cTn id="98" dur="500"/>
                                        <p:tgtEl>
                                          <p:spTgt spid="84"/>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85"/>
                                        </p:tgtEl>
                                        <p:attrNameLst>
                                          <p:attrName>style.visibility</p:attrName>
                                        </p:attrNameLst>
                                      </p:cBhvr>
                                      <p:to>
                                        <p:strVal val="visible"/>
                                      </p:to>
                                    </p:set>
                                    <p:animEffect transition="in" filter="wipe(left)">
                                      <p:cBhvr>
                                        <p:cTn id="101" dur="500"/>
                                        <p:tgtEl>
                                          <p:spTgt spid="85"/>
                                        </p:tgtEl>
                                      </p:cBhvr>
                                    </p:animEffect>
                                  </p:childTnLst>
                                </p:cTn>
                              </p:par>
                              <p:par>
                                <p:cTn id="102" presetID="22" presetClass="entr" presetSubtype="2" fill="hold" grpId="0" nodeType="withEffect">
                                  <p:stCondLst>
                                    <p:cond delay="0"/>
                                  </p:stCondLst>
                                  <p:childTnLst>
                                    <p:set>
                                      <p:cBhvr>
                                        <p:cTn id="103" dur="1" fill="hold">
                                          <p:stCondLst>
                                            <p:cond delay="0"/>
                                          </p:stCondLst>
                                        </p:cTn>
                                        <p:tgtEl>
                                          <p:spTgt spid="65"/>
                                        </p:tgtEl>
                                        <p:attrNameLst>
                                          <p:attrName>style.visibility</p:attrName>
                                        </p:attrNameLst>
                                      </p:cBhvr>
                                      <p:to>
                                        <p:strVal val="visible"/>
                                      </p:to>
                                    </p:set>
                                    <p:animEffect transition="in" filter="wipe(right)">
                                      <p:cBhvr>
                                        <p:cTn id="104" dur="500"/>
                                        <p:tgtEl>
                                          <p:spTgt spid="65"/>
                                        </p:tgtEl>
                                      </p:cBhvr>
                                    </p:animEffect>
                                  </p:childTnLst>
                                </p:cTn>
                              </p:par>
                              <p:par>
                                <p:cTn id="105" presetID="22" presetClass="entr" presetSubtype="2" fill="hold" grpId="0" nodeType="withEffect">
                                  <p:stCondLst>
                                    <p:cond delay="0"/>
                                  </p:stCondLst>
                                  <p:childTnLst>
                                    <p:set>
                                      <p:cBhvr>
                                        <p:cTn id="106" dur="1" fill="hold">
                                          <p:stCondLst>
                                            <p:cond delay="0"/>
                                          </p:stCondLst>
                                        </p:cTn>
                                        <p:tgtEl>
                                          <p:spTgt spid="66"/>
                                        </p:tgtEl>
                                        <p:attrNameLst>
                                          <p:attrName>style.visibility</p:attrName>
                                        </p:attrNameLst>
                                      </p:cBhvr>
                                      <p:to>
                                        <p:strVal val="visible"/>
                                      </p:to>
                                    </p:set>
                                    <p:animEffect transition="in" filter="wipe(right)">
                                      <p:cBhvr>
                                        <p:cTn id="107" dur="500"/>
                                        <p:tgtEl>
                                          <p:spTgt spid="66"/>
                                        </p:tgtEl>
                                      </p:cBhvr>
                                    </p:animEffect>
                                  </p:childTnLst>
                                </p:cTn>
                              </p:par>
                              <p:par>
                                <p:cTn id="108" presetID="22" presetClass="entr" presetSubtype="2" fill="hold" grpId="0" nodeType="withEffect">
                                  <p:stCondLst>
                                    <p:cond delay="0"/>
                                  </p:stCondLst>
                                  <p:childTnLst>
                                    <p:set>
                                      <p:cBhvr>
                                        <p:cTn id="109" dur="1" fill="hold">
                                          <p:stCondLst>
                                            <p:cond delay="0"/>
                                          </p:stCondLst>
                                        </p:cTn>
                                        <p:tgtEl>
                                          <p:spTgt spid="67"/>
                                        </p:tgtEl>
                                        <p:attrNameLst>
                                          <p:attrName>style.visibility</p:attrName>
                                        </p:attrNameLst>
                                      </p:cBhvr>
                                      <p:to>
                                        <p:strVal val="visible"/>
                                      </p:to>
                                    </p:set>
                                    <p:animEffect transition="in" filter="wipe(right)">
                                      <p:cBhvr>
                                        <p:cTn id="110" dur="500"/>
                                        <p:tgtEl>
                                          <p:spTgt spid="67"/>
                                        </p:tgtEl>
                                      </p:cBhvr>
                                    </p:animEffect>
                                  </p:childTnLst>
                                </p:cTn>
                              </p:par>
                              <p:par>
                                <p:cTn id="111" presetID="22" presetClass="entr" presetSubtype="2" fill="hold" grpId="0" nodeType="withEffect">
                                  <p:stCondLst>
                                    <p:cond delay="0"/>
                                  </p:stCondLst>
                                  <p:childTnLst>
                                    <p:set>
                                      <p:cBhvr>
                                        <p:cTn id="112" dur="1" fill="hold">
                                          <p:stCondLst>
                                            <p:cond delay="0"/>
                                          </p:stCondLst>
                                        </p:cTn>
                                        <p:tgtEl>
                                          <p:spTgt spid="68"/>
                                        </p:tgtEl>
                                        <p:attrNameLst>
                                          <p:attrName>style.visibility</p:attrName>
                                        </p:attrNameLst>
                                      </p:cBhvr>
                                      <p:to>
                                        <p:strVal val="visible"/>
                                      </p:to>
                                    </p:set>
                                    <p:animEffect transition="in" filter="wipe(right)">
                                      <p:cBhvr>
                                        <p:cTn id="113" dur="500"/>
                                        <p:tgtEl>
                                          <p:spTgt spid="68"/>
                                        </p:tgtEl>
                                      </p:cBhvr>
                                    </p:animEffect>
                                  </p:childTnLst>
                                </p:cTn>
                              </p:par>
                              <p:par>
                                <p:cTn id="114" presetID="22" presetClass="entr" presetSubtype="2" fill="hold" grpId="0" nodeType="with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wipe(right)">
                                      <p:cBhvr>
                                        <p:cTn id="116" dur="500"/>
                                        <p:tgtEl>
                                          <p:spTgt spid="69"/>
                                        </p:tgtEl>
                                      </p:cBhvr>
                                    </p:animEffect>
                                  </p:childTnLst>
                                </p:cTn>
                              </p:par>
                              <p:par>
                                <p:cTn id="117" presetID="22" presetClass="entr" presetSubtype="2" fill="hold" grpId="0" nodeType="withEffect">
                                  <p:stCondLst>
                                    <p:cond delay="0"/>
                                  </p:stCondLst>
                                  <p:childTnLst>
                                    <p:set>
                                      <p:cBhvr>
                                        <p:cTn id="118" dur="1" fill="hold">
                                          <p:stCondLst>
                                            <p:cond delay="0"/>
                                          </p:stCondLst>
                                        </p:cTn>
                                        <p:tgtEl>
                                          <p:spTgt spid="70"/>
                                        </p:tgtEl>
                                        <p:attrNameLst>
                                          <p:attrName>style.visibility</p:attrName>
                                        </p:attrNameLst>
                                      </p:cBhvr>
                                      <p:to>
                                        <p:strVal val="visible"/>
                                      </p:to>
                                    </p:set>
                                    <p:animEffect transition="in" filter="wipe(right)">
                                      <p:cBhvr>
                                        <p:cTn id="119" dur="500"/>
                                        <p:tgtEl>
                                          <p:spTgt spid="70"/>
                                        </p:tgtEl>
                                      </p:cBhvr>
                                    </p:animEffect>
                                  </p:childTnLst>
                                </p:cTn>
                              </p:par>
                              <p:par>
                                <p:cTn id="120" presetID="22" presetClass="entr" presetSubtype="2" fill="hold" grpId="0" nodeType="withEffect">
                                  <p:stCondLst>
                                    <p:cond delay="0"/>
                                  </p:stCondLst>
                                  <p:childTnLst>
                                    <p:set>
                                      <p:cBhvr>
                                        <p:cTn id="121" dur="1" fill="hold">
                                          <p:stCondLst>
                                            <p:cond delay="0"/>
                                          </p:stCondLst>
                                        </p:cTn>
                                        <p:tgtEl>
                                          <p:spTgt spid="71"/>
                                        </p:tgtEl>
                                        <p:attrNameLst>
                                          <p:attrName>style.visibility</p:attrName>
                                        </p:attrNameLst>
                                      </p:cBhvr>
                                      <p:to>
                                        <p:strVal val="visible"/>
                                      </p:to>
                                    </p:set>
                                    <p:animEffect transition="in" filter="wipe(right)">
                                      <p:cBhvr>
                                        <p:cTn id="122" dur="500"/>
                                        <p:tgtEl>
                                          <p:spTgt spid="71"/>
                                        </p:tgtEl>
                                      </p:cBhvr>
                                    </p:animEffect>
                                  </p:childTnLst>
                                </p:cTn>
                              </p:par>
                            </p:childTnLst>
                          </p:cTn>
                        </p:par>
                        <p:par>
                          <p:cTn id="123" fill="hold">
                            <p:stCondLst>
                              <p:cond delay="2600"/>
                            </p:stCondLst>
                            <p:childTnLst>
                              <p:par>
                                <p:cTn id="124" presetID="10" presetClass="entr" presetSubtype="0" fill="hold" nodeType="afterEffect">
                                  <p:stCondLst>
                                    <p:cond delay="0"/>
                                  </p:stCondLst>
                                  <p:childTnLst>
                                    <p:set>
                                      <p:cBhvr>
                                        <p:cTn id="125" dur="1" fill="hold">
                                          <p:stCondLst>
                                            <p:cond delay="0"/>
                                          </p:stCondLst>
                                        </p:cTn>
                                        <p:tgtEl>
                                          <p:spTgt spid="9"/>
                                        </p:tgtEl>
                                        <p:attrNameLst>
                                          <p:attrName>style.visibility</p:attrName>
                                        </p:attrNameLst>
                                      </p:cBhvr>
                                      <p:to>
                                        <p:strVal val="visible"/>
                                      </p:to>
                                    </p:set>
                                    <p:animEffect transition="in" filter="fade">
                                      <p:cBhvr>
                                        <p:cTn id="126" dur="500"/>
                                        <p:tgtEl>
                                          <p:spTgt spid="9"/>
                                        </p:tgtEl>
                                      </p:cBhvr>
                                    </p:animEffect>
                                  </p:childTnLst>
                                </p:cTn>
                              </p:par>
                              <p:par>
                                <p:cTn id="127" presetID="10" presetClass="entr" presetSubtype="0" fill="hold" nodeType="withEffect">
                                  <p:stCondLst>
                                    <p:cond delay="0"/>
                                  </p:stCondLst>
                                  <p:childTnLst>
                                    <p:set>
                                      <p:cBhvr>
                                        <p:cTn id="128" dur="1" fill="hold">
                                          <p:stCondLst>
                                            <p:cond delay="0"/>
                                          </p:stCondLst>
                                        </p:cTn>
                                        <p:tgtEl>
                                          <p:spTgt spid="25"/>
                                        </p:tgtEl>
                                        <p:attrNameLst>
                                          <p:attrName>style.visibility</p:attrName>
                                        </p:attrNameLst>
                                      </p:cBhvr>
                                      <p:to>
                                        <p:strVal val="visible"/>
                                      </p:to>
                                    </p:set>
                                    <p:animEffect transition="in" filter="fade">
                                      <p:cBhvr>
                                        <p:cTn id="129" dur="500"/>
                                        <p:tgtEl>
                                          <p:spTgt spid="25"/>
                                        </p:tgtEl>
                                      </p:cBhvr>
                                    </p:animEffect>
                                  </p:childTnLst>
                                </p:cTn>
                              </p:par>
                            </p:childTnLst>
                          </p:cTn>
                        </p:par>
                        <p:par>
                          <p:cTn id="130" fill="hold">
                            <p:stCondLst>
                              <p:cond delay="3100"/>
                            </p:stCondLst>
                            <p:childTnLst>
                              <p:par>
                                <p:cTn id="131" presetID="12" presetClass="entr" presetSubtype="4" fill="hold" grpId="0" nodeType="afterEffect">
                                  <p:stCondLst>
                                    <p:cond delay="0"/>
                                  </p:stCondLst>
                                  <p:childTnLst>
                                    <p:set>
                                      <p:cBhvr>
                                        <p:cTn id="132" dur="1" fill="hold">
                                          <p:stCondLst>
                                            <p:cond delay="0"/>
                                          </p:stCondLst>
                                        </p:cTn>
                                        <p:tgtEl>
                                          <p:spTgt spid="37"/>
                                        </p:tgtEl>
                                        <p:attrNameLst>
                                          <p:attrName>style.visibility</p:attrName>
                                        </p:attrNameLst>
                                      </p:cBhvr>
                                      <p:to>
                                        <p:strVal val="visible"/>
                                      </p:to>
                                    </p:set>
                                    <p:anim calcmode="lin" valueType="num">
                                      <p:cBhvr additive="base">
                                        <p:cTn id="133" dur="500"/>
                                        <p:tgtEl>
                                          <p:spTgt spid="37"/>
                                        </p:tgtEl>
                                        <p:attrNameLst>
                                          <p:attrName>ppt_y</p:attrName>
                                        </p:attrNameLst>
                                      </p:cBhvr>
                                      <p:tavLst>
                                        <p:tav tm="0">
                                          <p:val>
                                            <p:strVal val="#ppt_y+#ppt_h*1.125000"/>
                                          </p:val>
                                        </p:tav>
                                        <p:tav tm="100000">
                                          <p:val>
                                            <p:strVal val="#ppt_y"/>
                                          </p:val>
                                        </p:tav>
                                      </p:tavLst>
                                    </p:anim>
                                    <p:animEffect transition="in" filter="wipe(up)">
                                      <p:cBhvr>
                                        <p:cTn id="134" dur="500"/>
                                        <p:tgtEl>
                                          <p:spTgt spid="37"/>
                                        </p:tgtEl>
                                      </p:cBhvr>
                                    </p:animEffect>
                                  </p:childTnLst>
                                </p:cTn>
                              </p:par>
                              <p:par>
                                <p:cTn id="135" presetID="12" presetClass="entr" presetSubtype="4" fill="hold" grpId="0" nodeType="withEffect">
                                  <p:stCondLst>
                                    <p:cond delay="100"/>
                                  </p:stCondLst>
                                  <p:childTnLst>
                                    <p:set>
                                      <p:cBhvr>
                                        <p:cTn id="136" dur="1" fill="hold">
                                          <p:stCondLst>
                                            <p:cond delay="0"/>
                                          </p:stCondLst>
                                        </p:cTn>
                                        <p:tgtEl>
                                          <p:spTgt spid="38"/>
                                        </p:tgtEl>
                                        <p:attrNameLst>
                                          <p:attrName>style.visibility</p:attrName>
                                        </p:attrNameLst>
                                      </p:cBhvr>
                                      <p:to>
                                        <p:strVal val="visible"/>
                                      </p:to>
                                    </p:set>
                                    <p:anim calcmode="lin" valueType="num">
                                      <p:cBhvr additive="base">
                                        <p:cTn id="137" dur="500"/>
                                        <p:tgtEl>
                                          <p:spTgt spid="38"/>
                                        </p:tgtEl>
                                        <p:attrNameLst>
                                          <p:attrName>ppt_y</p:attrName>
                                        </p:attrNameLst>
                                      </p:cBhvr>
                                      <p:tavLst>
                                        <p:tav tm="0">
                                          <p:val>
                                            <p:strVal val="#ppt_y+#ppt_h*1.125000"/>
                                          </p:val>
                                        </p:tav>
                                        <p:tav tm="100000">
                                          <p:val>
                                            <p:strVal val="#ppt_y"/>
                                          </p:val>
                                        </p:tav>
                                      </p:tavLst>
                                    </p:anim>
                                    <p:animEffect transition="in" filter="wipe(up)">
                                      <p:cBhvr>
                                        <p:cTn id="138" dur="500"/>
                                        <p:tgtEl>
                                          <p:spTgt spid="38"/>
                                        </p:tgtEl>
                                      </p:cBhvr>
                                    </p:animEffect>
                                  </p:childTnLst>
                                </p:cTn>
                              </p:par>
                              <p:par>
                                <p:cTn id="139" presetID="12" presetClass="entr" presetSubtype="4" fill="hold" grpId="0" nodeType="withEffect">
                                  <p:stCondLst>
                                    <p:cond delay="200"/>
                                  </p:stCondLst>
                                  <p:childTnLst>
                                    <p:set>
                                      <p:cBhvr>
                                        <p:cTn id="140" dur="1" fill="hold">
                                          <p:stCondLst>
                                            <p:cond delay="0"/>
                                          </p:stCondLst>
                                        </p:cTn>
                                        <p:tgtEl>
                                          <p:spTgt spid="39"/>
                                        </p:tgtEl>
                                        <p:attrNameLst>
                                          <p:attrName>style.visibility</p:attrName>
                                        </p:attrNameLst>
                                      </p:cBhvr>
                                      <p:to>
                                        <p:strVal val="visible"/>
                                      </p:to>
                                    </p:set>
                                    <p:anim calcmode="lin" valueType="num">
                                      <p:cBhvr additive="base">
                                        <p:cTn id="141" dur="500"/>
                                        <p:tgtEl>
                                          <p:spTgt spid="39"/>
                                        </p:tgtEl>
                                        <p:attrNameLst>
                                          <p:attrName>ppt_y</p:attrName>
                                        </p:attrNameLst>
                                      </p:cBhvr>
                                      <p:tavLst>
                                        <p:tav tm="0">
                                          <p:val>
                                            <p:strVal val="#ppt_y+#ppt_h*1.125000"/>
                                          </p:val>
                                        </p:tav>
                                        <p:tav tm="100000">
                                          <p:val>
                                            <p:strVal val="#ppt_y"/>
                                          </p:val>
                                        </p:tav>
                                      </p:tavLst>
                                    </p:anim>
                                    <p:animEffect transition="in" filter="wipe(up)">
                                      <p:cBhvr>
                                        <p:cTn id="142" dur="500"/>
                                        <p:tgtEl>
                                          <p:spTgt spid="39"/>
                                        </p:tgtEl>
                                      </p:cBhvr>
                                    </p:animEffect>
                                  </p:childTnLst>
                                </p:cTn>
                              </p:par>
                              <p:par>
                                <p:cTn id="143" presetID="12" presetClass="entr" presetSubtype="4" fill="hold" grpId="0" nodeType="withEffect">
                                  <p:stCondLst>
                                    <p:cond delay="300"/>
                                  </p:stCondLst>
                                  <p:childTnLst>
                                    <p:set>
                                      <p:cBhvr>
                                        <p:cTn id="144" dur="1" fill="hold">
                                          <p:stCondLst>
                                            <p:cond delay="0"/>
                                          </p:stCondLst>
                                        </p:cTn>
                                        <p:tgtEl>
                                          <p:spTgt spid="40"/>
                                        </p:tgtEl>
                                        <p:attrNameLst>
                                          <p:attrName>style.visibility</p:attrName>
                                        </p:attrNameLst>
                                      </p:cBhvr>
                                      <p:to>
                                        <p:strVal val="visible"/>
                                      </p:to>
                                    </p:set>
                                    <p:anim calcmode="lin" valueType="num">
                                      <p:cBhvr additive="base">
                                        <p:cTn id="145" dur="500"/>
                                        <p:tgtEl>
                                          <p:spTgt spid="40"/>
                                        </p:tgtEl>
                                        <p:attrNameLst>
                                          <p:attrName>ppt_y</p:attrName>
                                        </p:attrNameLst>
                                      </p:cBhvr>
                                      <p:tavLst>
                                        <p:tav tm="0">
                                          <p:val>
                                            <p:strVal val="#ppt_y+#ppt_h*1.125000"/>
                                          </p:val>
                                        </p:tav>
                                        <p:tav tm="100000">
                                          <p:val>
                                            <p:strVal val="#ppt_y"/>
                                          </p:val>
                                        </p:tav>
                                      </p:tavLst>
                                    </p:anim>
                                    <p:animEffect transition="in" filter="wipe(up)">
                                      <p:cBhvr>
                                        <p:cTn id="146" dur="500"/>
                                        <p:tgtEl>
                                          <p:spTgt spid="40"/>
                                        </p:tgtEl>
                                      </p:cBhvr>
                                    </p:animEffect>
                                  </p:childTnLst>
                                </p:cTn>
                              </p:par>
                              <p:par>
                                <p:cTn id="147" presetID="12" presetClass="entr" presetSubtype="4" fill="hold" grpId="0" nodeType="withEffect">
                                  <p:stCondLst>
                                    <p:cond delay="400"/>
                                  </p:stCondLst>
                                  <p:childTnLst>
                                    <p:set>
                                      <p:cBhvr>
                                        <p:cTn id="148" dur="1" fill="hold">
                                          <p:stCondLst>
                                            <p:cond delay="0"/>
                                          </p:stCondLst>
                                        </p:cTn>
                                        <p:tgtEl>
                                          <p:spTgt spid="41"/>
                                        </p:tgtEl>
                                        <p:attrNameLst>
                                          <p:attrName>style.visibility</p:attrName>
                                        </p:attrNameLst>
                                      </p:cBhvr>
                                      <p:to>
                                        <p:strVal val="visible"/>
                                      </p:to>
                                    </p:set>
                                    <p:anim calcmode="lin" valueType="num">
                                      <p:cBhvr additive="base">
                                        <p:cTn id="149" dur="500"/>
                                        <p:tgtEl>
                                          <p:spTgt spid="41"/>
                                        </p:tgtEl>
                                        <p:attrNameLst>
                                          <p:attrName>ppt_y</p:attrName>
                                        </p:attrNameLst>
                                      </p:cBhvr>
                                      <p:tavLst>
                                        <p:tav tm="0">
                                          <p:val>
                                            <p:strVal val="#ppt_y+#ppt_h*1.125000"/>
                                          </p:val>
                                        </p:tav>
                                        <p:tav tm="100000">
                                          <p:val>
                                            <p:strVal val="#ppt_y"/>
                                          </p:val>
                                        </p:tav>
                                      </p:tavLst>
                                    </p:anim>
                                    <p:animEffect transition="in" filter="wipe(up)">
                                      <p:cBhvr>
                                        <p:cTn id="150" dur="500"/>
                                        <p:tgtEl>
                                          <p:spTgt spid="41"/>
                                        </p:tgtEl>
                                      </p:cBhvr>
                                    </p:animEffect>
                                  </p:childTnLst>
                                </p:cTn>
                              </p:par>
                              <p:par>
                                <p:cTn id="151" presetID="12" presetClass="entr" presetSubtype="4" fill="hold" grpId="0" nodeType="withEffect">
                                  <p:stCondLst>
                                    <p:cond delay="500"/>
                                  </p:stCondLst>
                                  <p:childTnLst>
                                    <p:set>
                                      <p:cBhvr>
                                        <p:cTn id="152" dur="1" fill="hold">
                                          <p:stCondLst>
                                            <p:cond delay="0"/>
                                          </p:stCondLst>
                                        </p:cTn>
                                        <p:tgtEl>
                                          <p:spTgt spid="42"/>
                                        </p:tgtEl>
                                        <p:attrNameLst>
                                          <p:attrName>style.visibility</p:attrName>
                                        </p:attrNameLst>
                                      </p:cBhvr>
                                      <p:to>
                                        <p:strVal val="visible"/>
                                      </p:to>
                                    </p:set>
                                    <p:anim calcmode="lin" valueType="num">
                                      <p:cBhvr additive="base">
                                        <p:cTn id="153" dur="500"/>
                                        <p:tgtEl>
                                          <p:spTgt spid="42"/>
                                        </p:tgtEl>
                                        <p:attrNameLst>
                                          <p:attrName>ppt_y</p:attrName>
                                        </p:attrNameLst>
                                      </p:cBhvr>
                                      <p:tavLst>
                                        <p:tav tm="0">
                                          <p:val>
                                            <p:strVal val="#ppt_y+#ppt_h*1.125000"/>
                                          </p:val>
                                        </p:tav>
                                        <p:tav tm="100000">
                                          <p:val>
                                            <p:strVal val="#ppt_y"/>
                                          </p:val>
                                        </p:tav>
                                      </p:tavLst>
                                    </p:anim>
                                    <p:animEffect transition="in" filter="wipe(up)">
                                      <p:cBhvr>
                                        <p:cTn id="154" dur="500"/>
                                        <p:tgtEl>
                                          <p:spTgt spid="42"/>
                                        </p:tgtEl>
                                      </p:cBhvr>
                                    </p:animEffect>
                                  </p:childTnLst>
                                </p:cTn>
                              </p:par>
                              <p:par>
                                <p:cTn id="155" presetID="12" presetClass="entr" presetSubtype="4" fill="hold" grpId="0" nodeType="withEffect">
                                  <p:stCondLst>
                                    <p:cond delay="600"/>
                                  </p:stCondLst>
                                  <p:childTnLst>
                                    <p:set>
                                      <p:cBhvr>
                                        <p:cTn id="156" dur="1" fill="hold">
                                          <p:stCondLst>
                                            <p:cond delay="0"/>
                                          </p:stCondLst>
                                        </p:cTn>
                                        <p:tgtEl>
                                          <p:spTgt spid="43"/>
                                        </p:tgtEl>
                                        <p:attrNameLst>
                                          <p:attrName>style.visibility</p:attrName>
                                        </p:attrNameLst>
                                      </p:cBhvr>
                                      <p:to>
                                        <p:strVal val="visible"/>
                                      </p:to>
                                    </p:set>
                                    <p:anim calcmode="lin" valueType="num">
                                      <p:cBhvr additive="base">
                                        <p:cTn id="157" dur="500"/>
                                        <p:tgtEl>
                                          <p:spTgt spid="43"/>
                                        </p:tgtEl>
                                        <p:attrNameLst>
                                          <p:attrName>ppt_y</p:attrName>
                                        </p:attrNameLst>
                                      </p:cBhvr>
                                      <p:tavLst>
                                        <p:tav tm="0">
                                          <p:val>
                                            <p:strVal val="#ppt_y+#ppt_h*1.125000"/>
                                          </p:val>
                                        </p:tav>
                                        <p:tav tm="100000">
                                          <p:val>
                                            <p:strVal val="#ppt_y"/>
                                          </p:val>
                                        </p:tav>
                                      </p:tavLst>
                                    </p:anim>
                                    <p:animEffect transition="in" filter="wipe(up)">
                                      <p:cBhvr>
                                        <p:cTn id="158" dur="500"/>
                                        <p:tgtEl>
                                          <p:spTgt spid="43"/>
                                        </p:tgtEl>
                                      </p:cBhvr>
                                    </p:animEffect>
                                  </p:childTnLst>
                                </p:cTn>
                              </p:par>
                              <p:par>
                                <p:cTn id="159" presetID="12" presetClass="entr" presetSubtype="4" fill="hold" grpId="0" nodeType="withEffect">
                                  <p:stCondLst>
                                    <p:cond delay="700"/>
                                  </p:stCondLst>
                                  <p:childTnLst>
                                    <p:set>
                                      <p:cBhvr>
                                        <p:cTn id="160" dur="1" fill="hold">
                                          <p:stCondLst>
                                            <p:cond delay="0"/>
                                          </p:stCondLst>
                                        </p:cTn>
                                        <p:tgtEl>
                                          <p:spTgt spid="44"/>
                                        </p:tgtEl>
                                        <p:attrNameLst>
                                          <p:attrName>style.visibility</p:attrName>
                                        </p:attrNameLst>
                                      </p:cBhvr>
                                      <p:to>
                                        <p:strVal val="visible"/>
                                      </p:to>
                                    </p:set>
                                    <p:anim calcmode="lin" valueType="num">
                                      <p:cBhvr additive="base">
                                        <p:cTn id="161" dur="500"/>
                                        <p:tgtEl>
                                          <p:spTgt spid="44"/>
                                        </p:tgtEl>
                                        <p:attrNameLst>
                                          <p:attrName>ppt_y</p:attrName>
                                        </p:attrNameLst>
                                      </p:cBhvr>
                                      <p:tavLst>
                                        <p:tav tm="0">
                                          <p:val>
                                            <p:strVal val="#ppt_y+#ppt_h*1.125000"/>
                                          </p:val>
                                        </p:tav>
                                        <p:tav tm="100000">
                                          <p:val>
                                            <p:strVal val="#ppt_y"/>
                                          </p:val>
                                        </p:tav>
                                      </p:tavLst>
                                    </p:anim>
                                    <p:animEffect transition="in" filter="wipe(up)">
                                      <p:cBhvr>
                                        <p:cTn id="162" dur="500"/>
                                        <p:tgtEl>
                                          <p:spTgt spid="44"/>
                                        </p:tgtEl>
                                      </p:cBhvr>
                                    </p:animEffect>
                                  </p:childTnLst>
                                </p:cTn>
                              </p:par>
                              <p:par>
                                <p:cTn id="163" presetID="12" presetClass="entr" presetSubtype="4" fill="hold" grpId="0" nodeType="withEffect">
                                  <p:stCondLst>
                                    <p:cond delay="800"/>
                                  </p:stCondLst>
                                  <p:childTnLst>
                                    <p:set>
                                      <p:cBhvr>
                                        <p:cTn id="164" dur="1" fill="hold">
                                          <p:stCondLst>
                                            <p:cond delay="0"/>
                                          </p:stCondLst>
                                        </p:cTn>
                                        <p:tgtEl>
                                          <p:spTgt spid="45"/>
                                        </p:tgtEl>
                                        <p:attrNameLst>
                                          <p:attrName>style.visibility</p:attrName>
                                        </p:attrNameLst>
                                      </p:cBhvr>
                                      <p:to>
                                        <p:strVal val="visible"/>
                                      </p:to>
                                    </p:set>
                                    <p:anim calcmode="lin" valueType="num">
                                      <p:cBhvr additive="base">
                                        <p:cTn id="165" dur="500"/>
                                        <p:tgtEl>
                                          <p:spTgt spid="45"/>
                                        </p:tgtEl>
                                        <p:attrNameLst>
                                          <p:attrName>ppt_y</p:attrName>
                                        </p:attrNameLst>
                                      </p:cBhvr>
                                      <p:tavLst>
                                        <p:tav tm="0">
                                          <p:val>
                                            <p:strVal val="#ppt_y+#ppt_h*1.125000"/>
                                          </p:val>
                                        </p:tav>
                                        <p:tav tm="100000">
                                          <p:val>
                                            <p:strVal val="#ppt_y"/>
                                          </p:val>
                                        </p:tav>
                                      </p:tavLst>
                                    </p:anim>
                                    <p:animEffect transition="in" filter="wipe(up)">
                                      <p:cBhvr>
                                        <p:cTn id="166" dur="500"/>
                                        <p:tgtEl>
                                          <p:spTgt spid="45"/>
                                        </p:tgtEl>
                                      </p:cBhvr>
                                    </p:animEffect>
                                  </p:childTnLst>
                                </p:cTn>
                              </p:par>
                              <p:par>
                                <p:cTn id="167" presetID="12" presetClass="entr" presetSubtype="4" fill="hold" grpId="0" nodeType="withEffect">
                                  <p:stCondLst>
                                    <p:cond delay="900"/>
                                  </p:stCondLst>
                                  <p:childTnLst>
                                    <p:set>
                                      <p:cBhvr>
                                        <p:cTn id="168" dur="1" fill="hold">
                                          <p:stCondLst>
                                            <p:cond delay="0"/>
                                          </p:stCondLst>
                                        </p:cTn>
                                        <p:tgtEl>
                                          <p:spTgt spid="46"/>
                                        </p:tgtEl>
                                        <p:attrNameLst>
                                          <p:attrName>style.visibility</p:attrName>
                                        </p:attrNameLst>
                                      </p:cBhvr>
                                      <p:to>
                                        <p:strVal val="visible"/>
                                      </p:to>
                                    </p:set>
                                    <p:anim calcmode="lin" valueType="num">
                                      <p:cBhvr additive="base">
                                        <p:cTn id="169" dur="500"/>
                                        <p:tgtEl>
                                          <p:spTgt spid="46"/>
                                        </p:tgtEl>
                                        <p:attrNameLst>
                                          <p:attrName>ppt_y</p:attrName>
                                        </p:attrNameLst>
                                      </p:cBhvr>
                                      <p:tavLst>
                                        <p:tav tm="0">
                                          <p:val>
                                            <p:strVal val="#ppt_y+#ppt_h*1.125000"/>
                                          </p:val>
                                        </p:tav>
                                        <p:tav tm="100000">
                                          <p:val>
                                            <p:strVal val="#ppt_y"/>
                                          </p:val>
                                        </p:tav>
                                      </p:tavLst>
                                    </p:anim>
                                    <p:animEffect transition="in" filter="wipe(up)">
                                      <p:cBhvr>
                                        <p:cTn id="170" dur="500"/>
                                        <p:tgtEl>
                                          <p:spTgt spid="46"/>
                                        </p:tgtEl>
                                      </p:cBhvr>
                                    </p:animEffect>
                                  </p:childTnLst>
                                </p:cTn>
                              </p:par>
                              <p:par>
                                <p:cTn id="171" presetID="12" presetClass="entr" presetSubtype="4" fill="hold" grpId="0" nodeType="withEffect">
                                  <p:stCondLst>
                                    <p:cond delay="0"/>
                                  </p:stCondLst>
                                  <p:childTnLst>
                                    <p:set>
                                      <p:cBhvr>
                                        <p:cTn id="172" dur="1" fill="hold">
                                          <p:stCondLst>
                                            <p:cond delay="0"/>
                                          </p:stCondLst>
                                        </p:cTn>
                                        <p:tgtEl>
                                          <p:spTgt spid="47"/>
                                        </p:tgtEl>
                                        <p:attrNameLst>
                                          <p:attrName>style.visibility</p:attrName>
                                        </p:attrNameLst>
                                      </p:cBhvr>
                                      <p:to>
                                        <p:strVal val="visible"/>
                                      </p:to>
                                    </p:set>
                                    <p:anim calcmode="lin" valueType="num">
                                      <p:cBhvr additive="base">
                                        <p:cTn id="173" dur="500"/>
                                        <p:tgtEl>
                                          <p:spTgt spid="47"/>
                                        </p:tgtEl>
                                        <p:attrNameLst>
                                          <p:attrName>ppt_y</p:attrName>
                                        </p:attrNameLst>
                                      </p:cBhvr>
                                      <p:tavLst>
                                        <p:tav tm="0">
                                          <p:val>
                                            <p:strVal val="#ppt_y+#ppt_h*1.125000"/>
                                          </p:val>
                                        </p:tav>
                                        <p:tav tm="100000">
                                          <p:val>
                                            <p:strVal val="#ppt_y"/>
                                          </p:val>
                                        </p:tav>
                                      </p:tavLst>
                                    </p:anim>
                                    <p:animEffect transition="in" filter="wipe(up)">
                                      <p:cBhvr>
                                        <p:cTn id="174" dur="500"/>
                                        <p:tgtEl>
                                          <p:spTgt spid="47"/>
                                        </p:tgtEl>
                                      </p:cBhvr>
                                    </p:animEffect>
                                  </p:childTnLst>
                                </p:cTn>
                              </p:par>
                              <p:par>
                                <p:cTn id="175" presetID="12" presetClass="entr" presetSubtype="4" fill="hold" grpId="0" nodeType="withEffect">
                                  <p:stCondLst>
                                    <p:cond delay="100"/>
                                  </p:stCondLst>
                                  <p:childTnLst>
                                    <p:set>
                                      <p:cBhvr>
                                        <p:cTn id="176" dur="1" fill="hold">
                                          <p:stCondLst>
                                            <p:cond delay="0"/>
                                          </p:stCondLst>
                                        </p:cTn>
                                        <p:tgtEl>
                                          <p:spTgt spid="48"/>
                                        </p:tgtEl>
                                        <p:attrNameLst>
                                          <p:attrName>style.visibility</p:attrName>
                                        </p:attrNameLst>
                                      </p:cBhvr>
                                      <p:to>
                                        <p:strVal val="visible"/>
                                      </p:to>
                                    </p:set>
                                    <p:anim calcmode="lin" valueType="num">
                                      <p:cBhvr additive="base">
                                        <p:cTn id="177" dur="500"/>
                                        <p:tgtEl>
                                          <p:spTgt spid="48"/>
                                        </p:tgtEl>
                                        <p:attrNameLst>
                                          <p:attrName>ppt_y</p:attrName>
                                        </p:attrNameLst>
                                      </p:cBhvr>
                                      <p:tavLst>
                                        <p:tav tm="0">
                                          <p:val>
                                            <p:strVal val="#ppt_y+#ppt_h*1.125000"/>
                                          </p:val>
                                        </p:tav>
                                        <p:tav tm="100000">
                                          <p:val>
                                            <p:strVal val="#ppt_y"/>
                                          </p:val>
                                        </p:tav>
                                      </p:tavLst>
                                    </p:anim>
                                    <p:animEffect transition="in" filter="wipe(up)">
                                      <p:cBhvr>
                                        <p:cTn id="178" dur="500"/>
                                        <p:tgtEl>
                                          <p:spTgt spid="48"/>
                                        </p:tgtEl>
                                      </p:cBhvr>
                                    </p:animEffect>
                                  </p:childTnLst>
                                </p:cTn>
                              </p:par>
                              <p:par>
                                <p:cTn id="179" presetID="12" presetClass="entr" presetSubtype="4" fill="hold" grpId="0" nodeType="withEffect">
                                  <p:stCondLst>
                                    <p:cond delay="200"/>
                                  </p:stCondLst>
                                  <p:childTnLst>
                                    <p:set>
                                      <p:cBhvr>
                                        <p:cTn id="180" dur="1" fill="hold">
                                          <p:stCondLst>
                                            <p:cond delay="0"/>
                                          </p:stCondLst>
                                        </p:cTn>
                                        <p:tgtEl>
                                          <p:spTgt spid="49"/>
                                        </p:tgtEl>
                                        <p:attrNameLst>
                                          <p:attrName>style.visibility</p:attrName>
                                        </p:attrNameLst>
                                      </p:cBhvr>
                                      <p:to>
                                        <p:strVal val="visible"/>
                                      </p:to>
                                    </p:set>
                                    <p:anim calcmode="lin" valueType="num">
                                      <p:cBhvr additive="base">
                                        <p:cTn id="181" dur="500"/>
                                        <p:tgtEl>
                                          <p:spTgt spid="49"/>
                                        </p:tgtEl>
                                        <p:attrNameLst>
                                          <p:attrName>ppt_y</p:attrName>
                                        </p:attrNameLst>
                                      </p:cBhvr>
                                      <p:tavLst>
                                        <p:tav tm="0">
                                          <p:val>
                                            <p:strVal val="#ppt_y+#ppt_h*1.125000"/>
                                          </p:val>
                                        </p:tav>
                                        <p:tav tm="100000">
                                          <p:val>
                                            <p:strVal val="#ppt_y"/>
                                          </p:val>
                                        </p:tav>
                                      </p:tavLst>
                                    </p:anim>
                                    <p:animEffect transition="in" filter="wipe(up)">
                                      <p:cBhvr>
                                        <p:cTn id="182" dur="500"/>
                                        <p:tgtEl>
                                          <p:spTgt spid="49"/>
                                        </p:tgtEl>
                                      </p:cBhvr>
                                    </p:animEffect>
                                  </p:childTnLst>
                                </p:cTn>
                              </p:par>
                              <p:par>
                                <p:cTn id="183" presetID="12" presetClass="entr" presetSubtype="4" fill="hold" grpId="0" nodeType="withEffect">
                                  <p:stCondLst>
                                    <p:cond delay="300"/>
                                  </p:stCondLst>
                                  <p:childTnLst>
                                    <p:set>
                                      <p:cBhvr>
                                        <p:cTn id="184" dur="1" fill="hold">
                                          <p:stCondLst>
                                            <p:cond delay="0"/>
                                          </p:stCondLst>
                                        </p:cTn>
                                        <p:tgtEl>
                                          <p:spTgt spid="51"/>
                                        </p:tgtEl>
                                        <p:attrNameLst>
                                          <p:attrName>style.visibility</p:attrName>
                                        </p:attrNameLst>
                                      </p:cBhvr>
                                      <p:to>
                                        <p:strVal val="visible"/>
                                      </p:to>
                                    </p:set>
                                    <p:anim calcmode="lin" valueType="num">
                                      <p:cBhvr additive="base">
                                        <p:cTn id="185" dur="500"/>
                                        <p:tgtEl>
                                          <p:spTgt spid="51"/>
                                        </p:tgtEl>
                                        <p:attrNameLst>
                                          <p:attrName>ppt_y</p:attrName>
                                        </p:attrNameLst>
                                      </p:cBhvr>
                                      <p:tavLst>
                                        <p:tav tm="0">
                                          <p:val>
                                            <p:strVal val="#ppt_y+#ppt_h*1.125000"/>
                                          </p:val>
                                        </p:tav>
                                        <p:tav tm="100000">
                                          <p:val>
                                            <p:strVal val="#ppt_y"/>
                                          </p:val>
                                        </p:tav>
                                      </p:tavLst>
                                    </p:anim>
                                    <p:animEffect transition="in" filter="wipe(up)">
                                      <p:cBhvr>
                                        <p:cTn id="186" dur="500"/>
                                        <p:tgtEl>
                                          <p:spTgt spid="51"/>
                                        </p:tgtEl>
                                      </p:cBhvr>
                                    </p:animEffect>
                                  </p:childTnLst>
                                </p:cTn>
                              </p:par>
                              <p:par>
                                <p:cTn id="187" presetID="12" presetClass="entr" presetSubtype="4" fill="hold" grpId="0" nodeType="withEffect">
                                  <p:stCondLst>
                                    <p:cond delay="400"/>
                                  </p:stCondLst>
                                  <p:childTnLst>
                                    <p:set>
                                      <p:cBhvr>
                                        <p:cTn id="188" dur="1" fill="hold">
                                          <p:stCondLst>
                                            <p:cond delay="0"/>
                                          </p:stCondLst>
                                        </p:cTn>
                                        <p:tgtEl>
                                          <p:spTgt spid="52"/>
                                        </p:tgtEl>
                                        <p:attrNameLst>
                                          <p:attrName>style.visibility</p:attrName>
                                        </p:attrNameLst>
                                      </p:cBhvr>
                                      <p:to>
                                        <p:strVal val="visible"/>
                                      </p:to>
                                    </p:set>
                                    <p:anim calcmode="lin" valueType="num">
                                      <p:cBhvr additive="base">
                                        <p:cTn id="189" dur="500"/>
                                        <p:tgtEl>
                                          <p:spTgt spid="52"/>
                                        </p:tgtEl>
                                        <p:attrNameLst>
                                          <p:attrName>ppt_y</p:attrName>
                                        </p:attrNameLst>
                                      </p:cBhvr>
                                      <p:tavLst>
                                        <p:tav tm="0">
                                          <p:val>
                                            <p:strVal val="#ppt_y+#ppt_h*1.125000"/>
                                          </p:val>
                                        </p:tav>
                                        <p:tav tm="100000">
                                          <p:val>
                                            <p:strVal val="#ppt_y"/>
                                          </p:val>
                                        </p:tav>
                                      </p:tavLst>
                                    </p:anim>
                                    <p:animEffect transition="in" filter="wipe(up)">
                                      <p:cBhvr>
                                        <p:cTn id="190" dur="500"/>
                                        <p:tgtEl>
                                          <p:spTgt spid="52"/>
                                        </p:tgtEl>
                                      </p:cBhvr>
                                    </p:animEffect>
                                  </p:childTnLst>
                                </p:cTn>
                              </p:par>
                              <p:par>
                                <p:cTn id="191" presetID="12" presetClass="entr" presetSubtype="4" fill="hold" grpId="0" nodeType="withEffect">
                                  <p:stCondLst>
                                    <p:cond delay="500"/>
                                  </p:stCondLst>
                                  <p:childTnLst>
                                    <p:set>
                                      <p:cBhvr>
                                        <p:cTn id="192" dur="1" fill="hold">
                                          <p:stCondLst>
                                            <p:cond delay="0"/>
                                          </p:stCondLst>
                                        </p:cTn>
                                        <p:tgtEl>
                                          <p:spTgt spid="53"/>
                                        </p:tgtEl>
                                        <p:attrNameLst>
                                          <p:attrName>style.visibility</p:attrName>
                                        </p:attrNameLst>
                                      </p:cBhvr>
                                      <p:to>
                                        <p:strVal val="visible"/>
                                      </p:to>
                                    </p:set>
                                    <p:anim calcmode="lin" valueType="num">
                                      <p:cBhvr additive="base">
                                        <p:cTn id="193" dur="500"/>
                                        <p:tgtEl>
                                          <p:spTgt spid="53"/>
                                        </p:tgtEl>
                                        <p:attrNameLst>
                                          <p:attrName>ppt_y</p:attrName>
                                        </p:attrNameLst>
                                      </p:cBhvr>
                                      <p:tavLst>
                                        <p:tav tm="0">
                                          <p:val>
                                            <p:strVal val="#ppt_y+#ppt_h*1.125000"/>
                                          </p:val>
                                        </p:tav>
                                        <p:tav tm="100000">
                                          <p:val>
                                            <p:strVal val="#ppt_y"/>
                                          </p:val>
                                        </p:tav>
                                      </p:tavLst>
                                    </p:anim>
                                    <p:animEffect transition="in" filter="wipe(up)">
                                      <p:cBhvr>
                                        <p:cTn id="194" dur="500"/>
                                        <p:tgtEl>
                                          <p:spTgt spid="53"/>
                                        </p:tgtEl>
                                      </p:cBhvr>
                                    </p:animEffect>
                                  </p:childTnLst>
                                </p:cTn>
                              </p:par>
                              <p:par>
                                <p:cTn id="195" presetID="12" presetClass="entr" presetSubtype="4" fill="hold" grpId="0" nodeType="withEffect">
                                  <p:stCondLst>
                                    <p:cond delay="600"/>
                                  </p:stCondLst>
                                  <p:childTnLst>
                                    <p:set>
                                      <p:cBhvr>
                                        <p:cTn id="196" dur="1" fill="hold">
                                          <p:stCondLst>
                                            <p:cond delay="0"/>
                                          </p:stCondLst>
                                        </p:cTn>
                                        <p:tgtEl>
                                          <p:spTgt spid="54"/>
                                        </p:tgtEl>
                                        <p:attrNameLst>
                                          <p:attrName>style.visibility</p:attrName>
                                        </p:attrNameLst>
                                      </p:cBhvr>
                                      <p:to>
                                        <p:strVal val="visible"/>
                                      </p:to>
                                    </p:set>
                                    <p:anim calcmode="lin" valueType="num">
                                      <p:cBhvr additive="base">
                                        <p:cTn id="197" dur="500"/>
                                        <p:tgtEl>
                                          <p:spTgt spid="54"/>
                                        </p:tgtEl>
                                        <p:attrNameLst>
                                          <p:attrName>ppt_y</p:attrName>
                                        </p:attrNameLst>
                                      </p:cBhvr>
                                      <p:tavLst>
                                        <p:tav tm="0">
                                          <p:val>
                                            <p:strVal val="#ppt_y+#ppt_h*1.125000"/>
                                          </p:val>
                                        </p:tav>
                                        <p:tav tm="100000">
                                          <p:val>
                                            <p:strVal val="#ppt_y"/>
                                          </p:val>
                                        </p:tav>
                                      </p:tavLst>
                                    </p:anim>
                                    <p:animEffect transition="in" filter="wipe(up)">
                                      <p:cBhvr>
                                        <p:cTn id="198" dur="500"/>
                                        <p:tgtEl>
                                          <p:spTgt spid="54"/>
                                        </p:tgtEl>
                                      </p:cBhvr>
                                    </p:animEffect>
                                  </p:childTnLst>
                                </p:cTn>
                              </p:par>
                              <p:par>
                                <p:cTn id="199" presetID="12" presetClass="entr" presetSubtype="4" fill="hold" grpId="0" nodeType="withEffect">
                                  <p:stCondLst>
                                    <p:cond delay="700"/>
                                  </p:stCondLst>
                                  <p:childTnLst>
                                    <p:set>
                                      <p:cBhvr>
                                        <p:cTn id="200" dur="1" fill="hold">
                                          <p:stCondLst>
                                            <p:cond delay="0"/>
                                          </p:stCondLst>
                                        </p:cTn>
                                        <p:tgtEl>
                                          <p:spTgt spid="55"/>
                                        </p:tgtEl>
                                        <p:attrNameLst>
                                          <p:attrName>style.visibility</p:attrName>
                                        </p:attrNameLst>
                                      </p:cBhvr>
                                      <p:to>
                                        <p:strVal val="visible"/>
                                      </p:to>
                                    </p:set>
                                    <p:anim calcmode="lin" valueType="num">
                                      <p:cBhvr additive="base">
                                        <p:cTn id="201" dur="500"/>
                                        <p:tgtEl>
                                          <p:spTgt spid="55"/>
                                        </p:tgtEl>
                                        <p:attrNameLst>
                                          <p:attrName>ppt_y</p:attrName>
                                        </p:attrNameLst>
                                      </p:cBhvr>
                                      <p:tavLst>
                                        <p:tav tm="0">
                                          <p:val>
                                            <p:strVal val="#ppt_y+#ppt_h*1.125000"/>
                                          </p:val>
                                        </p:tav>
                                        <p:tav tm="100000">
                                          <p:val>
                                            <p:strVal val="#ppt_y"/>
                                          </p:val>
                                        </p:tav>
                                      </p:tavLst>
                                    </p:anim>
                                    <p:animEffect transition="in" filter="wipe(up)">
                                      <p:cBhvr>
                                        <p:cTn id="202" dur="500"/>
                                        <p:tgtEl>
                                          <p:spTgt spid="55"/>
                                        </p:tgtEl>
                                      </p:cBhvr>
                                    </p:animEffect>
                                  </p:childTnLst>
                                </p:cTn>
                              </p:par>
                              <p:par>
                                <p:cTn id="203" presetID="12" presetClass="entr" presetSubtype="4" fill="hold" grpId="0" nodeType="withEffect">
                                  <p:stCondLst>
                                    <p:cond delay="800"/>
                                  </p:stCondLst>
                                  <p:childTnLst>
                                    <p:set>
                                      <p:cBhvr>
                                        <p:cTn id="204" dur="1" fill="hold">
                                          <p:stCondLst>
                                            <p:cond delay="0"/>
                                          </p:stCondLst>
                                        </p:cTn>
                                        <p:tgtEl>
                                          <p:spTgt spid="56"/>
                                        </p:tgtEl>
                                        <p:attrNameLst>
                                          <p:attrName>style.visibility</p:attrName>
                                        </p:attrNameLst>
                                      </p:cBhvr>
                                      <p:to>
                                        <p:strVal val="visible"/>
                                      </p:to>
                                    </p:set>
                                    <p:anim calcmode="lin" valueType="num">
                                      <p:cBhvr additive="base">
                                        <p:cTn id="205" dur="500"/>
                                        <p:tgtEl>
                                          <p:spTgt spid="56"/>
                                        </p:tgtEl>
                                        <p:attrNameLst>
                                          <p:attrName>ppt_y</p:attrName>
                                        </p:attrNameLst>
                                      </p:cBhvr>
                                      <p:tavLst>
                                        <p:tav tm="0">
                                          <p:val>
                                            <p:strVal val="#ppt_y+#ppt_h*1.125000"/>
                                          </p:val>
                                        </p:tav>
                                        <p:tav tm="100000">
                                          <p:val>
                                            <p:strVal val="#ppt_y"/>
                                          </p:val>
                                        </p:tav>
                                      </p:tavLst>
                                    </p:anim>
                                    <p:animEffect transition="in" filter="wipe(up)">
                                      <p:cBhvr>
                                        <p:cTn id="206" dur="500"/>
                                        <p:tgtEl>
                                          <p:spTgt spid="56"/>
                                        </p:tgtEl>
                                      </p:cBhvr>
                                    </p:animEffect>
                                  </p:childTnLst>
                                </p:cTn>
                              </p:par>
                              <p:par>
                                <p:cTn id="207" presetID="12" presetClass="entr" presetSubtype="4" fill="hold" grpId="0" nodeType="withEffect">
                                  <p:stCondLst>
                                    <p:cond delay="900"/>
                                  </p:stCondLst>
                                  <p:childTnLst>
                                    <p:set>
                                      <p:cBhvr>
                                        <p:cTn id="208" dur="1" fill="hold">
                                          <p:stCondLst>
                                            <p:cond delay="0"/>
                                          </p:stCondLst>
                                        </p:cTn>
                                        <p:tgtEl>
                                          <p:spTgt spid="57"/>
                                        </p:tgtEl>
                                        <p:attrNameLst>
                                          <p:attrName>style.visibility</p:attrName>
                                        </p:attrNameLst>
                                      </p:cBhvr>
                                      <p:to>
                                        <p:strVal val="visible"/>
                                      </p:to>
                                    </p:set>
                                    <p:anim calcmode="lin" valueType="num">
                                      <p:cBhvr additive="base">
                                        <p:cTn id="209" dur="500"/>
                                        <p:tgtEl>
                                          <p:spTgt spid="57"/>
                                        </p:tgtEl>
                                        <p:attrNameLst>
                                          <p:attrName>ppt_y</p:attrName>
                                        </p:attrNameLst>
                                      </p:cBhvr>
                                      <p:tavLst>
                                        <p:tav tm="0">
                                          <p:val>
                                            <p:strVal val="#ppt_y+#ppt_h*1.125000"/>
                                          </p:val>
                                        </p:tav>
                                        <p:tav tm="100000">
                                          <p:val>
                                            <p:strVal val="#ppt_y"/>
                                          </p:val>
                                        </p:tav>
                                      </p:tavLst>
                                    </p:anim>
                                    <p:animEffect transition="in" filter="wipe(up)">
                                      <p:cBhvr>
                                        <p:cTn id="210" dur="500"/>
                                        <p:tgtEl>
                                          <p:spTgt spid="57"/>
                                        </p:tgtEl>
                                      </p:cBhvr>
                                    </p:animEffect>
                                  </p:childTnLst>
                                </p:cTn>
                              </p:par>
                            </p:childTnLst>
                          </p:cTn>
                        </p:par>
                        <p:par>
                          <p:cTn id="211" fill="hold">
                            <p:stCondLst>
                              <p:cond delay="4500"/>
                            </p:stCondLst>
                            <p:childTnLst>
                              <p:par>
                                <p:cTn id="212" presetID="10" presetClass="entr" presetSubtype="0" fill="hold" grpId="0" nodeType="afterEffect">
                                  <p:stCondLst>
                                    <p:cond delay="0"/>
                                  </p:stCondLst>
                                  <p:childTnLst>
                                    <p:set>
                                      <p:cBhvr>
                                        <p:cTn id="213" dur="1" fill="hold">
                                          <p:stCondLst>
                                            <p:cond delay="0"/>
                                          </p:stCondLst>
                                        </p:cTn>
                                        <p:tgtEl>
                                          <p:spTgt spid="94"/>
                                        </p:tgtEl>
                                        <p:attrNameLst>
                                          <p:attrName>style.visibility</p:attrName>
                                        </p:attrNameLst>
                                      </p:cBhvr>
                                      <p:to>
                                        <p:strVal val="visible"/>
                                      </p:to>
                                    </p:set>
                                    <p:animEffect transition="in" filter="fade">
                                      <p:cBhvr>
                                        <p:cTn id="214" dur="20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7" grpId="0"/>
      <p:bldP spid="38" grpId="0"/>
      <p:bldP spid="39" grpId="0"/>
      <p:bldP spid="40" grpId="0"/>
      <p:bldP spid="41" grpId="0"/>
      <p:bldP spid="42" grpId="0"/>
      <p:bldP spid="43" grpId="0"/>
      <p:bldP spid="44" grpId="0"/>
      <p:bldP spid="45" grpId="0"/>
      <p:bldP spid="46" grpId="0"/>
      <p:bldP spid="47" grpId="0"/>
      <p:bldP spid="48" grpId="0"/>
      <p:bldP spid="49" grpId="0"/>
      <p:bldP spid="51" grpId="0"/>
      <p:bldP spid="52" grpId="0"/>
      <p:bldP spid="53" grpId="0"/>
      <p:bldP spid="54" grpId="0"/>
      <p:bldP spid="55" grpId="0"/>
      <p:bldP spid="56" grpId="0"/>
      <p:bldP spid="57" grpId="0"/>
      <p:bldP spid="58" grpId="0" animBg="1"/>
      <p:bldP spid="59" grpId="0" animBg="1"/>
      <p:bldP spid="60" grpId="0" animBg="1"/>
      <p:bldP spid="61" grpId="0" animBg="1"/>
      <p:bldP spid="62" grpId="0" animBg="1"/>
      <p:bldP spid="63" grpId="0" animBg="1"/>
      <p:bldP spid="64" grpId="0" animBg="1"/>
      <p:bldP spid="65" grpId="0"/>
      <p:bldP spid="66" grpId="0"/>
      <p:bldP spid="67" grpId="0"/>
      <p:bldP spid="68" grpId="0"/>
      <p:bldP spid="69" grpId="0"/>
      <p:bldP spid="70" grpId="0"/>
      <p:bldP spid="71" grpId="0"/>
      <p:bldP spid="72" grpId="0" animBg="1"/>
      <p:bldP spid="73" grpId="0" animBg="1"/>
      <p:bldP spid="74" grpId="0" animBg="1"/>
      <p:bldP spid="75" grpId="0" animBg="1"/>
      <p:bldP spid="76" grpId="0" animBg="1"/>
      <p:bldP spid="77" grpId="0" animBg="1"/>
      <p:bldP spid="78" grpId="0" animBg="1"/>
      <p:bldP spid="79" grpId="0"/>
      <p:bldP spid="80" grpId="0"/>
      <p:bldP spid="81" grpId="0"/>
      <p:bldP spid="82" grpId="0"/>
      <p:bldP spid="83" grpId="0"/>
      <p:bldP spid="84" grpId="0"/>
      <p:bldP spid="85" grpId="0"/>
      <p:bldP spid="86" grpId="0"/>
      <p:bldP spid="87" grpId="0"/>
      <p:bldP spid="88" grpId="0"/>
      <p:bldP spid="89" grpId="0"/>
      <p:bldP spid="90" grpId="0"/>
      <p:bldP spid="91" grpId="0"/>
      <p:bldP spid="92" grpId="0"/>
      <p:bldP spid="9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a:off x="6050563" y="484553"/>
            <a:ext cx="0" cy="1948415"/>
          </a:xfrm>
          <a:prstGeom prst="line">
            <a:avLst/>
          </a:prstGeom>
          <a:ln w="9525">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9" name="文本框 18"/>
          <p:cNvSpPr txBox="1"/>
          <p:nvPr/>
        </p:nvSpPr>
        <p:spPr>
          <a:xfrm>
            <a:off x="2057901" y="1778743"/>
            <a:ext cx="1961652" cy="1061829"/>
          </a:xfrm>
          <a:prstGeom prst="rect">
            <a:avLst/>
          </a:prstGeom>
          <a:noFill/>
          <a:ln>
            <a:noFill/>
          </a:ln>
        </p:spPr>
        <p:txBody>
          <a:bodyPr wrap="square" rtlCol="0">
            <a:spAutoFit/>
          </a:bodyPr>
          <a:lstStyle/>
          <a:p>
            <a:pPr algn="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rPr>
              <a:t>点击输入简要文字内容，文字内容需概括精炼文字内容</a:t>
            </a:r>
            <a:r>
              <a:rPr lang="en-US" altLang="zh-CN" sz="1400" dirty="0" smtClean="0">
                <a:solidFill>
                  <a:schemeClr val="tx1">
                    <a:lumMod val="65000"/>
                    <a:lumOff val="35000"/>
                  </a:schemeClr>
                </a:solidFill>
                <a:latin typeface="微软雅黑" pitchFamily="34" charset="-122"/>
                <a:ea typeface="微软雅黑" pitchFamily="34" charset="-122"/>
              </a:rPr>
              <a:t>……</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0" name="文本框 19"/>
          <p:cNvSpPr txBox="1"/>
          <p:nvPr/>
        </p:nvSpPr>
        <p:spPr>
          <a:xfrm>
            <a:off x="2281163" y="3375283"/>
            <a:ext cx="2026422" cy="1061829"/>
          </a:xfrm>
          <a:prstGeom prst="rect">
            <a:avLst/>
          </a:prstGeom>
          <a:noFill/>
          <a:ln>
            <a:noFill/>
          </a:ln>
        </p:spPr>
        <p:txBody>
          <a:bodyPr wrap="square" rtlCol="0">
            <a:spAutoFit/>
          </a:bodyPr>
          <a:lstStyle/>
          <a:p>
            <a:pPr algn="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rPr>
              <a:t>点击输入简要文字内容，文字内容需概括精炼文字内容</a:t>
            </a:r>
            <a:r>
              <a:rPr lang="en-US" altLang="zh-CN" sz="1400" dirty="0" smtClean="0">
                <a:solidFill>
                  <a:schemeClr val="tx1">
                    <a:lumMod val="65000"/>
                    <a:lumOff val="35000"/>
                  </a:schemeClr>
                </a:solidFill>
                <a:latin typeface="微软雅黑" pitchFamily="34" charset="-122"/>
                <a:ea typeface="微软雅黑" pitchFamily="34" charset="-122"/>
              </a:rPr>
              <a:t>……</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 name="文本框 20"/>
          <p:cNvSpPr txBox="1"/>
          <p:nvPr/>
        </p:nvSpPr>
        <p:spPr>
          <a:xfrm>
            <a:off x="7815581" y="1215043"/>
            <a:ext cx="2242446" cy="1061829"/>
          </a:xfrm>
          <a:prstGeom prst="rect">
            <a:avLst/>
          </a:prstGeom>
          <a:noFill/>
          <a:ln>
            <a:noFill/>
          </a:ln>
        </p:spPr>
        <p:txBody>
          <a:bodyPr wrap="square" rtlCol="0">
            <a:spAutoFit/>
          </a:bodyPr>
          <a:lstStyle/>
          <a:p>
            <a:pP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rPr>
              <a:t>点击输入简要文字内容，文字内容需概括精炼文字内容</a:t>
            </a:r>
            <a:r>
              <a:rPr lang="en-US" altLang="zh-CN" sz="1400" dirty="0" smtClean="0">
                <a:solidFill>
                  <a:schemeClr val="tx1">
                    <a:lumMod val="65000"/>
                    <a:lumOff val="35000"/>
                  </a:schemeClr>
                </a:solidFill>
                <a:latin typeface="微软雅黑" pitchFamily="34" charset="-122"/>
                <a:ea typeface="微软雅黑" pitchFamily="34" charset="-122"/>
              </a:rPr>
              <a:t>……</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 name="文本框 21"/>
          <p:cNvSpPr txBox="1"/>
          <p:nvPr/>
        </p:nvSpPr>
        <p:spPr>
          <a:xfrm>
            <a:off x="8175621" y="3087251"/>
            <a:ext cx="2026422" cy="1061829"/>
          </a:xfrm>
          <a:prstGeom prst="rect">
            <a:avLst/>
          </a:prstGeom>
          <a:noFill/>
          <a:ln>
            <a:noFill/>
          </a:ln>
        </p:spPr>
        <p:txBody>
          <a:bodyPr wrap="square" rtlCol="0">
            <a:spAutoFit/>
          </a:bodyPr>
          <a:lstStyle/>
          <a:p>
            <a:pP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rPr>
              <a:t>点击输入简要文字内容，文字内容需概括精炼文字内容</a:t>
            </a:r>
            <a:r>
              <a:rPr lang="en-US" altLang="zh-CN" sz="1400" dirty="0" smtClean="0">
                <a:solidFill>
                  <a:schemeClr val="tx1">
                    <a:lumMod val="65000"/>
                    <a:lumOff val="35000"/>
                  </a:schemeClr>
                </a:solidFill>
                <a:latin typeface="微软雅黑" pitchFamily="34" charset="-122"/>
                <a:ea typeface="微软雅黑" pitchFamily="34" charset="-122"/>
              </a:rPr>
              <a:t>……</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4660794" y="1321173"/>
            <a:ext cx="2779537" cy="2779537"/>
            <a:chOff x="3325860" y="1074902"/>
            <a:chExt cx="2531533" cy="2531533"/>
          </a:xfrm>
        </p:grpSpPr>
        <p:sp>
          <p:nvSpPr>
            <p:cNvPr id="14" name="椭圆 13"/>
            <p:cNvSpPr/>
            <p:nvPr/>
          </p:nvSpPr>
          <p:spPr>
            <a:xfrm>
              <a:off x="3325860" y="1074902"/>
              <a:ext cx="2531533" cy="2531533"/>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accent5">
                    <a:lumMod val="60000"/>
                    <a:lumOff val="40000"/>
                  </a:schemeClr>
                </a:solidFill>
                <a:latin typeface="微软雅黑" panose="020B0503020204020204" pitchFamily="34" charset="-122"/>
                <a:ea typeface="微软雅黑" panose="020B0503020204020204" pitchFamily="34" charset="-122"/>
              </a:endParaRPr>
            </a:p>
          </p:txBody>
        </p:sp>
        <p:sp>
          <p:nvSpPr>
            <p:cNvPr id="15" name="Freeform 627"/>
            <p:cNvSpPr>
              <a:spLocks noEditPoints="1"/>
            </p:cNvSpPr>
            <p:nvPr/>
          </p:nvSpPr>
          <p:spPr bwMode="auto">
            <a:xfrm>
              <a:off x="4240957" y="1355081"/>
              <a:ext cx="627326" cy="780333"/>
            </a:xfrm>
            <a:custGeom>
              <a:avLst/>
              <a:gdLst>
                <a:gd name="T0" fmla="*/ 7 w 123"/>
                <a:gd name="T1" fmla="*/ 0 h 153"/>
                <a:gd name="T2" fmla="*/ 116 w 123"/>
                <a:gd name="T3" fmla="*/ 0 h 153"/>
                <a:gd name="T4" fmla="*/ 123 w 123"/>
                <a:gd name="T5" fmla="*/ 0 h 153"/>
                <a:gd name="T6" fmla="*/ 123 w 123"/>
                <a:gd name="T7" fmla="*/ 4 h 153"/>
                <a:gd name="T8" fmla="*/ 123 w 123"/>
                <a:gd name="T9" fmla="*/ 146 h 153"/>
                <a:gd name="T10" fmla="*/ 123 w 123"/>
                <a:gd name="T11" fmla="*/ 153 h 153"/>
                <a:gd name="T12" fmla="*/ 116 w 123"/>
                <a:gd name="T13" fmla="*/ 153 h 153"/>
                <a:gd name="T14" fmla="*/ 38 w 123"/>
                <a:gd name="T15" fmla="*/ 153 h 153"/>
                <a:gd name="T16" fmla="*/ 38 w 123"/>
                <a:gd name="T17" fmla="*/ 153 h 153"/>
                <a:gd name="T18" fmla="*/ 36 w 123"/>
                <a:gd name="T19" fmla="*/ 153 h 153"/>
                <a:gd name="T20" fmla="*/ 3 w 123"/>
                <a:gd name="T21" fmla="*/ 127 h 153"/>
                <a:gd name="T22" fmla="*/ 0 w 123"/>
                <a:gd name="T23" fmla="*/ 127 h 153"/>
                <a:gd name="T24" fmla="*/ 0 w 123"/>
                <a:gd name="T25" fmla="*/ 123 h 153"/>
                <a:gd name="T26" fmla="*/ 0 w 123"/>
                <a:gd name="T27" fmla="*/ 4 h 153"/>
                <a:gd name="T28" fmla="*/ 0 w 123"/>
                <a:gd name="T29" fmla="*/ 0 h 153"/>
                <a:gd name="T30" fmla="*/ 7 w 123"/>
                <a:gd name="T31" fmla="*/ 0 h 153"/>
                <a:gd name="T32" fmla="*/ 7 w 123"/>
                <a:gd name="T33" fmla="*/ 0 h 153"/>
                <a:gd name="T34" fmla="*/ 12 w 123"/>
                <a:gd name="T35" fmla="*/ 115 h 153"/>
                <a:gd name="T36" fmla="*/ 33 w 123"/>
                <a:gd name="T37" fmla="*/ 108 h 153"/>
                <a:gd name="T38" fmla="*/ 36 w 123"/>
                <a:gd name="T39" fmla="*/ 108 h 153"/>
                <a:gd name="T40" fmla="*/ 36 w 123"/>
                <a:gd name="T41" fmla="*/ 111 h 153"/>
                <a:gd name="T42" fmla="*/ 45 w 123"/>
                <a:gd name="T43" fmla="*/ 141 h 153"/>
                <a:gd name="T44" fmla="*/ 112 w 123"/>
                <a:gd name="T45" fmla="*/ 141 h 153"/>
                <a:gd name="T46" fmla="*/ 112 w 123"/>
                <a:gd name="T47" fmla="*/ 11 h 153"/>
                <a:gd name="T48" fmla="*/ 12 w 123"/>
                <a:gd name="T49" fmla="*/ 11 h 153"/>
                <a:gd name="T50" fmla="*/ 12 w 123"/>
                <a:gd name="T51" fmla="*/ 115 h 153"/>
                <a:gd name="T52" fmla="*/ 12 w 123"/>
                <a:gd name="T53" fmla="*/ 115 h 153"/>
                <a:gd name="T54" fmla="*/ 38 w 123"/>
                <a:gd name="T55" fmla="*/ 139 h 153"/>
                <a:gd name="T56" fmla="*/ 31 w 123"/>
                <a:gd name="T57" fmla="*/ 115 h 153"/>
                <a:gd name="T58" fmla="*/ 15 w 123"/>
                <a:gd name="T59" fmla="*/ 123 h 153"/>
                <a:gd name="T60" fmla="*/ 38 w 123"/>
                <a:gd name="T61" fmla="*/ 139 h 153"/>
                <a:gd name="T62" fmla="*/ 38 w 123"/>
                <a:gd name="T63" fmla="*/ 139 h 153"/>
                <a:gd name="T64" fmla="*/ 29 w 123"/>
                <a:gd name="T65" fmla="*/ 82 h 153"/>
                <a:gd name="T66" fmla="*/ 29 w 123"/>
                <a:gd name="T67" fmla="*/ 87 h 153"/>
                <a:gd name="T68" fmla="*/ 95 w 123"/>
                <a:gd name="T69" fmla="*/ 87 h 153"/>
                <a:gd name="T70" fmla="*/ 95 w 123"/>
                <a:gd name="T71" fmla="*/ 82 h 153"/>
                <a:gd name="T72" fmla="*/ 29 w 123"/>
                <a:gd name="T73" fmla="*/ 82 h 153"/>
                <a:gd name="T74" fmla="*/ 29 w 123"/>
                <a:gd name="T75" fmla="*/ 82 h 153"/>
                <a:gd name="T76" fmla="*/ 29 w 123"/>
                <a:gd name="T77" fmla="*/ 66 h 153"/>
                <a:gd name="T78" fmla="*/ 29 w 123"/>
                <a:gd name="T79" fmla="*/ 71 h 153"/>
                <a:gd name="T80" fmla="*/ 95 w 123"/>
                <a:gd name="T81" fmla="*/ 71 h 153"/>
                <a:gd name="T82" fmla="*/ 95 w 123"/>
                <a:gd name="T83" fmla="*/ 66 h 153"/>
                <a:gd name="T84" fmla="*/ 29 w 123"/>
                <a:gd name="T85" fmla="*/ 66 h 153"/>
                <a:gd name="T86" fmla="*/ 29 w 123"/>
                <a:gd name="T87" fmla="*/ 66 h 153"/>
                <a:gd name="T88" fmla="*/ 29 w 123"/>
                <a:gd name="T89" fmla="*/ 49 h 153"/>
                <a:gd name="T90" fmla="*/ 29 w 123"/>
                <a:gd name="T91" fmla="*/ 54 h 153"/>
                <a:gd name="T92" fmla="*/ 95 w 123"/>
                <a:gd name="T93" fmla="*/ 54 h 153"/>
                <a:gd name="T94" fmla="*/ 95 w 123"/>
                <a:gd name="T95" fmla="*/ 49 h 153"/>
                <a:gd name="T96" fmla="*/ 29 w 123"/>
                <a:gd name="T97" fmla="*/ 49 h 153"/>
                <a:gd name="T98" fmla="*/ 29 w 123"/>
                <a:gd name="T99" fmla="*/ 49 h 153"/>
                <a:gd name="T100" fmla="*/ 29 w 123"/>
                <a:gd name="T101" fmla="*/ 33 h 153"/>
                <a:gd name="T102" fmla="*/ 29 w 123"/>
                <a:gd name="T103" fmla="*/ 37 h 153"/>
                <a:gd name="T104" fmla="*/ 95 w 123"/>
                <a:gd name="T105" fmla="*/ 37 h 153"/>
                <a:gd name="T106" fmla="*/ 95 w 123"/>
                <a:gd name="T107" fmla="*/ 33 h 153"/>
                <a:gd name="T108" fmla="*/ 29 w 123"/>
                <a:gd name="T109" fmla="*/ 3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3" h="153">
                  <a:moveTo>
                    <a:pt x="7" y="0"/>
                  </a:moveTo>
                  <a:lnTo>
                    <a:pt x="116" y="0"/>
                  </a:lnTo>
                  <a:lnTo>
                    <a:pt x="123" y="0"/>
                  </a:lnTo>
                  <a:lnTo>
                    <a:pt x="123" y="4"/>
                  </a:lnTo>
                  <a:lnTo>
                    <a:pt x="123" y="146"/>
                  </a:lnTo>
                  <a:lnTo>
                    <a:pt x="123" y="153"/>
                  </a:lnTo>
                  <a:lnTo>
                    <a:pt x="116" y="153"/>
                  </a:lnTo>
                  <a:lnTo>
                    <a:pt x="38" y="153"/>
                  </a:lnTo>
                  <a:lnTo>
                    <a:pt x="38" y="153"/>
                  </a:lnTo>
                  <a:lnTo>
                    <a:pt x="36" y="153"/>
                  </a:lnTo>
                  <a:lnTo>
                    <a:pt x="3" y="127"/>
                  </a:lnTo>
                  <a:lnTo>
                    <a:pt x="0" y="127"/>
                  </a:lnTo>
                  <a:lnTo>
                    <a:pt x="0" y="123"/>
                  </a:lnTo>
                  <a:lnTo>
                    <a:pt x="0" y="4"/>
                  </a:lnTo>
                  <a:lnTo>
                    <a:pt x="0" y="0"/>
                  </a:lnTo>
                  <a:lnTo>
                    <a:pt x="7" y="0"/>
                  </a:lnTo>
                  <a:lnTo>
                    <a:pt x="7" y="0"/>
                  </a:lnTo>
                  <a:close/>
                  <a:moveTo>
                    <a:pt x="12" y="115"/>
                  </a:moveTo>
                  <a:lnTo>
                    <a:pt x="33" y="108"/>
                  </a:lnTo>
                  <a:lnTo>
                    <a:pt x="36" y="108"/>
                  </a:lnTo>
                  <a:lnTo>
                    <a:pt x="36" y="111"/>
                  </a:lnTo>
                  <a:lnTo>
                    <a:pt x="45" y="141"/>
                  </a:lnTo>
                  <a:lnTo>
                    <a:pt x="112" y="141"/>
                  </a:lnTo>
                  <a:lnTo>
                    <a:pt x="112" y="11"/>
                  </a:lnTo>
                  <a:lnTo>
                    <a:pt x="12" y="11"/>
                  </a:lnTo>
                  <a:lnTo>
                    <a:pt x="12" y="115"/>
                  </a:lnTo>
                  <a:lnTo>
                    <a:pt x="12" y="115"/>
                  </a:lnTo>
                  <a:close/>
                  <a:moveTo>
                    <a:pt x="38" y="139"/>
                  </a:moveTo>
                  <a:lnTo>
                    <a:pt x="31" y="115"/>
                  </a:lnTo>
                  <a:lnTo>
                    <a:pt x="15" y="123"/>
                  </a:lnTo>
                  <a:lnTo>
                    <a:pt x="38" y="139"/>
                  </a:lnTo>
                  <a:lnTo>
                    <a:pt x="38" y="139"/>
                  </a:lnTo>
                  <a:close/>
                  <a:moveTo>
                    <a:pt x="29" y="82"/>
                  </a:moveTo>
                  <a:lnTo>
                    <a:pt x="29" y="87"/>
                  </a:lnTo>
                  <a:lnTo>
                    <a:pt x="95" y="87"/>
                  </a:lnTo>
                  <a:lnTo>
                    <a:pt x="95" y="82"/>
                  </a:lnTo>
                  <a:lnTo>
                    <a:pt x="29" y="82"/>
                  </a:lnTo>
                  <a:lnTo>
                    <a:pt x="29" y="82"/>
                  </a:lnTo>
                  <a:close/>
                  <a:moveTo>
                    <a:pt x="29" y="66"/>
                  </a:moveTo>
                  <a:lnTo>
                    <a:pt x="29" y="71"/>
                  </a:lnTo>
                  <a:lnTo>
                    <a:pt x="95" y="71"/>
                  </a:lnTo>
                  <a:lnTo>
                    <a:pt x="95" y="66"/>
                  </a:lnTo>
                  <a:lnTo>
                    <a:pt x="29" y="66"/>
                  </a:lnTo>
                  <a:lnTo>
                    <a:pt x="29" y="66"/>
                  </a:lnTo>
                  <a:close/>
                  <a:moveTo>
                    <a:pt x="29" y="49"/>
                  </a:moveTo>
                  <a:lnTo>
                    <a:pt x="29" y="54"/>
                  </a:lnTo>
                  <a:lnTo>
                    <a:pt x="95" y="54"/>
                  </a:lnTo>
                  <a:lnTo>
                    <a:pt x="95" y="49"/>
                  </a:lnTo>
                  <a:lnTo>
                    <a:pt x="29" y="49"/>
                  </a:lnTo>
                  <a:lnTo>
                    <a:pt x="29" y="49"/>
                  </a:lnTo>
                  <a:close/>
                  <a:moveTo>
                    <a:pt x="29" y="33"/>
                  </a:moveTo>
                  <a:lnTo>
                    <a:pt x="29" y="37"/>
                  </a:lnTo>
                  <a:lnTo>
                    <a:pt x="95" y="37"/>
                  </a:lnTo>
                  <a:lnTo>
                    <a:pt x="95" y="33"/>
                  </a:lnTo>
                  <a:lnTo>
                    <a:pt x="29" y="33"/>
                  </a:lnTo>
                  <a:close/>
                </a:path>
              </a:pathLst>
            </a:custGeom>
            <a:solidFill>
              <a:schemeClr val="accent5">
                <a:lumMod val="60000"/>
                <a:lumOff val="40000"/>
              </a:schemeClr>
            </a:solidFill>
            <a:ln>
              <a:noFill/>
            </a:ln>
            <a:extLst/>
          </p:spPr>
          <p:txBody>
            <a:bodyPr vert="horz" wrap="square" lIns="68580" tIns="34290" rIns="68580" bIns="34290" numCol="1" anchor="t" anchorCtr="0" compatLnSpc="1">
              <a:prstTxWarp prst="textNoShape">
                <a:avLst/>
              </a:prstTxWarp>
            </a:bodyPr>
            <a:lstStyle/>
            <a:p>
              <a:endParaRPr lang="zh-CN" altLang="en-US" sz="1350">
                <a:solidFill>
                  <a:schemeClr val="accent5">
                    <a:lumMod val="60000"/>
                    <a:lumOff val="40000"/>
                  </a:schemeClr>
                </a:solidFill>
                <a:latin typeface="微软雅黑" panose="020B0503020204020204" pitchFamily="34" charset="-122"/>
                <a:ea typeface="微软雅黑" panose="020B0503020204020204" pitchFamily="34" charset="-122"/>
              </a:endParaRPr>
            </a:p>
          </p:txBody>
        </p:sp>
        <p:sp>
          <p:nvSpPr>
            <p:cNvPr id="16" name="文本框 23"/>
            <p:cNvSpPr txBox="1"/>
            <p:nvPr/>
          </p:nvSpPr>
          <p:spPr>
            <a:xfrm>
              <a:off x="3505189" y="2129785"/>
              <a:ext cx="2172875" cy="1093230"/>
            </a:xfrm>
            <a:prstGeom prst="rect">
              <a:avLst/>
            </a:prstGeom>
            <a:noFill/>
          </p:spPr>
          <p:txBody>
            <a:bodyPr wrap="square" rtlCol="0">
              <a:spAutoFit/>
            </a:bodyPr>
            <a:lstStyle/>
            <a:p>
              <a:pPr algn="ctr"/>
              <a:r>
                <a:rPr lang="zh-CN" altLang="en-US" sz="2000" b="1" dirty="0" smtClean="0">
                  <a:solidFill>
                    <a:schemeClr val="accent5">
                      <a:lumMod val="60000"/>
                      <a:lumOff val="40000"/>
                    </a:schemeClr>
                  </a:solidFill>
                  <a:latin typeface="微软雅黑" panose="020B0503020204020204" pitchFamily="34" charset="-122"/>
                  <a:ea typeface="微软雅黑" panose="020B0503020204020204" pitchFamily="34" charset="-122"/>
                </a:rPr>
                <a:t>添加标题</a:t>
              </a:r>
              <a:endParaRPr lang="en-US" altLang="zh-CN" sz="2000" b="1" dirty="0" smtClean="0">
                <a:solidFill>
                  <a:schemeClr val="accent5">
                    <a:lumMod val="60000"/>
                    <a:lumOff val="40000"/>
                  </a:schemeClr>
                </a:solidFill>
                <a:latin typeface="微软雅黑" panose="020B0503020204020204" pitchFamily="34" charset="-122"/>
                <a:ea typeface="微软雅黑" panose="020B0503020204020204" pitchFamily="34" charset="-122"/>
              </a:endParaRPr>
            </a:p>
            <a:p>
              <a:pPr algn="ctr"/>
              <a:endParaRPr lang="en-US" altLang="zh-CN" sz="1200" dirty="0" smtClean="0">
                <a:solidFill>
                  <a:schemeClr val="accent5">
                    <a:lumMod val="60000"/>
                    <a:lumOff val="40000"/>
                  </a:schemeClr>
                </a:solidFill>
                <a:latin typeface="微软雅黑" panose="020B0503020204020204" pitchFamily="34" charset="-122"/>
                <a:ea typeface="微软雅黑" panose="020B0503020204020204" pitchFamily="34" charset="-122"/>
              </a:endParaRPr>
            </a:p>
            <a:p>
              <a:pPr algn="ctr"/>
              <a:r>
                <a:rPr lang="zh-CN" altLang="en-US" sz="1400" dirty="0" smtClean="0">
                  <a:solidFill>
                    <a:schemeClr val="accent5">
                      <a:lumMod val="60000"/>
                      <a:lumOff val="40000"/>
                    </a:schemeClr>
                  </a:solidFill>
                  <a:latin typeface="微软雅黑" panose="020B0503020204020204" pitchFamily="34" charset="-122"/>
                  <a:ea typeface="微软雅黑" panose="020B0503020204020204" pitchFamily="34" charset="-122"/>
                </a:rPr>
                <a:t>在此输入详细文字介绍，在此输入详细文字介绍</a:t>
              </a:r>
            </a:p>
            <a:p>
              <a:pPr algn="ctr"/>
              <a:endParaRPr lang="zh-CN" altLang="en-US" sz="1200"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4092297" y="1587400"/>
            <a:ext cx="939800" cy="939800"/>
            <a:chOff x="2386060" y="1495059"/>
            <a:chExt cx="939800" cy="939800"/>
          </a:xfrm>
        </p:grpSpPr>
        <p:sp>
          <p:nvSpPr>
            <p:cNvPr id="21" name="椭圆 20"/>
            <p:cNvSpPr/>
            <p:nvPr/>
          </p:nvSpPr>
          <p:spPr>
            <a:xfrm>
              <a:off x="2386060" y="1495059"/>
              <a:ext cx="939800" cy="939800"/>
            </a:xfrm>
            <a:prstGeom prst="ellipse">
              <a:avLst/>
            </a:prstGeom>
            <a:solidFill>
              <a:schemeClr val="accent5">
                <a:lumMod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23" name="Freeform 1986"/>
            <p:cNvSpPr>
              <a:spLocks/>
            </p:cNvSpPr>
            <p:nvPr/>
          </p:nvSpPr>
          <p:spPr bwMode="auto">
            <a:xfrm>
              <a:off x="2680513" y="1730231"/>
              <a:ext cx="366922" cy="346817"/>
            </a:xfrm>
            <a:custGeom>
              <a:avLst/>
              <a:gdLst>
                <a:gd name="T0" fmla="*/ 164 w 165"/>
                <a:gd name="T1" fmla="*/ 131 h 156"/>
                <a:gd name="T2" fmla="*/ 145 w 165"/>
                <a:gd name="T3" fmla="*/ 119 h 156"/>
                <a:gd name="T4" fmla="*/ 119 w 165"/>
                <a:gd name="T5" fmla="*/ 108 h 156"/>
                <a:gd name="T6" fmla="*/ 112 w 165"/>
                <a:gd name="T7" fmla="*/ 106 h 156"/>
                <a:gd name="T8" fmla="*/ 105 w 165"/>
                <a:gd name="T9" fmla="*/ 94 h 156"/>
                <a:gd name="T10" fmla="*/ 101 w 165"/>
                <a:gd name="T11" fmla="*/ 94 h 156"/>
                <a:gd name="T12" fmla="*/ 105 w 165"/>
                <a:gd name="T13" fmla="*/ 85 h 156"/>
                <a:gd name="T14" fmla="*/ 107 w 165"/>
                <a:gd name="T15" fmla="*/ 74 h 156"/>
                <a:gd name="T16" fmla="*/ 112 w 165"/>
                <a:gd name="T17" fmla="*/ 70 h 156"/>
                <a:gd name="T18" fmla="*/ 114 w 165"/>
                <a:gd name="T19" fmla="*/ 63 h 156"/>
                <a:gd name="T20" fmla="*/ 114 w 165"/>
                <a:gd name="T21" fmla="*/ 51 h 156"/>
                <a:gd name="T22" fmla="*/ 112 w 165"/>
                <a:gd name="T23" fmla="*/ 46 h 156"/>
                <a:gd name="T24" fmla="*/ 113 w 165"/>
                <a:gd name="T25" fmla="*/ 30 h 156"/>
                <a:gd name="T26" fmla="*/ 111 w 165"/>
                <a:gd name="T27" fmla="*/ 19 h 156"/>
                <a:gd name="T28" fmla="*/ 107 w 165"/>
                <a:gd name="T29" fmla="*/ 12 h 156"/>
                <a:gd name="T30" fmla="*/ 102 w 165"/>
                <a:gd name="T31" fmla="*/ 11 h 156"/>
                <a:gd name="T32" fmla="*/ 99 w 165"/>
                <a:gd name="T33" fmla="*/ 8 h 156"/>
                <a:gd name="T34" fmla="*/ 64 w 165"/>
                <a:gd name="T35" fmla="*/ 9 h 156"/>
                <a:gd name="T36" fmla="*/ 51 w 165"/>
                <a:gd name="T37" fmla="*/ 46 h 156"/>
                <a:gd name="T38" fmla="*/ 49 w 165"/>
                <a:gd name="T39" fmla="*/ 53 h 156"/>
                <a:gd name="T40" fmla="*/ 54 w 165"/>
                <a:gd name="T41" fmla="*/ 72 h 156"/>
                <a:gd name="T42" fmla="*/ 58 w 165"/>
                <a:gd name="T43" fmla="*/ 73 h 156"/>
                <a:gd name="T44" fmla="*/ 59 w 165"/>
                <a:gd name="T45" fmla="*/ 86 h 156"/>
                <a:gd name="T46" fmla="*/ 63 w 165"/>
                <a:gd name="T47" fmla="*/ 94 h 156"/>
                <a:gd name="T48" fmla="*/ 60 w 165"/>
                <a:gd name="T49" fmla="*/ 94 h 156"/>
                <a:gd name="T50" fmla="*/ 53 w 165"/>
                <a:gd name="T51" fmla="*/ 106 h 156"/>
                <a:gd name="T52" fmla="*/ 46 w 165"/>
                <a:gd name="T53" fmla="*/ 108 h 156"/>
                <a:gd name="T54" fmla="*/ 20 w 165"/>
                <a:gd name="T55" fmla="*/ 119 h 156"/>
                <a:gd name="T56" fmla="*/ 1 w 165"/>
                <a:gd name="T57" fmla="*/ 131 h 156"/>
                <a:gd name="T58" fmla="*/ 0 w 165"/>
                <a:gd name="T59" fmla="*/ 156 h 156"/>
                <a:gd name="T60" fmla="*/ 72 w 165"/>
                <a:gd name="T61" fmla="*/ 156 h 156"/>
                <a:gd name="T62" fmla="*/ 78 w 165"/>
                <a:gd name="T63" fmla="*/ 120 h 156"/>
                <a:gd name="T64" fmla="*/ 73 w 165"/>
                <a:gd name="T65" fmla="*/ 111 h 156"/>
                <a:gd name="T66" fmla="*/ 83 w 165"/>
                <a:gd name="T67" fmla="*/ 106 h 156"/>
                <a:gd name="T68" fmla="*/ 92 w 165"/>
                <a:gd name="T69" fmla="*/ 111 h 156"/>
                <a:gd name="T70" fmla="*/ 87 w 165"/>
                <a:gd name="T71" fmla="*/ 120 h 156"/>
                <a:gd name="T72" fmla="*/ 96 w 165"/>
                <a:gd name="T73" fmla="*/ 156 h 156"/>
                <a:gd name="T74" fmla="*/ 164 w 165"/>
                <a:gd name="T75" fmla="*/ 156 h 156"/>
                <a:gd name="T76" fmla="*/ 164 w 165"/>
                <a:gd name="T77" fmla="*/ 13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5" h="156">
                  <a:moveTo>
                    <a:pt x="164" y="131"/>
                  </a:moveTo>
                  <a:cubicBezTo>
                    <a:pt x="161" y="123"/>
                    <a:pt x="152" y="122"/>
                    <a:pt x="145" y="119"/>
                  </a:cubicBezTo>
                  <a:cubicBezTo>
                    <a:pt x="137" y="115"/>
                    <a:pt x="127" y="111"/>
                    <a:pt x="119" y="108"/>
                  </a:cubicBezTo>
                  <a:cubicBezTo>
                    <a:pt x="117" y="107"/>
                    <a:pt x="114" y="107"/>
                    <a:pt x="112" y="106"/>
                  </a:cubicBezTo>
                  <a:cubicBezTo>
                    <a:pt x="109" y="104"/>
                    <a:pt x="107" y="98"/>
                    <a:pt x="105" y="94"/>
                  </a:cubicBezTo>
                  <a:cubicBezTo>
                    <a:pt x="104" y="94"/>
                    <a:pt x="102" y="94"/>
                    <a:pt x="101" y="94"/>
                  </a:cubicBezTo>
                  <a:cubicBezTo>
                    <a:pt x="101" y="89"/>
                    <a:pt x="104" y="89"/>
                    <a:pt x="105" y="85"/>
                  </a:cubicBezTo>
                  <a:cubicBezTo>
                    <a:pt x="106" y="81"/>
                    <a:pt x="105" y="77"/>
                    <a:pt x="107" y="74"/>
                  </a:cubicBezTo>
                  <a:cubicBezTo>
                    <a:pt x="108" y="72"/>
                    <a:pt x="111" y="72"/>
                    <a:pt x="112" y="70"/>
                  </a:cubicBezTo>
                  <a:cubicBezTo>
                    <a:pt x="113" y="68"/>
                    <a:pt x="114" y="65"/>
                    <a:pt x="114" y="63"/>
                  </a:cubicBezTo>
                  <a:cubicBezTo>
                    <a:pt x="115" y="60"/>
                    <a:pt x="116" y="55"/>
                    <a:pt x="114" y="51"/>
                  </a:cubicBezTo>
                  <a:cubicBezTo>
                    <a:pt x="113" y="49"/>
                    <a:pt x="112" y="49"/>
                    <a:pt x="112" y="46"/>
                  </a:cubicBezTo>
                  <a:cubicBezTo>
                    <a:pt x="111" y="43"/>
                    <a:pt x="113" y="33"/>
                    <a:pt x="113" y="30"/>
                  </a:cubicBezTo>
                  <a:cubicBezTo>
                    <a:pt x="113" y="25"/>
                    <a:pt x="113" y="24"/>
                    <a:pt x="111" y="19"/>
                  </a:cubicBezTo>
                  <a:cubicBezTo>
                    <a:pt x="111" y="19"/>
                    <a:pt x="110" y="14"/>
                    <a:pt x="107" y="12"/>
                  </a:cubicBezTo>
                  <a:cubicBezTo>
                    <a:pt x="102" y="11"/>
                    <a:pt x="102" y="11"/>
                    <a:pt x="102" y="11"/>
                  </a:cubicBezTo>
                  <a:cubicBezTo>
                    <a:pt x="99" y="8"/>
                    <a:pt x="99" y="8"/>
                    <a:pt x="99" y="8"/>
                  </a:cubicBezTo>
                  <a:cubicBezTo>
                    <a:pt x="86" y="0"/>
                    <a:pt x="71" y="6"/>
                    <a:pt x="64" y="9"/>
                  </a:cubicBezTo>
                  <a:cubicBezTo>
                    <a:pt x="53" y="12"/>
                    <a:pt x="46" y="23"/>
                    <a:pt x="51" y="46"/>
                  </a:cubicBezTo>
                  <a:cubicBezTo>
                    <a:pt x="52" y="49"/>
                    <a:pt x="49" y="51"/>
                    <a:pt x="49" y="53"/>
                  </a:cubicBezTo>
                  <a:cubicBezTo>
                    <a:pt x="50" y="58"/>
                    <a:pt x="50" y="69"/>
                    <a:pt x="54" y="72"/>
                  </a:cubicBezTo>
                  <a:cubicBezTo>
                    <a:pt x="54" y="72"/>
                    <a:pt x="58" y="73"/>
                    <a:pt x="58" y="73"/>
                  </a:cubicBezTo>
                  <a:cubicBezTo>
                    <a:pt x="58" y="77"/>
                    <a:pt x="58" y="82"/>
                    <a:pt x="59" y="86"/>
                  </a:cubicBezTo>
                  <a:cubicBezTo>
                    <a:pt x="60" y="89"/>
                    <a:pt x="63" y="89"/>
                    <a:pt x="63" y="94"/>
                  </a:cubicBezTo>
                  <a:cubicBezTo>
                    <a:pt x="60" y="94"/>
                    <a:pt x="60" y="94"/>
                    <a:pt x="60" y="94"/>
                  </a:cubicBezTo>
                  <a:cubicBezTo>
                    <a:pt x="58" y="98"/>
                    <a:pt x="56" y="104"/>
                    <a:pt x="53" y="106"/>
                  </a:cubicBezTo>
                  <a:cubicBezTo>
                    <a:pt x="51" y="107"/>
                    <a:pt x="48" y="107"/>
                    <a:pt x="46" y="108"/>
                  </a:cubicBezTo>
                  <a:cubicBezTo>
                    <a:pt x="38" y="111"/>
                    <a:pt x="28" y="115"/>
                    <a:pt x="20" y="119"/>
                  </a:cubicBezTo>
                  <a:cubicBezTo>
                    <a:pt x="13" y="122"/>
                    <a:pt x="4" y="123"/>
                    <a:pt x="1" y="131"/>
                  </a:cubicBezTo>
                  <a:cubicBezTo>
                    <a:pt x="1" y="136"/>
                    <a:pt x="0" y="149"/>
                    <a:pt x="0" y="156"/>
                  </a:cubicBezTo>
                  <a:cubicBezTo>
                    <a:pt x="72" y="156"/>
                    <a:pt x="72" y="156"/>
                    <a:pt x="72" y="156"/>
                  </a:cubicBezTo>
                  <a:cubicBezTo>
                    <a:pt x="78" y="120"/>
                    <a:pt x="78" y="120"/>
                    <a:pt x="78" y="120"/>
                  </a:cubicBezTo>
                  <a:cubicBezTo>
                    <a:pt x="73" y="111"/>
                    <a:pt x="73" y="111"/>
                    <a:pt x="73" y="111"/>
                  </a:cubicBezTo>
                  <a:cubicBezTo>
                    <a:pt x="83" y="106"/>
                    <a:pt x="83" y="106"/>
                    <a:pt x="83" y="106"/>
                  </a:cubicBezTo>
                  <a:cubicBezTo>
                    <a:pt x="92" y="111"/>
                    <a:pt x="92" y="111"/>
                    <a:pt x="92" y="111"/>
                  </a:cubicBezTo>
                  <a:cubicBezTo>
                    <a:pt x="87" y="120"/>
                    <a:pt x="87" y="120"/>
                    <a:pt x="87" y="120"/>
                  </a:cubicBezTo>
                  <a:cubicBezTo>
                    <a:pt x="96" y="156"/>
                    <a:pt x="96" y="156"/>
                    <a:pt x="96" y="156"/>
                  </a:cubicBezTo>
                  <a:cubicBezTo>
                    <a:pt x="164" y="156"/>
                    <a:pt x="164" y="156"/>
                    <a:pt x="164" y="156"/>
                  </a:cubicBezTo>
                  <a:cubicBezTo>
                    <a:pt x="165" y="149"/>
                    <a:pt x="164" y="136"/>
                    <a:pt x="164" y="131"/>
                  </a:cubicBez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grpSp>
        <p:nvGrpSpPr>
          <p:cNvPr id="24" name="组合 23"/>
          <p:cNvGrpSpPr/>
          <p:nvPr/>
        </p:nvGrpSpPr>
        <p:grpSpPr>
          <a:xfrm>
            <a:off x="6773534" y="1308843"/>
            <a:ext cx="939800" cy="939800"/>
            <a:chOff x="5454052" y="1074902"/>
            <a:chExt cx="939800" cy="939800"/>
          </a:xfrm>
        </p:grpSpPr>
        <p:sp>
          <p:nvSpPr>
            <p:cNvPr id="25" name="椭圆 24"/>
            <p:cNvSpPr/>
            <p:nvPr/>
          </p:nvSpPr>
          <p:spPr>
            <a:xfrm>
              <a:off x="5454052" y="1074902"/>
              <a:ext cx="939800" cy="939800"/>
            </a:xfrm>
            <a:prstGeom prst="ellipse">
              <a:avLst/>
            </a:prstGeom>
            <a:solidFill>
              <a:schemeClr val="accent5">
                <a:lumMod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微软雅黑" panose="020B0503020204020204" pitchFamily="34" charset="-122"/>
                <a:ea typeface="微软雅黑" panose="020B0503020204020204" pitchFamily="34" charset="-122"/>
              </a:endParaRPr>
            </a:p>
          </p:txBody>
        </p:sp>
        <p:grpSp>
          <p:nvGrpSpPr>
            <p:cNvPr id="26" name="组合 25"/>
            <p:cNvGrpSpPr/>
            <p:nvPr/>
          </p:nvGrpSpPr>
          <p:grpSpPr>
            <a:xfrm>
              <a:off x="5729640" y="1309909"/>
              <a:ext cx="411300" cy="441104"/>
              <a:chOff x="5995987" y="547688"/>
              <a:chExt cx="219075" cy="234950"/>
            </a:xfrm>
            <a:solidFill>
              <a:schemeClr val="bg1"/>
            </a:solidFill>
          </p:grpSpPr>
          <p:sp>
            <p:nvSpPr>
              <p:cNvPr id="27" name="Freeform 1590"/>
              <p:cNvSpPr>
                <a:spLocks noEditPoints="1"/>
              </p:cNvSpPr>
              <p:nvPr/>
            </p:nvSpPr>
            <p:spPr bwMode="auto">
              <a:xfrm>
                <a:off x="5995987" y="547688"/>
                <a:ext cx="168275" cy="168275"/>
              </a:xfrm>
              <a:custGeom>
                <a:avLst/>
                <a:gdLst>
                  <a:gd name="T0" fmla="*/ 114 w 120"/>
                  <a:gd name="T1" fmla="*/ 70 h 120"/>
                  <a:gd name="T2" fmla="*/ 120 w 120"/>
                  <a:gd name="T3" fmla="*/ 64 h 120"/>
                  <a:gd name="T4" fmla="*/ 120 w 120"/>
                  <a:gd name="T5" fmla="*/ 56 h 120"/>
                  <a:gd name="T6" fmla="*/ 114 w 120"/>
                  <a:gd name="T7" fmla="*/ 50 h 120"/>
                  <a:gd name="T8" fmla="*/ 110 w 120"/>
                  <a:gd name="T9" fmla="*/ 50 h 120"/>
                  <a:gd name="T10" fmla="*/ 102 w 120"/>
                  <a:gd name="T11" fmla="*/ 45 h 120"/>
                  <a:gd name="T12" fmla="*/ 102 w 120"/>
                  <a:gd name="T13" fmla="*/ 32 h 120"/>
                  <a:gd name="T14" fmla="*/ 105 w 120"/>
                  <a:gd name="T15" fmla="*/ 29 h 120"/>
                  <a:gd name="T16" fmla="*/ 105 w 120"/>
                  <a:gd name="T17" fmla="*/ 20 h 120"/>
                  <a:gd name="T18" fmla="*/ 100 w 120"/>
                  <a:gd name="T19" fmla="*/ 15 h 120"/>
                  <a:gd name="T20" fmla="*/ 91 w 120"/>
                  <a:gd name="T21" fmla="*/ 15 h 120"/>
                  <a:gd name="T22" fmla="*/ 88 w 120"/>
                  <a:gd name="T23" fmla="*/ 18 h 120"/>
                  <a:gd name="T24" fmla="*/ 79 w 120"/>
                  <a:gd name="T25" fmla="*/ 20 h 120"/>
                  <a:gd name="T26" fmla="*/ 70 w 120"/>
                  <a:gd name="T27" fmla="*/ 10 h 120"/>
                  <a:gd name="T28" fmla="*/ 70 w 120"/>
                  <a:gd name="T29" fmla="*/ 6 h 120"/>
                  <a:gd name="T30" fmla="*/ 64 w 120"/>
                  <a:gd name="T31" fmla="*/ 0 h 120"/>
                  <a:gd name="T32" fmla="*/ 56 w 120"/>
                  <a:gd name="T33" fmla="*/ 0 h 120"/>
                  <a:gd name="T34" fmla="*/ 50 w 120"/>
                  <a:gd name="T35" fmla="*/ 6 h 120"/>
                  <a:gd name="T36" fmla="*/ 50 w 120"/>
                  <a:gd name="T37" fmla="*/ 10 h 120"/>
                  <a:gd name="T38" fmla="*/ 45 w 120"/>
                  <a:gd name="T39" fmla="*/ 18 h 120"/>
                  <a:gd name="T40" fmla="*/ 32 w 120"/>
                  <a:gd name="T41" fmla="*/ 18 h 120"/>
                  <a:gd name="T42" fmla="*/ 29 w 120"/>
                  <a:gd name="T43" fmla="*/ 15 h 120"/>
                  <a:gd name="T44" fmla="*/ 20 w 120"/>
                  <a:gd name="T45" fmla="*/ 15 h 120"/>
                  <a:gd name="T46" fmla="*/ 15 w 120"/>
                  <a:gd name="T47" fmla="*/ 20 h 120"/>
                  <a:gd name="T48" fmla="*/ 15 w 120"/>
                  <a:gd name="T49" fmla="*/ 29 h 120"/>
                  <a:gd name="T50" fmla="*/ 18 w 120"/>
                  <a:gd name="T51" fmla="*/ 32 h 120"/>
                  <a:gd name="T52" fmla="*/ 20 w 120"/>
                  <a:gd name="T53" fmla="*/ 41 h 120"/>
                  <a:gd name="T54" fmla="*/ 10 w 120"/>
                  <a:gd name="T55" fmla="*/ 50 h 120"/>
                  <a:gd name="T56" fmla="*/ 6 w 120"/>
                  <a:gd name="T57" fmla="*/ 50 h 120"/>
                  <a:gd name="T58" fmla="*/ 0 w 120"/>
                  <a:gd name="T59" fmla="*/ 56 h 120"/>
                  <a:gd name="T60" fmla="*/ 0 w 120"/>
                  <a:gd name="T61" fmla="*/ 64 h 120"/>
                  <a:gd name="T62" fmla="*/ 6 w 120"/>
                  <a:gd name="T63" fmla="*/ 70 h 120"/>
                  <a:gd name="T64" fmla="*/ 10 w 120"/>
                  <a:gd name="T65" fmla="*/ 70 h 120"/>
                  <a:gd name="T66" fmla="*/ 18 w 120"/>
                  <a:gd name="T67" fmla="*/ 75 h 120"/>
                  <a:gd name="T68" fmla="*/ 18 w 120"/>
                  <a:gd name="T69" fmla="*/ 88 h 120"/>
                  <a:gd name="T70" fmla="*/ 15 w 120"/>
                  <a:gd name="T71" fmla="*/ 91 h 120"/>
                  <a:gd name="T72" fmla="*/ 15 w 120"/>
                  <a:gd name="T73" fmla="*/ 100 h 120"/>
                  <a:gd name="T74" fmla="*/ 20 w 120"/>
                  <a:gd name="T75" fmla="*/ 105 h 120"/>
                  <a:gd name="T76" fmla="*/ 29 w 120"/>
                  <a:gd name="T77" fmla="*/ 105 h 120"/>
                  <a:gd name="T78" fmla="*/ 32 w 120"/>
                  <a:gd name="T79" fmla="*/ 102 h 120"/>
                  <a:gd name="T80" fmla="*/ 41 w 120"/>
                  <a:gd name="T81" fmla="*/ 100 h 120"/>
                  <a:gd name="T82" fmla="*/ 50 w 120"/>
                  <a:gd name="T83" fmla="*/ 110 h 120"/>
                  <a:gd name="T84" fmla="*/ 50 w 120"/>
                  <a:gd name="T85" fmla="*/ 114 h 120"/>
                  <a:gd name="T86" fmla="*/ 56 w 120"/>
                  <a:gd name="T87" fmla="*/ 120 h 120"/>
                  <a:gd name="T88" fmla="*/ 64 w 120"/>
                  <a:gd name="T89" fmla="*/ 120 h 120"/>
                  <a:gd name="T90" fmla="*/ 70 w 120"/>
                  <a:gd name="T91" fmla="*/ 114 h 120"/>
                  <a:gd name="T92" fmla="*/ 70 w 120"/>
                  <a:gd name="T93" fmla="*/ 110 h 120"/>
                  <a:gd name="T94" fmla="*/ 75 w 120"/>
                  <a:gd name="T95" fmla="*/ 102 h 120"/>
                  <a:gd name="T96" fmla="*/ 88 w 120"/>
                  <a:gd name="T97" fmla="*/ 102 h 120"/>
                  <a:gd name="T98" fmla="*/ 91 w 120"/>
                  <a:gd name="T99" fmla="*/ 105 h 120"/>
                  <a:gd name="T100" fmla="*/ 100 w 120"/>
                  <a:gd name="T101" fmla="*/ 105 h 120"/>
                  <a:gd name="T102" fmla="*/ 105 w 120"/>
                  <a:gd name="T103" fmla="*/ 100 h 120"/>
                  <a:gd name="T104" fmla="*/ 105 w 120"/>
                  <a:gd name="T105" fmla="*/ 91 h 120"/>
                  <a:gd name="T106" fmla="*/ 102 w 120"/>
                  <a:gd name="T107" fmla="*/ 88 h 120"/>
                  <a:gd name="T108" fmla="*/ 100 w 120"/>
                  <a:gd name="T109" fmla="*/ 79 h 120"/>
                  <a:gd name="T110" fmla="*/ 110 w 120"/>
                  <a:gd name="T111" fmla="*/ 70 h 120"/>
                  <a:gd name="T112" fmla="*/ 114 w 120"/>
                  <a:gd name="T113" fmla="*/ 70 h 120"/>
                  <a:gd name="T114" fmla="*/ 60 w 120"/>
                  <a:gd name="T115" fmla="*/ 86 h 120"/>
                  <a:gd name="T116" fmla="*/ 34 w 120"/>
                  <a:gd name="T117" fmla="*/ 60 h 120"/>
                  <a:gd name="T118" fmla="*/ 60 w 120"/>
                  <a:gd name="T119" fmla="*/ 34 h 120"/>
                  <a:gd name="T120" fmla="*/ 86 w 120"/>
                  <a:gd name="T121" fmla="*/ 60 h 120"/>
                  <a:gd name="T122" fmla="*/ 60 w 120"/>
                  <a:gd name="T123" fmla="*/ 8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0" h="120">
                    <a:moveTo>
                      <a:pt x="114" y="70"/>
                    </a:moveTo>
                    <a:cubicBezTo>
                      <a:pt x="117" y="70"/>
                      <a:pt x="120" y="67"/>
                      <a:pt x="120" y="64"/>
                    </a:cubicBezTo>
                    <a:cubicBezTo>
                      <a:pt x="120" y="56"/>
                      <a:pt x="120" y="56"/>
                      <a:pt x="120" y="56"/>
                    </a:cubicBezTo>
                    <a:cubicBezTo>
                      <a:pt x="120" y="53"/>
                      <a:pt x="117" y="50"/>
                      <a:pt x="114" y="50"/>
                    </a:cubicBezTo>
                    <a:cubicBezTo>
                      <a:pt x="110" y="50"/>
                      <a:pt x="110" y="50"/>
                      <a:pt x="110" y="50"/>
                    </a:cubicBezTo>
                    <a:cubicBezTo>
                      <a:pt x="107" y="50"/>
                      <a:pt x="103" y="48"/>
                      <a:pt x="102" y="45"/>
                    </a:cubicBezTo>
                    <a:cubicBezTo>
                      <a:pt x="101" y="42"/>
                      <a:pt x="100" y="34"/>
                      <a:pt x="102" y="32"/>
                    </a:cubicBezTo>
                    <a:cubicBezTo>
                      <a:pt x="105" y="29"/>
                      <a:pt x="105" y="29"/>
                      <a:pt x="105" y="29"/>
                    </a:cubicBezTo>
                    <a:cubicBezTo>
                      <a:pt x="108" y="27"/>
                      <a:pt x="108" y="23"/>
                      <a:pt x="105" y="20"/>
                    </a:cubicBezTo>
                    <a:cubicBezTo>
                      <a:pt x="100" y="15"/>
                      <a:pt x="100" y="15"/>
                      <a:pt x="100" y="15"/>
                    </a:cubicBezTo>
                    <a:cubicBezTo>
                      <a:pt x="97" y="12"/>
                      <a:pt x="93" y="12"/>
                      <a:pt x="91" y="15"/>
                    </a:cubicBezTo>
                    <a:cubicBezTo>
                      <a:pt x="88" y="18"/>
                      <a:pt x="88" y="18"/>
                      <a:pt x="88" y="18"/>
                    </a:cubicBezTo>
                    <a:cubicBezTo>
                      <a:pt x="86" y="20"/>
                      <a:pt x="82" y="21"/>
                      <a:pt x="79" y="20"/>
                    </a:cubicBezTo>
                    <a:cubicBezTo>
                      <a:pt x="77" y="18"/>
                      <a:pt x="70" y="13"/>
                      <a:pt x="70" y="10"/>
                    </a:cubicBezTo>
                    <a:cubicBezTo>
                      <a:pt x="70" y="6"/>
                      <a:pt x="70" y="6"/>
                      <a:pt x="70" y="6"/>
                    </a:cubicBezTo>
                    <a:cubicBezTo>
                      <a:pt x="70" y="3"/>
                      <a:pt x="67" y="0"/>
                      <a:pt x="64" y="0"/>
                    </a:cubicBezTo>
                    <a:cubicBezTo>
                      <a:pt x="56" y="0"/>
                      <a:pt x="56" y="0"/>
                      <a:pt x="56" y="0"/>
                    </a:cubicBezTo>
                    <a:cubicBezTo>
                      <a:pt x="53" y="0"/>
                      <a:pt x="50" y="3"/>
                      <a:pt x="50" y="6"/>
                    </a:cubicBezTo>
                    <a:cubicBezTo>
                      <a:pt x="50" y="10"/>
                      <a:pt x="50" y="10"/>
                      <a:pt x="50" y="10"/>
                    </a:cubicBezTo>
                    <a:cubicBezTo>
                      <a:pt x="50" y="13"/>
                      <a:pt x="48" y="17"/>
                      <a:pt x="45" y="18"/>
                    </a:cubicBezTo>
                    <a:cubicBezTo>
                      <a:pt x="42" y="19"/>
                      <a:pt x="34" y="20"/>
                      <a:pt x="32" y="18"/>
                    </a:cubicBezTo>
                    <a:cubicBezTo>
                      <a:pt x="29" y="15"/>
                      <a:pt x="29" y="15"/>
                      <a:pt x="29" y="15"/>
                    </a:cubicBezTo>
                    <a:cubicBezTo>
                      <a:pt x="27" y="12"/>
                      <a:pt x="23" y="12"/>
                      <a:pt x="20" y="15"/>
                    </a:cubicBezTo>
                    <a:cubicBezTo>
                      <a:pt x="15" y="20"/>
                      <a:pt x="15" y="20"/>
                      <a:pt x="15" y="20"/>
                    </a:cubicBezTo>
                    <a:cubicBezTo>
                      <a:pt x="12" y="23"/>
                      <a:pt x="12" y="27"/>
                      <a:pt x="15" y="29"/>
                    </a:cubicBezTo>
                    <a:cubicBezTo>
                      <a:pt x="18" y="32"/>
                      <a:pt x="18" y="32"/>
                      <a:pt x="18" y="32"/>
                    </a:cubicBezTo>
                    <a:cubicBezTo>
                      <a:pt x="20" y="34"/>
                      <a:pt x="21" y="38"/>
                      <a:pt x="20" y="41"/>
                    </a:cubicBezTo>
                    <a:cubicBezTo>
                      <a:pt x="18" y="43"/>
                      <a:pt x="13" y="50"/>
                      <a:pt x="10" y="50"/>
                    </a:cubicBezTo>
                    <a:cubicBezTo>
                      <a:pt x="6" y="50"/>
                      <a:pt x="6" y="50"/>
                      <a:pt x="6" y="50"/>
                    </a:cubicBezTo>
                    <a:cubicBezTo>
                      <a:pt x="3" y="50"/>
                      <a:pt x="0" y="53"/>
                      <a:pt x="0" y="56"/>
                    </a:cubicBezTo>
                    <a:cubicBezTo>
                      <a:pt x="0" y="64"/>
                      <a:pt x="0" y="64"/>
                      <a:pt x="0" y="64"/>
                    </a:cubicBezTo>
                    <a:cubicBezTo>
                      <a:pt x="0" y="67"/>
                      <a:pt x="3" y="70"/>
                      <a:pt x="6" y="70"/>
                    </a:cubicBezTo>
                    <a:cubicBezTo>
                      <a:pt x="10" y="70"/>
                      <a:pt x="10" y="70"/>
                      <a:pt x="10" y="70"/>
                    </a:cubicBezTo>
                    <a:cubicBezTo>
                      <a:pt x="13" y="70"/>
                      <a:pt x="17" y="72"/>
                      <a:pt x="18" y="75"/>
                    </a:cubicBezTo>
                    <a:cubicBezTo>
                      <a:pt x="19" y="78"/>
                      <a:pt x="20" y="86"/>
                      <a:pt x="18" y="88"/>
                    </a:cubicBezTo>
                    <a:cubicBezTo>
                      <a:pt x="15" y="91"/>
                      <a:pt x="15" y="91"/>
                      <a:pt x="15" y="91"/>
                    </a:cubicBezTo>
                    <a:cubicBezTo>
                      <a:pt x="12" y="93"/>
                      <a:pt x="12" y="97"/>
                      <a:pt x="15" y="100"/>
                    </a:cubicBezTo>
                    <a:cubicBezTo>
                      <a:pt x="20" y="105"/>
                      <a:pt x="20" y="105"/>
                      <a:pt x="20" y="105"/>
                    </a:cubicBezTo>
                    <a:cubicBezTo>
                      <a:pt x="23" y="108"/>
                      <a:pt x="27" y="108"/>
                      <a:pt x="29" y="105"/>
                    </a:cubicBezTo>
                    <a:cubicBezTo>
                      <a:pt x="32" y="102"/>
                      <a:pt x="32" y="102"/>
                      <a:pt x="32" y="102"/>
                    </a:cubicBezTo>
                    <a:cubicBezTo>
                      <a:pt x="34" y="100"/>
                      <a:pt x="38" y="99"/>
                      <a:pt x="41" y="100"/>
                    </a:cubicBezTo>
                    <a:cubicBezTo>
                      <a:pt x="43" y="102"/>
                      <a:pt x="50" y="107"/>
                      <a:pt x="50" y="110"/>
                    </a:cubicBezTo>
                    <a:cubicBezTo>
                      <a:pt x="50" y="114"/>
                      <a:pt x="50" y="114"/>
                      <a:pt x="50" y="114"/>
                    </a:cubicBezTo>
                    <a:cubicBezTo>
                      <a:pt x="50" y="117"/>
                      <a:pt x="53" y="120"/>
                      <a:pt x="56" y="120"/>
                    </a:cubicBezTo>
                    <a:cubicBezTo>
                      <a:pt x="64" y="120"/>
                      <a:pt x="64" y="120"/>
                      <a:pt x="64" y="120"/>
                    </a:cubicBezTo>
                    <a:cubicBezTo>
                      <a:pt x="67" y="120"/>
                      <a:pt x="70" y="117"/>
                      <a:pt x="70" y="114"/>
                    </a:cubicBezTo>
                    <a:cubicBezTo>
                      <a:pt x="70" y="110"/>
                      <a:pt x="70" y="110"/>
                      <a:pt x="70" y="110"/>
                    </a:cubicBezTo>
                    <a:cubicBezTo>
                      <a:pt x="70" y="107"/>
                      <a:pt x="72" y="103"/>
                      <a:pt x="75" y="102"/>
                    </a:cubicBezTo>
                    <a:cubicBezTo>
                      <a:pt x="78" y="101"/>
                      <a:pt x="86" y="100"/>
                      <a:pt x="88" y="102"/>
                    </a:cubicBezTo>
                    <a:cubicBezTo>
                      <a:pt x="91" y="105"/>
                      <a:pt x="91" y="105"/>
                      <a:pt x="91" y="105"/>
                    </a:cubicBezTo>
                    <a:cubicBezTo>
                      <a:pt x="93" y="108"/>
                      <a:pt x="97" y="108"/>
                      <a:pt x="100" y="105"/>
                    </a:cubicBezTo>
                    <a:cubicBezTo>
                      <a:pt x="105" y="100"/>
                      <a:pt x="105" y="100"/>
                      <a:pt x="105" y="100"/>
                    </a:cubicBezTo>
                    <a:cubicBezTo>
                      <a:pt x="108" y="97"/>
                      <a:pt x="108" y="93"/>
                      <a:pt x="105" y="91"/>
                    </a:cubicBezTo>
                    <a:cubicBezTo>
                      <a:pt x="102" y="88"/>
                      <a:pt x="102" y="88"/>
                      <a:pt x="102" y="88"/>
                    </a:cubicBezTo>
                    <a:cubicBezTo>
                      <a:pt x="100" y="86"/>
                      <a:pt x="99" y="82"/>
                      <a:pt x="100" y="79"/>
                    </a:cubicBezTo>
                    <a:cubicBezTo>
                      <a:pt x="102" y="77"/>
                      <a:pt x="107" y="70"/>
                      <a:pt x="110" y="70"/>
                    </a:cubicBezTo>
                    <a:lnTo>
                      <a:pt x="114" y="70"/>
                    </a:lnTo>
                    <a:close/>
                    <a:moveTo>
                      <a:pt x="60" y="86"/>
                    </a:moveTo>
                    <a:cubicBezTo>
                      <a:pt x="46" y="86"/>
                      <a:pt x="34" y="74"/>
                      <a:pt x="34" y="60"/>
                    </a:cubicBezTo>
                    <a:cubicBezTo>
                      <a:pt x="34" y="46"/>
                      <a:pt x="46" y="34"/>
                      <a:pt x="60" y="34"/>
                    </a:cubicBezTo>
                    <a:cubicBezTo>
                      <a:pt x="74" y="34"/>
                      <a:pt x="86" y="46"/>
                      <a:pt x="86" y="60"/>
                    </a:cubicBezTo>
                    <a:cubicBezTo>
                      <a:pt x="86" y="74"/>
                      <a:pt x="74" y="86"/>
                      <a:pt x="60" y="86"/>
                    </a:cubicBezTo>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8" name="Freeform 1591"/>
              <p:cNvSpPr>
                <a:spLocks noEditPoints="1"/>
              </p:cNvSpPr>
              <p:nvPr/>
            </p:nvSpPr>
            <p:spPr bwMode="auto">
              <a:xfrm>
                <a:off x="6130925" y="698500"/>
                <a:ext cx="84137" cy="84138"/>
              </a:xfrm>
              <a:custGeom>
                <a:avLst/>
                <a:gdLst>
                  <a:gd name="T0" fmla="*/ 57 w 60"/>
                  <a:gd name="T1" fmla="*/ 35 h 60"/>
                  <a:gd name="T2" fmla="*/ 60 w 60"/>
                  <a:gd name="T3" fmla="*/ 32 h 60"/>
                  <a:gd name="T4" fmla="*/ 60 w 60"/>
                  <a:gd name="T5" fmla="*/ 28 h 60"/>
                  <a:gd name="T6" fmla="*/ 57 w 60"/>
                  <a:gd name="T7" fmla="*/ 25 h 60"/>
                  <a:gd name="T8" fmla="*/ 55 w 60"/>
                  <a:gd name="T9" fmla="*/ 25 h 60"/>
                  <a:gd name="T10" fmla="*/ 51 w 60"/>
                  <a:gd name="T11" fmla="*/ 23 h 60"/>
                  <a:gd name="T12" fmla="*/ 51 w 60"/>
                  <a:gd name="T13" fmla="*/ 16 h 60"/>
                  <a:gd name="T14" fmla="*/ 53 w 60"/>
                  <a:gd name="T15" fmla="*/ 14 h 60"/>
                  <a:gd name="T16" fmla="*/ 53 w 60"/>
                  <a:gd name="T17" fmla="*/ 10 h 60"/>
                  <a:gd name="T18" fmla="*/ 50 w 60"/>
                  <a:gd name="T19" fmla="*/ 7 h 60"/>
                  <a:gd name="T20" fmla="*/ 46 w 60"/>
                  <a:gd name="T21" fmla="*/ 7 h 60"/>
                  <a:gd name="T22" fmla="*/ 44 w 60"/>
                  <a:gd name="T23" fmla="*/ 9 h 60"/>
                  <a:gd name="T24" fmla="*/ 40 w 60"/>
                  <a:gd name="T25" fmla="*/ 10 h 60"/>
                  <a:gd name="T26" fmla="*/ 35 w 60"/>
                  <a:gd name="T27" fmla="*/ 5 h 60"/>
                  <a:gd name="T28" fmla="*/ 35 w 60"/>
                  <a:gd name="T29" fmla="*/ 3 h 60"/>
                  <a:gd name="T30" fmla="*/ 32 w 60"/>
                  <a:gd name="T31" fmla="*/ 0 h 60"/>
                  <a:gd name="T32" fmla="*/ 28 w 60"/>
                  <a:gd name="T33" fmla="*/ 0 h 60"/>
                  <a:gd name="T34" fmla="*/ 25 w 60"/>
                  <a:gd name="T35" fmla="*/ 3 h 60"/>
                  <a:gd name="T36" fmla="*/ 25 w 60"/>
                  <a:gd name="T37" fmla="*/ 5 h 60"/>
                  <a:gd name="T38" fmla="*/ 23 w 60"/>
                  <a:gd name="T39" fmla="*/ 9 h 60"/>
                  <a:gd name="T40" fmla="*/ 16 w 60"/>
                  <a:gd name="T41" fmla="*/ 9 h 60"/>
                  <a:gd name="T42" fmla="*/ 14 w 60"/>
                  <a:gd name="T43" fmla="*/ 7 h 60"/>
                  <a:gd name="T44" fmla="*/ 10 w 60"/>
                  <a:gd name="T45" fmla="*/ 7 h 60"/>
                  <a:gd name="T46" fmla="*/ 7 w 60"/>
                  <a:gd name="T47" fmla="*/ 10 h 60"/>
                  <a:gd name="T48" fmla="*/ 7 w 60"/>
                  <a:gd name="T49" fmla="*/ 14 h 60"/>
                  <a:gd name="T50" fmla="*/ 9 w 60"/>
                  <a:gd name="T51" fmla="*/ 16 h 60"/>
                  <a:gd name="T52" fmla="*/ 10 w 60"/>
                  <a:gd name="T53" fmla="*/ 20 h 60"/>
                  <a:gd name="T54" fmla="*/ 5 w 60"/>
                  <a:gd name="T55" fmla="*/ 25 h 60"/>
                  <a:gd name="T56" fmla="*/ 3 w 60"/>
                  <a:gd name="T57" fmla="*/ 25 h 60"/>
                  <a:gd name="T58" fmla="*/ 0 w 60"/>
                  <a:gd name="T59" fmla="*/ 28 h 60"/>
                  <a:gd name="T60" fmla="*/ 0 w 60"/>
                  <a:gd name="T61" fmla="*/ 32 h 60"/>
                  <a:gd name="T62" fmla="*/ 3 w 60"/>
                  <a:gd name="T63" fmla="*/ 35 h 60"/>
                  <a:gd name="T64" fmla="*/ 5 w 60"/>
                  <a:gd name="T65" fmla="*/ 35 h 60"/>
                  <a:gd name="T66" fmla="*/ 9 w 60"/>
                  <a:gd name="T67" fmla="*/ 37 h 60"/>
                  <a:gd name="T68" fmla="*/ 9 w 60"/>
                  <a:gd name="T69" fmla="*/ 44 h 60"/>
                  <a:gd name="T70" fmla="*/ 7 w 60"/>
                  <a:gd name="T71" fmla="*/ 46 h 60"/>
                  <a:gd name="T72" fmla="*/ 7 w 60"/>
                  <a:gd name="T73" fmla="*/ 50 h 60"/>
                  <a:gd name="T74" fmla="*/ 10 w 60"/>
                  <a:gd name="T75" fmla="*/ 53 h 60"/>
                  <a:gd name="T76" fmla="*/ 14 w 60"/>
                  <a:gd name="T77" fmla="*/ 53 h 60"/>
                  <a:gd name="T78" fmla="*/ 16 w 60"/>
                  <a:gd name="T79" fmla="*/ 51 h 60"/>
                  <a:gd name="T80" fmla="*/ 20 w 60"/>
                  <a:gd name="T81" fmla="*/ 50 h 60"/>
                  <a:gd name="T82" fmla="*/ 25 w 60"/>
                  <a:gd name="T83" fmla="*/ 55 h 60"/>
                  <a:gd name="T84" fmla="*/ 25 w 60"/>
                  <a:gd name="T85" fmla="*/ 57 h 60"/>
                  <a:gd name="T86" fmla="*/ 28 w 60"/>
                  <a:gd name="T87" fmla="*/ 60 h 60"/>
                  <a:gd name="T88" fmla="*/ 32 w 60"/>
                  <a:gd name="T89" fmla="*/ 60 h 60"/>
                  <a:gd name="T90" fmla="*/ 35 w 60"/>
                  <a:gd name="T91" fmla="*/ 57 h 60"/>
                  <a:gd name="T92" fmla="*/ 35 w 60"/>
                  <a:gd name="T93" fmla="*/ 55 h 60"/>
                  <a:gd name="T94" fmla="*/ 37 w 60"/>
                  <a:gd name="T95" fmla="*/ 51 h 60"/>
                  <a:gd name="T96" fmla="*/ 44 w 60"/>
                  <a:gd name="T97" fmla="*/ 51 h 60"/>
                  <a:gd name="T98" fmla="*/ 46 w 60"/>
                  <a:gd name="T99" fmla="*/ 53 h 60"/>
                  <a:gd name="T100" fmla="*/ 50 w 60"/>
                  <a:gd name="T101" fmla="*/ 53 h 60"/>
                  <a:gd name="T102" fmla="*/ 53 w 60"/>
                  <a:gd name="T103" fmla="*/ 50 h 60"/>
                  <a:gd name="T104" fmla="*/ 53 w 60"/>
                  <a:gd name="T105" fmla="*/ 46 h 60"/>
                  <a:gd name="T106" fmla="*/ 51 w 60"/>
                  <a:gd name="T107" fmla="*/ 44 h 60"/>
                  <a:gd name="T108" fmla="*/ 50 w 60"/>
                  <a:gd name="T109" fmla="*/ 40 h 60"/>
                  <a:gd name="T110" fmla="*/ 55 w 60"/>
                  <a:gd name="T111" fmla="*/ 35 h 60"/>
                  <a:gd name="T112" fmla="*/ 57 w 60"/>
                  <a:gd name="T113" fmla="*/ 35 h 60"/>
                  <a:gd name="T114" fmla="*/ 40 w 60"/>
                  <a:gd name="T115" fmla="*/ 30 h 60"/>
                  <a:gd name="T116" fmla="*/ 30 w 60"/>
                  <a:gd name="T117" fmla="*/ 40 h 60"/>
                  <a:gd name="T118" fmla="*/ 20 w 60"/>
                  <a:gd name="T119" fmla="*/ 30 h 60"/>
                  <a:gd name="T120" fmla="*/ 30 w 60"/>
                  <a:gd name="T121" fmla="*/ 20 h 60"/>
                  <a:gd name="T122" fmla="*/ 40 w 60"/>
                  <a:gd name="T123"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0" h="60">
                    <a:moveTo>
                      <a:pt x="57" y="35"/>
                    </a:moveTo>
                    <a:cubicBezTo>
                      <a:pt x="59" y="35"/>
                      <a:pt x="60" y="34"/>
                      <a:pt x="60" y="32"/>
                    </a:cubicBezTo>
                    <a:cubicBezTo>
                      <a:pt x="60" y="28"/>
                      <a:pt x="60" y="28"/>
                      <a:pt x="60" y="28"/>
                    </a:cubicBezTo>
                    <a:cubicBezTo>
                      <a:pt x="60" y="26"/>
                      <a:pt x="59" y="25"/>
                      <a:pt x="57" y="25"/>
                    </a:cubicBezTo>
                    <a:cubicBezTo>
                      <a:pt x="55" y="25"/>
                      <a:pt x="55" y="25"/>
                      <a:pt x="55" y="25"/>
                    </a:cubicBezTo>
                    <a:cubicBezTo>
                      <a:pt x="53" y="25"/>
                      <a:pt x="52" y="24"/>
                      <a:pt x="51" y="23"/>
                    </a:cubicBezTo>
                    <a:cubicBezTo>
                      <a:pt x="51" y="21"/>
                      <a:pt x="50" y="17"/>
                      <a:pt x="51" y="16"/>
                    </a:cubicBezTo>
                    <a:cubicBezTo>
                      <a:pt x="53" y="14"/>
                      <a:pt x="53" y="14"/>
                      <a:pt x="53" y="14"/>
                    </a:cubicBezTo>
                    <a:cubicBezTo>
                      <a:pt x="54" y="13"/>
                      <a:pt x="54" y="11"/>
                      <a:pt x="53" y="10"/>
                    </a:cubicBezTo>
                    <a:cubicBezTo>
                      <a:pt x="50" y="7"/>
                      <a:pt x="50" y="7"/>
                      <a:pt x="50" y="7"/>
                    </a:cubicBezTo>
                    <a:cubicBezTo>
                      <a:pt x="49" y="6"/>
                      <a:pt x="47" y="6"/>
                      <a:pt x="46" y="7"/>
                    </a:cubicBezTo>
                    <a:cubicBezTo>
                      <a:pt x="44" y="9"/>
                      <a:pt x="44" y="9"/>
                      <a:pt x="44" y="9"/>
                    </a:cubicBezTo>
                    <a:cubicBezTo>
                      <a:pt x="43" y="10"/>
                      <a:pt x="41" y="10"/>
                      <a:pt x="40" y="10"/>
                    </a:cubicBezTo>
                    <a:cubicBezTo>
                      <a:pt x="39" y="9"/>
                      <a:pt x="35" y="7"/>
                      <a:pt x="35" y="5"/>
                    </a:cubicBezTo>
                    <a:cubicBezTo>
                      <a:pt x="35" y="3"/>
                      <a:pt x="35" y="3"/>
                      <a:pt x="35" y="3"/>
                    </a:cubicBezTo>
                    <a:cubicBezTo>
                      <a:pt x="35" y="1"/>
                      <a:pt x="34" y="0"/>
                      <a:pt x="32" y="0"/>
                    </a:cubicBezTo>
                    <a:cubicBezTo>
                      <a:pt x="28" y="0"/>
                      <a:pt x="28" y="0"/>
                      <a:pt x="28" y="0"/>
                    </a:cubicBezTo>
                    <a:cubicBezTo>
                      <a:pt x="26" y="0"/>
                      <a:pt x="25" y="1"/>
                      <a:pt x="25" y="3"/>
                    </a:cubicBezTo>
                    <a:cubicBezTo>
                      <a:pt x="25" y="5"/>
                      <a:pt x="25" y="5"/>
                      <a:pt x="25" y="5"/>
                    </a:cubicBezTo>
                    <a:cubicBezTo>
                      <a:pt x="25" y="7"/>
                      <a:pt x="24" y="8"/>
                      <a:pt x="23" y="9"/>
                    </a:cubicBezTo>
                    <a:cubicBezTo>
                      <a:pt x="21" y="9"/>
                      <a:pt x="17" y="10"/>
                      <a:pt x="16" y="9"/>
                    </a:cubicBezTo>
                    <a:cubicBezTo>
                      <a:pt x="14" y="7"/>
                      <a:pt x="14" y="7"/>
                      <a:pt x="14" y="7"/>
                    </a:cubicBezTo>
                    <a:cubicBezTo>
                      <a:pt x="13" y="6"/>
                      <a:pt x="11" y="6"/>
                      <a:pt x="10" y="7"/>
                    </a:cubicBezTo>
                    <a:cubicBezTo>
                      <a:pt x="7" y="10"/>
                      <a:pt x="7" y="10"/>
                      <a:pt x="7" y="10"/>
                    </a:cubicBezTo>
                    <a:cubicBezTo>
                      <a:pt x="6" y="11"/>
                      <a:pt x="6" y="13"/>
                      <a:pt x="7" y="14"/>
                    </a:cubicBezTo>
                    <a:cubicBezTo>
                      <a:pt x="9" y="16"/>
                      <a:pt x="9" y="16"/>
                      <a:pt x="9" y="16"/>
                    </a:cubicBezTo>
                    <a:cubicBezTo>
                      <a:pt x="10" y="17"/>
                      <a:pt x="10" y="19"/>
                      <a:pt x="10" y="20"/>
                    </a:cubicBezTo>
                    <a:cubicBezTo>
                      <a:pt x="9" y="21"/>
                      <a:pt x="7" y="25"/>
                      <a:pt x="5" y="25"/>
                    </a:cubicBezTo>
                    <a:cubicBezTo>
                      <a:pt x="3" y="25"/>
                      <a:pt x="3" y="25"/>
                      <a:pt x="3" y="25"/>
                    </a:cubicBezTo>
                    <a:cubicBezTo>
                      <a:pt x="1" y="25"/>
                      <a:pt x="0" y="26"/>
                      <a:pt x="0" y="28"/>
                    </a:cubicBezTo>
                    <a:cubicBezTo>
                      <a:pt x="0" y="32"/>
                      <a:pt x="0" y="32"/>
                      <a:pt x="0" y="32"/>
                    </a:cubicBezTo>
                    <a:cubicBezTo>
                      <a:pt x="0" y="34"/>
                      <a:pt x="1" y="35"/>
                      <a:pt x="3" y="35"/>
                    </a:cubicBezTo>
                    <a:cubicBezTo>
                      <a:pt x="5" y="35"/>
                      <a:pt x="5" y="35"/>
                      <a:pt x="5" y="35"/>
                    </a:cubicBezTo>
                    <a:cubicBezTo>
                      <a:pt x="7" y="35"/>
                      <a:pt x="8" y="36"/>
                      <a:pt x="9" y="37"/>
                    </a:cubicBezTo>
                    <a:cubicBezTo>
                      <a:pt x="9" y="39"/>
                      <a:pt x="10" y="43"/>
                      <a:pt x="9" y="44"/>
                    </a:cubicBezTo>
                    <a:cubicBezTo>
                      <a:pt x="7" y="46"/>
                      <a:pt x="7" y="46"/>
                      <a:pt x="7" y="46"/>
                    </a:cubicBezTo>
                    <a:cubicBezTo>
                      <a:pt x="6" y="47"/>
                      <a:pt x="6" y="49"/>
                      <a:pt x="7" y="50"/>
                    </a:cubicBezTo>
                    <a:cubicBezTo>
                      <a:pt x="10" y="53"/>
                      <a:pt x="10" y="53"/>
                      <a:pt x="10" y="53"/>
                    </a:cubicBezTo>
                    <a:cubicBezTo>
                      <a:pt x="11" y="54"/>
                      <a:pt x="13" y="54"/>
                      <a:pt x="14" y="53"/>
                    </a:cubicBezTo>
                    <a:cubicBezTo>
                      <a:pt x="16" y="51"/>
                      <a:pt x="16" y="51"/>
                      <a:pt x="16" y="51"/>
                    </a:cubicBezTo>
                    <a:cubicBezTo>
                      <a:pt x="17" y="50"/>
                      <a:pt x="19" y="50"/>
                      <a:pt x="20" y="50"/>
                    </a:cubicBezTo>
                    <a:cubicBezTo>
                      <a:pt x="21" y="51"/>
                      <a:pt x="25" y="53"/>
                      <a:pt x="25" y="55"/>
                    </a:cubicBezTo>
                    <a:cubicBezTo>
                      <a:pt x="25" y="57"/>
                      <a:pt x="25" y="57"/>
                      <a:pt x="25" y="57"/>
                    </a:cubicBezTo>
                    <a:cubicBezTo>
                      <a:pt x="25" y="59"/>
                      <a:pt x="26" y="60"/>
                      <a:pt x="28" y="60"/>
                    </a:cubicBezTo>
                    <a:cubicBezTo>
                      <a:pt x="32" y="60"/>
                      <a:pt x="32" y="60"/>
                      <a:pt x="32" y="60"/>
                    </a:cubicBezTo>
                    <a:cubicBezTo>
                      <a:pt x="34" y="60"/>
                      <a:pt x="35" y="59"/>
                      <a:pt x="35" y="57"/>
                    </a:cubicBezTo>
                    <a:cubicBezTo>
                      <a:pt x="35" y="55"/>
                      <a:pt x="35" y="55"/>
                      <a:pt x="35" y="55"/>
                    </a:cubicBezTo>
                    <a:cubicBezTo>
                      <a:pt x="35" y="53"/>
                      <a:pt x="36" y="52"/>
                      <a:pt x="37" y="51"/>
                    </a:cubicBezTo>
                    <a:cubicBezTo>
                      <a:pt x="39" y="51"/>
                      <a:pt x="43" y="50"/>
                      <a:pt x="44" y="51"/>
                    </a:cubicBezTo>
                    <a:cubicBezTo>
                      <a:pt x="46" y="53"/>
                      <a:pt x="46" y="53"/>
                      <a:pt x="46" y="53"/>
                    </a:cubicBezTo>
                    <a:cubicBezTo>
                      <a:pt x="47" y="54"/>
                      <a:pt x="49" y="54"/>
                      <a:pt x="50" y="53"/>
                    </a:cubicBezTo>
                    <a:cubicBezTo>
                      <a:pt x="53" y="50"/>
                      <a:pt x="53" y="50"/>
                      <a:pt x="53" y="50"/>
                    </a:cubicBezTo>
                    <a:cubicBezTo>
                      <a:pt x="54" y="49"/>
                      <a:pt x="54" y="47"/>
                      <a:pt x="53" y="46"/>
                    </a:cubicBezTo>
                    <a:cubicBezTo>
                      <a:pt x="51" y="44"/>
                      <a:pt x="51" y="44"/>
                      <a:pt x="51" y="44"/>
                    </a:cubicBezTo>
                    <a:cubicBezTo>
                      <a:pt x="50" y="43"/>
                      <a:pt x="50" y="41"/>
                      <a:pt x="50" y="40"/>
                    </a:cubicBezTo>
                    <a:cubicBezTo>
                      <a:pt x="51" y="39"/>
                      <a:pt x="53" y="35"/>
                      <a:pt x="55" y="35"/>
                    </a:cubicBezTo>
                    <a:lnTo>
                      <a:pt x="57" y="35"/>
                    </a:lnTo>
                    <a:close/>
                    <a:moveTo>
                      <a:pt x="40" y="30"/>
                    </a:moveTo>
                    <a:cubicBezTo>
                      <a:pt x="40" y="36"/>
                      <a:pt x="36" y="40"/>
                      <a:pt x="30" y="40"/>
                    </a:cubicBezTo>
                    <a:cubicBezTo>
                      <a:pt x="24" y="40"/>
                      <a:pt x="20" y="36"/>
                      <a:pt x="20" y="30"/>
                    </a:cubicBezTo>
                    <a:cubicBezTo>
                      <a:pt x="20" y="24"/>
                      <a:pt x="24" y="20"/>
                      <a:pt x="30" y="20"/>
                    </a:cubicBezTo>
                    <a:cubicBezTo>
                      <a:pt x="36" y="20"/>
                      <a:pt x="40" y="24"/>
                      <a:pt x="40" y="30"/>
                    </a:cubicBezTo>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29" name="组合 28"/>
          <p:cNvGrpSpPr/>
          <p:nvPr/>
        </p:nvGrpSpPr>
        <p:grpSpPr>
          <a:xfrm>
            <a:off x="4297387" y="3317927"/>
            <a:ext cx="939800" cy="939800"/>
            <a:chOff x="3080330" y="2789142"/>
            <a:chExt cx="939800" cy="939800"/>
          </a:xfrm>
        </p:grpSpPr>
        <p:sp>
          <p:nvSpPr>
            <p:cNvPr id="30" name="椭圆 29"/>
            <p:cNvSpPr/>
            <p:nvPr/>
          </p:nvSpPr>
          <p:spPr>
            <a:xfrm>
              <a:off x="3080330" y="2789142"/>
              <a:ext cx="939800" cy="939800"/>
            </a:xfrm>
            <a:prstGeom prst="ellipse">
              <a:avLst/>
            </a:prstGeom>
            <a:solidFill>
              <a:schemeClr val="accent5">
                <a:lumMod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微软雅黑" panose="020B0503020204020204" pitchFamily="34" charset="-122"/>
                <a:ea typeface="微软雅黑" panose="020B0503020204020204" pitchFamily="34" charset="-122"/>
              </a:endParaRPr>
            </a:p>
          </p:txBody>
        </p:sp>
        <p:grpSp>
          <p:nvGrpSpPr>
            <p:cNvPr id="31" name="组合 30"/>
            <p:cNvGrpSpPr/>
            <p:nvPr/>
          </p:nvGrpSpPr>
          <p:grpSpPr>
            <a:xfrm>
              <a:off x="3294687" y="3010257"/>
              <a:ext cx="497794" cy="491067"/>
              <a:chOff x="8123237" y="3667126"/>
              <a:chExt cx="234950" cy="231775"/>
            </a:xfrm>
            <a:solidFill>
              <a:schemeClr val="bg1"/>
            </a:solidFill>
          </p:grpSpPr>
          <p:sp>
            <p:nvSpPr>
              <p:cNvPr id="32" name="Freeform 1086"/>
              <p:cNvSpPr>
                <a:spLocks noEditPoints="1"/>
              </p:cNvSpPr>
              <p:nvPr/>
            </p:nvSpPr>
            <p:spPr bwMode="auto">
              <a:xfrm>
                <a:off x="8123237" y="3667126"/>
                <a:ext cx="234950" cy="231775"/>
              </a:xfrm>
              <a:custGeom>
                <a:avLst/>
                <a:gdLst>
                  <a:gd name="T0" fmla="*/ 50 w 100"/>
                  <a:gd name="T1" fmla="*/ 0 h 99"/>
                  <a:gd name="T2" fmla="*/ 0 w 100"/>
                  <a:gd name="T3" fmla="*/ 49 h 99"/>
                  <a:gd name="T4" fmla="*/ 50 w 100"/>
                  <a:gd name="T5" fmla="*/ 99 h 99"/>
                  <a:gd name="T6" fmla="*/ 100 w 100"/>
                  <a:gd name="T7" fmla="*/ 49 h 99"/>
                  <a:gd name="T8" fmla="*/ 50 w 100"/>
                  <a:gd name="T9" fmla="*/ 0 h 99"/>
                  <a:gd name="T10" fmla="*/ 50 w 100"/>
                  <a:gd name="T11" fmla="*/ 95 h 99"/>
                  <a:gd name="T12" fmla="*/ 4 w 100"/>
                  <a:gd name="T13" fmla="*/ 49 h 99"/>
                  <a:gd name="T14" fmla="*/ 50 w 100"/>
                  <a:gd name="T15" fmla="*/ 4 h 99"/>
                  <a:gd name="T16" fmla="*/ 96 w 100"/>
                  <a:gd name="T17" fmla="*/ 49 h 99"/>
                  <a:gd name="T18" fmla="*/ 50 w 100"/>
                  <a:gd name="T19" fmla="*/ 9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9">
                    <a:moveTo>
                      <a:pt x="50" y="0"/>
                    </a:moveTo>
                    <a:cubicBezTo>
                      <a:pt x="23" y="0"/>
                      <a:pt x="0" y="22"/>
                      <a:pt x="0" y="49"/>
                    </a:cubicBezTo>
                    <a:cubicBezTo>
                      <a:pt x="0" y="77"/>
                      <a:pt x="23" y="99"/>
                      <a:pt x="50" y="99"/>
                    </a:cubicBezTo>
                    <a:cubicBezTo>
                      <a:pt x="77" y="99"/>
                      <a:pt x="100" y="77"/>
                      <a:pt x="100" y="49"/>
                    </a:cubicBezTo>
                    <a:cubicBezTo>
                      <a:pt x="100" y="22"/>
                      <a:pt x="77" y="0"/>
                      <a:pt x="50" y="0"/>
                    </a:cubicBezTo>
                    <a:close/>
                    <a:moveTo>
                      <a:pt x="50" y="95"/>
                    </a:moveTo>
                    <a:cubicBezTo>
                      <a:pt x="25" y="95"/>
                      <a:pt x="4" y="75"/>
                      <a:pt x="4" y="49"/>
                    </a:cubicBezTo>
                    <a:cubicBezTo>
                      <a:pt x="4" y="24"/>
                      <a:pt x="25" y="4"/>
                      <a:pt x="50" y="4"/>
                    </a:cubicBezTo>
                    <a:cubicBezTo>
                      <a:pt x="75" y="4"/>
                      <a:pt x="96" y="24"/>
                      <a:pt x="96" y="49"/>
                    </a:cubicBezTo>
                    <a:cubicBezTo>
                      <a:pt x="96" y="75"/>
                      <a:pt x="75" y="95"/>
                      <a:pt x="50"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33" name="Freeform 1087"/>
              <p:cNvSpPr>
                <a:spLocks noEditPoints="1"/>
              </p:cNvSpPr>
              <p:nvPr/>
            </p:nvSpPr>
            <p:spPr bwMode="auto">
              <a:xfrm>
                <a:off x="8147050" y="3687763"/>
                <a:ext cx="188912" cy="188913"/>
              </a:xfrm>
              <a:custGeom>
                <a:avLst/>
                <a:gdLst>
                  <a:gd name="T0" fmla="*/ 40 w 80"/>
                  <a:gd name="T1" fmla="*/ 0 h 80"/>
                  <a:gd name="T2" fmla="*/ 0 w 80"/>
                  <a:gd name="T3" fmla="*/ 40 h 80"/>
                  <a:gd name="T4" fmla="*/ 40 w 80"/>
                  <a:gd name="T5" fmla="*/ 80 h 80"/>
                  <a:gd name="T6" fmla="*/ 80 w 80"/>
                  <a:gd name="T7" fmla="*/ 40 h 80"/>
                  <a:gd name="T8" fmla="*/ 40 w 80"/>
                  <a:gd name="T9" fmla="*/ 0 h 80"/>
                  <a:gd name="T10" fmla="*/ 55 w 80"/>
                  <a:gd name="T11" fmla="*/ 40 h 80"/>
                  <a:gd name="T12" fmla="*/ 55 w 80"/>
                  <a:gd name="T13" fmla="*/ 46 h 80"/>
                  <a:gd name="T14" fmla="*/ 43 w 80"/>
                  <a:gd name="T15" fmla="*/ 46 h 80"/>
                  <a:gd name="T16" fmla="*/ 43 w 80"/>
                  <a:gd name="T17" fmla="*/ 49 h 80"/>
                  <a:gd name="T18" fmla="*/ 55 w 80"/>
                  <a:gd name="T19" fmla="*/ 49 h 80"/>
                  <a:gd name="T20" fmla="*/ 55 w 80"/>
                  <a:gd name="T21" fmla="*/ 55 h 80"/>
                  <a:gd name="T22" fmla="*/ 43 w 80"/>
                  <a:gd name="T23" fmla="*/ 55 h 80"/>
                  <a:gd name="T24" fmla="*/ 43 w 80"/>
                  <a:gd name="T25" fmla="*/ 64 h 80"/>
                  <a:gd name="T26" fmla="*/ 37 w 80"/>
                  <a:gd name="T27" fmla="*/ 64 h 80"/>
                  <a:gd name="T28" fmla="*/ 37 w 80"/>
                  <a:gd name="T29" fmla="*/ 55 h 80"/>
                  <a:gd name="T30" fmla="*/ 25 w 80"/>
                  <a:gd name="T31" fmla="*/ 55 h 80"/>
                  <a:gd name="T32" fmla="*/ 25 w 80"/>
                  <a:gd name="T33" fmla="*/ 49 h 80"/>
                  <a:gd name="T34" fmla="*/ 37 w 80"/>
                  <a:gd name="T35" fmla="*/ 49 h 80"/>
                  <a:gd name="T36" fmla="*/ 37 w 80"/>
                  <a:gd name="T37" fmla="*/ 46 h 80"/>
                  <a:gd name="T38" fmla="*/ 25 w 80"/>
                  <a:gd name="T39" fmla="*/ 46 h 80"/>
                  <a:gd name="T40" fmla="*/ 25 w 80"/>
                  <a:gd name="T41" fmla="*/ 40 h 80"/>
                  <a:gd name="T42" fmla="*/ 34 w 80"/>
                  <a:gd name="T43" fmla="*/ 40 h 80"/>
                  <a:gd name="T44" fmla="*/ 23 w 80"/>
                  <a:gd name="T45" fmla="*/ 19 h 80"/>
                  <a:gd name="T46" fmla="*/ 30 w 80"/>
                  <a:gd name="T47" fmla="*/ 19 h 80"/>
                  <a:gd name="T48" fmla="*/ 38 w 80"/>
                  <a:gd name="T49" fmla="*/ 35 h 80"/>
                  <a:gd name="T50" fmla="*/ 40 w 80"/>
                  <a:gd name="T51" fmla="*/ 38 h 80"/>
                  <a:gd name="T52" fmla="*/ 42 w 80"/>
                  <a:gd name="T53" fmla="*/ 34 h 80"/>
                  <a:gd name="T54" fmla="*/ 50 w 80"/>
                  <a:gd name="T55" fmla="*/ 19 h 80"/>
                  <a:gd name="T56" fmla="*/ 57 w 80"/>
                  <a:gd name="T57" fmla="*/ 19 h 80"/>
                  <a:gd name="T58" fmla="*/ 46 w 80"/>
                  <a:gd name="T59" fmla="*/ 40 h 80"/>
                  <a:gd name="T60" fmla="*/ 55 w 80"/>
                  <a:gd name="T61"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0" h="80">
                    <a:moveTo>
                      <a:pt x="40" y="0"/>
                    </a:moveTo>
                    <a:cubicBezTo>
                      <a:pt x="18" y="0"/>
                      <a:pt x="0" y="18"/>
                      <a:pt x="0" y="40"/>
                    </a:cubicBezTo>
                    <a:cubicBezTo>
                      <a:pt x="0" y="62"/>
                      <a:pt x="18" y="80"/>
                      <a:pt x="40" y="80"/>
                    </a:cubicBezTo>
                    <a:cubicBezTo>
                      <a:pt x="62" y="80"/>
                      <a:pt x="80" y="62"/>
                      <a:pt x="80" y="40"/>
                    </a:cubicBezTo>
                    <a:cubicBezTo>
                      <a:pt x="80" y="18"/>
                      <a:pt x="62" y="0"/>
                      <a:pt x="40" y="0"/>
                    </a:cubicBezTo>
                    <a:close/>
                    <a:moveTo>
                      <a:pt x="55" y="40"/>
                    </a:moveTo>
                    <a:cubicBezTo>
                      <a:pt x="55" y="46"/>
                      <a:pt x="55" y="46"/>
                      <a:pt x="55" y="46"/>
                    </a:cubicBezTo>
                    <a:cubicBezTo>
                      <a:pt x="43" y="46"/>
                      <a:pt x="43" y="46"/>
                      <a:pt x="43" y="46"/>
                    </a:cubicBezTo>
                    <a:cubicBezTo>
                      <a:pt x="43" y="49"/>
                      <a:pt x="43" y="49"/>
                      <a:pt x="43" y="49"/>
                    </a:cubicBezTo>
                    <a:cubicBezTo>
                      <a:pt x="55" y="49"/>
                      <a:pt x="55" y="49"/>
                      <a:pt x="55" y="49"/>
                    </a:cubicBezTo>
                    <a:cubicBezTo>
                      <a:pt x="55" y="55"/>
                      <a:pt x="55" y="55"/>
                      <a:pt x="55" y="55"/>
                    </a:cubicBezTo>
                    <a:cubicBezTo>
                      <a:pt x="43" y="55"/>
                      <a:pt x="43" y="55"/>
                      <a:pt x="43" y="55"/>
                    </a:cubicBezTo>
                    <a:cubicBezTo>
                      <a:pt x="43" y="64"/>
                      <a:pt x="43" y="64"/>
                      <a:pt x="43" y="64"/>
                    </a:cubicBezTo>
                    <a:cubicBezTo>
                      <a:pt x="37" y="64"/>
                      <a:pt x="37" y="64"/>
                      <a:pt x="37" y="64"/>
                    </a:cubicBezTo>
                    <a:cubicBezTo>
                      <a:pt x="37" y="55"/>
                      <a:pt x="37" y="55"/>
                      <a:pt x="37" y="55"/>
                    </a:cubicBezTo>
                    <a:cubicBezTo>
                      <a:pt x="25" y="55"/>
                      <a:pt x="25" y="55"/>
                      <a:pt x="25" y="55"/>
                    </a:cubicBezTo>
                    <a:cubicBezTo>
                      <a:pt x="25" y="49"/>
                      <a:pt x="25" y="49"/>
                      <a:pt x="25" y="49"/>
                    </a:cubicBezTo>
                    <a:cubicBezTo>
                      <a:pt x="37" y="49"/>
                      <a:pt x="37" y="49"/>
                      <a:pt x="37" y="49"/>
                    </a:cubicBezTo>
                    <a:cubicBezTo>
                      <a:pt x="37" y="46"/>
                      <a:pt x="37" y="46"/>
                      <a:pt x="37" y="46"/>
                    </a:cubicBezTo>
                    <a:cubicBezTo>
                      <a:pt x="25" y="46"/>
                      <a:pt x="25" y="46"/>
                      <a:pt x="25" y="46"/>
                    </a:cubicBezTo>
                    <a:cubicBezTo>
                      <a:pt x="25" y="40"/>
                      <a:pt x="25" y="40"/>
                      <a:pt x="25" y="40"/>
                    </a:cubicBezTo>
                    <a:cubicBezTo>
                      <a:pt x="34" y="40"/>
                      <a:pt x="34" y="40"/>
                      <a:pt x="34" y="40"/>
                    </a:cubicBezTo>
                    <a:cubicBezTo>
                      <a:pt x="23" y="19"/>
                      <a:pt x="23" y="19"/>
                      <a:pt x="23" y="19"/>
                    </a:cubicBezTo>
                    <a:cubicBezTo>
                      <a:pt x="30" y="19"/>
                      <a:pt x="30" y="19"/>
                      <a:pt x="30" y="19"/>
                    </a:cubicBezTo>
                    <a:cubicBezTo>
                      <a:pt x="38" y="35"/>
                      <a:pt x="38" y="35"/>
                      <a:pt x="38" y="35"/>
                    </a:cubicBezTo>
                    <a:cubicBezTo>
                      <a:pt x="39" y="36"/>
                      <a:pt x="39" y="37"/>
                      <a:pt x="40" y="38"/>
                    </a:cubicBezTo>
                    <a:cubicBezTo>
                      <a:pt x="40" y="37"/>
                      <a:pt x="41" y="36"/>
                      <a:pt x="42" y="34"/>
                    </a:cubicBezTo>
                    <a:cubicBezTo>
                      <a:pt x="50" y="19"/>
                      <a:pt x="50" y="19"/>
                      <a:pt x="50" y="19"/>
                    </a:cubicBezTo>
                    <a:cubicBezTo>
                      <a:pt x="57" y="19"/>
                      <a:pt x="57" y="19"/>
                      <a:pt x="57" y="19"/>
                    </a:cubicBezTo>
                    <a:cubicBezTo>
                      <a:pt x="46" y="40"/>
                      <a:pt x="46" y="40"/>
                      <a:pt x="46" y="40"/>
                    </a:cubicBezTo>
                    <a:lnTo>
                      <a:pt x="55" y="40"/>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34" name="组合 33"/>
          <p:cNvGrpSpPr/>
          <p:nvPr/>
        </p:nvGrpSpPr>
        <p:grpSpPr>
          <a:xfrm>
            <a:off x="7221001" y="2957729"/>
            <a:ext cx="901165" cy="901165"/>
            <a:chOff x="5719249" y="3077288"/>
            <a:chExt cx="767347" cy="767347"/>
          </a:xfrm>
        </p:grpSpPr>
        <p:sp>
          <p:nvSpPr>
            <p:cNvPr id="35" name="椭圆 34"/>
            <p:cNvSpPr/>
            <p:nvPr/>
          </p:nvSpPr>
          <p:spPr>
            <a:xfrm>
              <a:off x="5719249" y="3077288"/>
              <a:ext cx="767347" cy="767347"/>
            </a:xfrm>
            <a:prstGeom prst="ellipse">
              <a:avLst/>
            </a:prstGeom>
            <a:solidFill>
              <a:schemeClr val="accent5">
                <a:lumMod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36" name="Freeform 748"/>
            <p:cNvSpPr>
              <a:spLocks noEditPoints="1"/>
            </p:cNvSpPr>
            <p:nvPr/>
          </p:nvSpPr>
          <p:spPr bwMode="auto">
            <a:xfrm>
              <a:off x="5947156" y="3271991"/>
              <a:ext cx="311533" cy="318115"/>
            </a:xfrm>
            <a:custGeom>
              <a:avLst/>
              <a:gdLst>
                <a:gd name="T0" fmla="*/ 38 w 60"/>
                <a:gd name="T1" fmla="*/ 8 h 61"/>
                <a:gd name="T2" fmla="*/ 22 w 60"/>
                <a:gd name="T3" fmla="*/ 8 h 61"/>
                <a:gd name="T4" fmla="*/ 45 w 60"/>
                <a:gd name="T5" fmla="*/ 41 h 61"/>
                <a:gd name="T6" fmla="*/ 50 w 60"/>
                <a:gd name="T7" fmla="*/ 58 h 61"/>
                <a:gd name="T8" fmla="*/ 51 w 60"/>
                <a:gd name="T9" fmla="*/ 44 h 61"/>
                <a:gd name="T10" fmla="*/ 55 w 60"/>
                <a:gd name="T11" fmla="*/ 58 h 61"/>
                <a:gd name="T12" fmla="*/ 55 w 60"/>
                <a:gd name="T13" fmla="*/ 38 h 61"/>
                <a:gd name="T14" fmla="*/ 56 w 60"/>
                <a:gd name="T15" fmla="*/ 29 h 61"/>
                <a:gd name="T16" fmla="*/ 60 w 60"/>
                <a:gd name="T17" fmla="*/ 38 h 61"/>
                <a:gd name="T18" fmla="*/ 56 w 60"/>
                <a:gd name="T19" fmla="*/ 21 h 61"/>
                <a:gd name="T20" fmla="*/ 47 w 60"/>
                <a:gd name="T21" fmla="*/ 23 h 61"/>
                <a:gd name="T22" fmla="*/ 45 w 60"/>
                <a:gd name="T23" fmla="*/ 41 h 61"/>
                <a:gd name="T24" fmla="*/ 37 w 60"/>
                <a:gd name="T25" fmla="*/ 26 h 61"/>
                <a:gd name="T26" fmla="*/ 36 w 60"/>
                <a:gd name="T27" fmla="*/ 37 h 61"/>
                <a:gd name="T28" fmla="*/ 36 w 60"/>
                <a:gd name="T29" fmla="*/ 61 h 61"/>
                <a:gd name="T30" fmla="*/ 31 w 60"/>
                <a:gd name="T31" fmla="*/ 44 h 61"/>
                <a:gd name="T32" fmla="*/ 30 w 60"/>
                <a:gd name="T33" fmla="*/ 61 h 61"/>
                <a:gd name="T34" fmla="*/ 24 w 60"/>
                <a:gd name="T35" fmla="*/ 40 h 61"/>
                <a:gd name="T36" fmla="*/ 24 w 60"/>
                <a:gd name="T37" fmla="*/ 26 h 61"/>
                <a:gd name="T38" fmla="*/ 23 w 60"/>
                <a:gd name="T39" fmla="*/ 37 h 61"/>
                <a:gd name="T40" fmla="*/ 18 w 60"/>
                <a:gd name="T41" fmla="*/ 22 h 61"/>
                <a:gd name="T42" fmla="*/ 37 w 60"/>
                <a:gd name="T43" fmla="*/ 17 h 61"/>
                <a:gd name="T44" fmla="*/ 43 w 60"/>
                <a:gd name="T45" fmla="*/ 37 h 61"/>
                <a:gd name="T46" fmla="*/ 15 w 60"/>
                <a:gd name="T47" fmla="*/ 41 h 61"/>
                <a:gd name="T48" fmla="*/ 10 w 60"/>
                <a:gd name="T49" fmla="*/ 58 h 61"/>
                <a:gd name="T50" fmla="*/ 9 w 60"/>
                <a:gd name="T51" fmla="*/ 44 h 61"/>
                <a:gd name="T52" fmla="*/ 5 w 60"/>
                <a:gd name="T53" fmla="*/ 58 h 61"/>
                <a:gd name="T54" fmla="*/ 5 w 60"/>
                <a:gd name="T55" fmla="*/ 38 h 61"/>
                <a:gd name="T56" fmla="*/ 4 w 60"/>
                <a:gd name="T57" fmla="*/ 29 h 61"/>
                <a:gd name="T58" fmla="*/ 0 w 60"/>
                <a:gd name="T59" fmla="*/ 38 h 61"/>
                <a:gd name="T60" fmla="*/ 4 w 60"/>
                <a:gd name="T61" fmla="*/ 21 h 61"/>
                <a:gd name="T62" fmla="*/ 13 w 60"/>
                <a:gd name="T63" fmla="*/ 23 h 61"/>
                <a:gd name="T64" fmla="*/ 15 w 60"/>
                <a:gd name="T65" fmla="*/ 41 h 61"/>
                <a:gd name="T66" fmla="*/ 16 w 60"/>
                <a:gd name="T67" fmla="*/ 14 h 61"/>
                <a:gd name="T68" fmla="*/ 15 w 60"/>
                <a:gd name="T69" fmla="*/ 18 h 61"/>
                <a:gd name="T70" fmla="*/ 3 w 60"/>
                <a:gd name="T71" fmla="*/ 14 h 61"/>
                <a:gd name="T72" fmla="*/ 50 w 60"/>
                <a:gd name="T73" fmla="*/ 7 h 61"/>
                <a:gd name="T74" fmla="*/ 45 w 60"/>
                <a:gd name="T75" fmla="*/ 18 h 61"/>
                <a:gd name="T76" fmla="*/ 50 w 60"/>
                <a:gd name="T77" fmla="*/ 20 h 61"/>
                <a:gd name="T78" fmla="*/ 50 w 60"/>
                <a:gd name="T79" fmla="*/ 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 h="61">
                  <a:moveTo>
                    <a:pt x="30" y="0"/>
                  </a:moveTo>
                  <a:cubicBezTo>
                    <a:pt x="35" y="0"/>
                    <a:pt x="38" y="3"/>
                    <a:pt x="38" y="8"/>
                  </a:cubicBezTo>
                  <a:cubicBezTo>
                    <a:pt x="38" y="12"/>
                    <a:pt x="35" y="16"/>
                    <a:pt x="30" y="16"/>
                  </a:cubicBezTo>
                  <a:cubicBezTo>
                    <a:pt x="26" y="16"/>
                    <a:pt x="22" y="12"/>
                    <a:pt x="22" y="8"/>
                  </a:cubicBezTo>
                  <a:cubicBezTo>
                    <a:pt x="22" y="3"/>
                    <a:pt x="26" y="0"/>
                    <a:pt x="30" y="0"/>
                  </a:cubicBezTo>
                  <a:close/>
                  <a:moveTo>
                    <a:pt x="45" y="41"/>
                  </a:moveTo>
                  <a:cubicBezTo>
                    <a:pt x="45" y="58"/>
                    <a:pt x="45" y="58"/>
                    <a:pt x="45" y="58"/>
                  </a:cubicBezTo>
                  <a:cubicBezTo>
                    <a:pt x="50" y="58"/>
                    <a:pt x="50" y="58"/>
                    <a:pt x="50" y="58"/>
                  </a:cubicBezTo>
                  <a:cubicBezTo>
                    <a:pt x="50" y="44"/>
                    <a:pt x="50" y="44"/>
                    <a:pt x="50" y="44"/>
                  </a:cubicBezTo>
                  <a:cubicBezTo>
                    <a:pt x="51" y="44"/>
                    <a:pt x="51" y="44"/>
                    <a:pt x="51" y="44"/>
                  </a:cubicBezTo>
                  <a:cubicBezTo>
                    <a:pt x="51" y="58"/>
                    <a:pt x="51" y="58"/>
                    <a:pt x="51" y="58"/>
                  </a:cubicBezTo>
                  <a:cubicBezTo>
                    <a:pt x="55" y="58"/>
                    <a:pt x="55" y="58"/>
                    <a:pt x="55" y="58"/>
                  </a:cubicBezTo>
                  <a:cubicBezTo>
                    <a:pt x="55" y="41"/>
                    <a:pt x="55" y="41"/>
                    <a:pt x="55" y="41"/>
                  </a:cubicBezTo>
                  <a:cubicBezTo>
                    <a:pt x="55" y="38"/>
                    <a:pt x="55" y="38"/>
                    <a:pt x="55" y="38"/>
                  </a:cubicBezTo>
                  <a:cubicBezTo>
                    <a:pt x="55" y="29"/>
                    <a:pt x="55" y="29"/>
                    <a:pt x="55" y="29"/>
                  </a:cubicBezTo>
                  <a:cubicBezTo>
                    <a:pt x="56" y="29"/>
                    <a:pt x="56" y="29"/>
                    <a:pt x="56" y="29"/>
                  </a:cubicBezTo>
                  <a:cubicBezTo>
                    <a:pt x="56" y="38"/>
                    <a:pt x="56" y="38"/>
                    <a:pt x="56" y="38"/>
                  </a:cubicBezTo>
                  <a:cubicBezTo>
                    <a:pt x="60" y="38"/>
                    <a:pt x="60" y="38"/>
                    <a:pt x="60" y="38"/>
                  </a:cubicBezTo>
                  <a:cubicBezTo>
                    <a:pt x="60" y="25"/>
                    <a:pt x="60" y="25"/>
                    <a:pt x="60" y="25"/>
                  </a:cubicBezTo>
                  <a:cubicBezTo>
                    <a:pt x="60" y="23"/>
                    <a:pt x="58" y="21"/>
                    <a:pt x="56" y="21"/>
                  </a:cubicBezTo>
                  <a:cubicBezTo>
                    <a:pt x="47" y="21"/>
                    <a:pt x="47" y="21"/>
                    <a:pt x="47" y="21"/>
                  </a:cubicBezTo>
                  <a:cubicBezTo>
                    <a:pt x="47" y="22"/>
                    <a:pt x="47" y="22"/>
                    <a:pt x="47" y="23"/>
                  </a:cubicBezTo>
                  <a:cubicBezTo>
                    <a:pt x="47" y="41"/>
                    <a:pt x="47" y="41"/>
                    <a:pt x="47" y="41"/>
                  </a:cubicBezTo>
                  <a:cubicBezTo>
                    <a:pt x="45" y="41"/>
                    <a:pt x="45" y="41"/>
                    <a:pt x="45" y="41"/>
                  </a:cubicBezTo>
                  <a:close/>
                  <a:moveTo>
                    <a:pt x="37" y="37"/>
                  </a:moveTo>
                  <a:cubicBezTo>
                    <a:pt x="37" y="26"/>
                    <a:pt x="37" y="26"/>
                    <a:pt x="37" y="26"/>
                  </a:cubicBezTo>
                  <a:cubicBezTo>
                    <a:pt x="36" y="26"/>
                    <a:pt x="36" y="26"/>
                    <a:pt x="36" y="26"/>
                  </a:cubicBezTo>
                  <a:cubicBezTo>
                    <a:pt x="36" y="37"/>
                    <a:pt x="36" y="37"/>
                    <a:pt x="36" y="37"/>
                  </a:cubicBezTo>
                  <a:cubicBezTo>
                    <a:pt x="36" y="40"/>
                    <a:pt x="36" y="40"/>
                    <a:pt x="36" y="40"/>
                  </a:cubicBezTo>
                  <a:cubicBezTo>
                    <a:pt x="36" y="61"/>
                    <a:pt x="36" y="61"/>
                    <a:pt x="36" y="61"/>
                  </a:cubicBezTo>
                  <a:cubicBezTo>
                    <a:pt x="31" y="61"/>
                    <a:pt x="31" y="61"/>
                    <a:pt x="31" y="61"/>
                  </a:cubicBezTo>
                  <a:cubicBezTo>
                    <a:pt x="31" y="44"/>
                    <a:pt x="31" y="44"/>
                    <a:pt x="31" y="44"/>
                  </a:cubicBezTo>
                  <a:cubicBezTo>
                    <a:pt x="30" y="44"/>
                    <a:pt x="30" y="44"/>
                    <a:pt x="30" y="44"/>
                  </a:cubicBezTo>
                  <a:cubicBezTo>
                    <a:pt x="30" y="61"/>
                    <a:pt x="30" y="61"/>
                    <a:pt x="30" y="61"/>
                  </a:cubicBezTo>
                  <a:cubicBezTo>
                    <a:pt x="24" y="61"/>
                    <a:pt x="24" y="61"/>
                    <a:pt x="24" y="61"/>
                  </a:cubicBezTo>
                  <a:cubicBezTo>
                    <a:pt x="24" y="40"/>
                    <a:pt x="24" y="40"/>
                    <a:pt x="24" y="40"/>
                  </a:cubicBezTo>
                  <a:cubicBezTo>
                    <a:pt x="24" y="37"/>
                    <a:pt x="24" y="37"/>
                    <a:pt x="24" y="37"/>
                  </a:cubicBezTo>
                  <a:cubicBezTo>
                    <a:pt x="24" y="26"/>
                    <a:pt x="24" y="26"/>
                    <a:pt x="24" y="26"/>
                  </a:cubicBezTo>
                  <a:cubicBezTo>
                    <a:pt x="23" y="26"/>
                    <a:pt x="23" y="26"/>
                    <a:pt x="23" y="26"/>
                  </a:cubicBezTo>
                  <a:cubicBezTo>
                    <a:pt x="23" y="37"/>
                    <a:pt x="23" y="37"/>
                    <a:pt x="23" y="37"/>
                  </a:cubicBezTo>
                  <a:cubicBezTo>
                    <a:pt x="18" y="37"/>
                    <a:pt x="18" y="37"/>
                    <a:pt x="18" y="37"/>
                  </a:cubicBezTo>
                  <a:cubicBezTo>
                    <a:pt x="18" y="22"/>
                    <a:pt x="18" y="22"/>
                    <a:pt x="18" y="22"/>
                  </a:cubicBezTo>
                  <a:cubicBezTo>
                    <a:pt x="18" y="19"/>
                    <a:pt x="20" y="17"/>
                    <a:pt x="23" y="17"/>
                  </a:cubicBezTo>
                  <a:cubicBezTo>
                    <a:pt x="38" y="17"/>
                    <a:pt x="22" y="17"/>
                    <a:pt x="37" y="17"/>
                  </a:cubicBezTo>
                  <a:cubicBezTo>
                    <a:pt x="40" y="17"/>
                    <a:pt x="43" y="19"/>
                    <a:pt x="43" y="22"/>
                  </a:cubicBezTo>
                  <a:cubicBezTo>
                    <a:pt x="43" y="37"/>
                    <a:pt x="43" y="37"/>
                    <a:pt x="43" y="37"/>
                  </a:cubicBezTo>
                  <a:cubicBezTo>
                    <a:pt x="42" y="37"/>
                    <a:pt x="40" y="37"/>
                    <a:pt x="37" y="37"/>
                  </a:cubicBezTo>
                  <a:close/>
                  <a:moveTo>
                    <a:pt x="15" y="41"/>
                  </a:moveTo>
                  <a:cubicBezTo>
                    <a:pt x="15" y="58"/>
                    <a:pt x="15" y="58"/>
                    <a:pt x="15" y="58"/>
                  </a:cubicBezTo>
                  <a:cubicBezTo>
                    <a:pt x="10" y="58"/>
                    <a:pt x="10" y="58"/>
                    <a:pt x="10" y="58"/>
                  </a:cubicBezTo>
                  <a:cubicBezTo>
                    <a:pt x="10" y="44"/>
                    <a:pt x="10" y="44"/>
                    <a:pt x="10" y="44"/>
                  </a:cubicBezTo>
                  <a:cubicBezTo>
                    <a:pt x="9" y="44"/>
                    <a:pt x="9" y="44"/>
                    <a:pt x="9" y="44"/>
                  </a:cubicBezTo>
                  <a:cubicBezTo>
                    <a:pt x="9" y="58"/>
                    <a:pt x="9" y="58"/>
                    <a:pt x="9" y="58"/>
                  </a:cubicBezTo>
                  <a:cubicBezTo>
                    <a:pt x="5" y="58"/>
                    <a:pt x="5" y="58"/>
                    <a:pt x="5" y="58"/>
                  </a:cubicBezTo>
                  <a:cubicBezTo>
                    <a:pt x="5" y="41"/>
                    <a:pt x="5" y="41"/>
                    <a:pt x="5" y="41"/>
                  </a:cubicBezTo>
                  <a:cubicBezTo>
                    <a:pt x="5" y="38"/>
                    <a:pt x="5" y="38"/>
                    <a:pt x="5" y="38"/>
                  </a:cubicBezTo>
                  <a:cubicBezTo>
                    <a:pt x="5" y="29"/>
                    <a:pt x="5" y="29"/>
                    <a:pt x="5" y="29"/>
                  </a:cubicBezTo>
                  <a:cubicBezTo>
                    <a:pt x="4" y="29"/>
                    <a:pt x="4" y="29"/>
                    <a:pt x="4" y="29"/>
                  </a:cubicBezTo>
                  <a:cubicBezTo>
                    <a:pt x="4" y="38"/>
                    <a:pt x="4" y="38"/>
                    <a:pt x="4" y="38"/>
                  </a:cubicBezTo>
                  <a:cubicBezTo>
                    <a:pt x="0" y="38"/>
                    <a:pt x="0" y="38"/>
                    <a:pt x="0" y="38"/>
                  </a:cubicBezTo>
                  <a:cubicBezTo>
                    <a:pt x="0" y="25"/>
                    <a:pt x="0" y="25"/>
                    <a:pt x="0" y="25"/>
                  </a:cubicBezTo>
                  <a:cubicBezTo>
                    <a:pt x="0" y="23"/>
                    <a:pt x="2" y="21"/>
                    <a:pt x="4" y="21"/>
                  </a:cubicBezTo>
                  <a:cubicBezTo>
                    <a:pt x="13" y="21"/>
                    <a:pt x="13" y="21"/>
                    <a:pt x="13" y="21"/>
                  </a:cubicBezTo>
                  <a:cubicBezTo>
                    <a:pt x="13" y="22"/>
                    <a:pt x="13" y="22"/>
                    <a:pt x="13" y="23"/>
                  </a:cubicBezTo>
                  <a:cubicBezTo>
                    <a:pt x="13" y="41"/>
                    <a:pt x="13" y="41"/>
                    <a:pt x="13" y="41"/>
                  </a:cubicBezTo>
                  <a:cubicBezTo>
                    <a:pt x="15" y="41"/>
                    <a:pt x="15" y="41"/>
                    <a:pt x="15" y="41"/>
                  </a:cubicBezTo>
                  <a:close/>
                  <a:moveTo>
                    <a:pt x="10" y="7"/>
                  </a:moveTo>
                  <a:cubicBezTo>
                    <a:pt x="14" y="7"/>
                    <a:pt x="16" y="10"/>
                    <a:pt x="16" y="14"/>
                  </a:cubicBezTo>
                  <a:cubicBezTo>
                    <a:pt x="16" y="15"/>
                    <a:pt x="16" y="16"/>
                    <a:pt x="15" y="18"/>
                  </a:cubicBezTo>
                  <a:cubicBezTo>
                    <a:pt x="15" y="18"/>
                    <a:pt x="15" y="18"/>
                    <a:pt x="15" y="18"/>
                  </a:cubicBezTo>
                  <a:cubicBezTo>
                    <a:pt x="13" y="19"/>
                    <a:pt x="12" y="20"/>
                    <a:pt x="10" y="20"/>
                  </a:cubicBezTo>
                  <a:cubicBezTo>
                    <a:pt x="6" y="20"/>
                    <a:pt x="3" y="17"/>
                    <a:pt x="3" y="14"/>
                  </a:cubicBezTo>
                  <a:cubicBezTo>
                    <a:pt x="3" y="10"/>
                    <a:pt x="6" y="7"/>
                    <a:pt x="10" y="7"/>
                  </a:cubicBezTo>
                  <a:close/>
                  <a:moveTo>
                    <a:pt x="50" y="7"/>
                  </a:moveTo>
                  <a:cubicBezTo>
                    <a:pt x="46" y="7"/>
                    <a:pt x="43" y="10"/>
                    <a:pt x="43" y="14"/>
                  </a:cubicBezTo>
                  <a:cubicBezTo>
                    <a:pt x="43" y="15"/>
                    <a:pt x="44" y="16"/>
                    <a:pt x="45" y="18"/>
                  </a:cubicBezTo>
                  <a:cubicBezTo>
                    <a:pt x="45" y="18"/>
                    <a:pt x="45" y="18"/>
                    <a:pt x="45" y="18"/>
                  </a:cubicBezTo>
                  <a:cubicBezTo>
                    <a:pt x="47" y="19"/>
                    <a:pt x="48" y="20"/>
                    <a:pt x="50" y="20"/>
                  </a:cubicBezTo>
                  <a:cubicBezTo>
                    <a:pt x="54" y="20"/>
                    <a:pt x="57" y="17"/>
                    <a:pt x="57" y="14"/>
                  </a:cubicBezTo>
                  <a:cubicBezTo>
                    <a:pt x="57" y="10"/>
                    <a:pt x="54" y="7"/>
                    <a:pt x="50" y="7"/>
                  </a:cubicBezTo>
                  <a:close/>
                </a:path>
              </a:pathLst>
            </a:custGeom>
            <a:solidFill>
              <a:schemeClr val="accent5">
                <a:lumMod val="60000"/>
                <a:lumOff val="40000"/>
              </a:schemeClr>
            </a:solidFill>
            <a:ln>
              <a:noFill/>
            </a:ln>
            <a:extLst/>
          </p:spPr>
          <p:txBody>
            <a:bodyPr vert="horz" wrap="square" lIns="68580" tIns="34290" rIns="68580" bIns="34290" numCol="1" anchor="t" anchorCtr="0" compatLnSpc="1">
              <a:prstTxWarp prst="textNoShape">
                <a:avLst/>
              </a:prstTxWarp>
            </a:bodyPr>
            <a:lstStyle/>
            <a:p>
              <a:endParaRPr lang="zh-CN" altLang="en-US" sz="1350">
                <a:latin typeface="微软雅黑" panose="020B0503020204020204" pitchFamily="34" charset="-122"/>
                <a:ea typeface="微软雅黑" panose="020B0503020204020204" pitchFamily="34" charset="-122"/>
              </a:endParaRPr>
            </a:p>
          </p:txBody>
        </p:sp>
      </p:grpSp>
      <p:sp>
        <p:nvSpPr>
          <p:cNvPr id="38" name="Freeform 12"/>
          <p:cNvSpPr>
            <a:spLocks/>
          </p:cNvSpPr>
          <p:nvPr/>
        </p:nvSpPr>
        <p:spPr bwMode="auto">
          <a:xfrm>
            <a:off x="1608509" y="4600798"/>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5">
              <a:lumMod val="75000"/>
            </a:schemeClr>
          </a:solidFill>
          <a:ln>
            <a:noFill/>
          </a:ln>
          <a:extLst/>
        </p:spPr>
        <p:txBody>
          <a:bodyPr/>
          <a:lstStyle/>
          <a:p>
            <a:endParaRPr lang="zh-CN" altLang="en-US">
              <a:solidFill>
                <a:schemeClr val="tx1">
                  <a:lumMod val="50000"/>
                  <a:lumOff val="50000"/>
                </a:schemeClr>
              </a:solidFill>
            </a:endParaRPr>
          </a:p>
        </p:txBody>
      </p:sp>
      <p:sp>
        <p:nvSpPr>
          <p:cNvPr id="39" name="Freeform 12"/>
          <p:cNvSpPr>
            <a:spLocks/>
          </p:cNvSpPr>
          <p:nvPr/>
        </p:nvSpPr>
        <p:spPr bwMode="auto">
          <a:xfrm flipH="1" flipV="1">
            <a:off x="10249469" y="5635079"/>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5">
              <a:lumMod val="75000"/>
            </a:schemeClr>
          </a:solidFill>
          <a:ln>
            <a:noFill/>
          </a:ln>
          <a:extLst/>
        </p:spPr>
        <p:txBody>
          <a:bodyPr/>
          <a:lstStyle/>
          <a:p>
            <a:endParaRPr lang="zh-CN" altLang="en-US">
              <a:solidFill>
                <a:schemeClr val="tx1">
                  <a:lumMod val="50000"/>
                  <a:lumOff val="50000"/>
                </a:schemeClr>
              </a:solidFill>
            </a:endParaRPr>
          </a:p>
        </p:txBody>
      </p:sp>
      <p:sp>
        <p:nvSpPr>
          <p:cNvPr id="40" name="TextBox 39"/>
          <p:cNvSpPr txBox="1"/>
          <p:nvPr/>
        </p:nvSpPr>
        <p:spPr>
          <a:xfrm>
            <a:off x="1968549" y="4914999"/>
            <a:ext cx="8545239" cy="905248"/>
          </a:xfrm>
          <a:prstGeom prst="rect">
            <a:avLst/>
          </a:prstGeom>
          <a:noFill/>
        </p:spPr>
        <p:txBody>
          <a:bodyPr wrap="square" rtlCol="0">
            <a:spAutoFit/>
          </a:bodyPr>
          <a:lstStyle/>
          <a:p>
            <a:pPr>
              <a:lnSpc>
                <a:spcPct val="130000"/>
              </a:lnSpc>
              <a:spcBef>
                <a:spcPct val="0"/>
              </a:spcBef>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上述图表的综合描述说明入。在此录入上述图表的综合描述说明，在此录入上述图表的上述图表的综合描述说明入。在此录入上述图表的综合描述说明，在此录入上述图表的上述图表的综合描述说明入。</a:t>
            </a:r>
          </a:p>
        </p:txBody>
      </p:sp>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难点评估</a:t>
            </a:r>
            <a:endParaRPr lang="zh-CN" altLang="en-US" dirty="0">
              <a:solidFill>
                <a:schemeClr val="bg1"/>
              </a:solidFill>
              <a:latin typeface="微软雅黑" pitchFamily="34" charset="-122"/>
              <a:ea typeface="微软雅黑" pitchFamily="34" charset="-122"/>
            </a:endParaRPr>
          </a:p>
        </p:txBody>
      </p:sp>
      <p:sp>
        <p:nvSpPr>
          <p:cNvPr id="50" name="Freeform 9"/>
          <p:cNvSpPr>
            <a:spLocks noEditPoints="1"/>
          </p:cNvSpPr>
          <p:nvPr/>
        </p:nvSpPr>
        <p:spPr bwMode="auto">
          <a:xfrm rot="19469485">
            <a:off x="350522" y="103242"/>
            <a:ext cx="395368" cy="421289"/>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7" name="TextBox 36"/>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35961879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3" presetClass="entr" presetSubtype="32"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p:cTn id="10" dur="500" fill="hold"/>
                                        <p:tgtEl>
                                          <p:spTgt spid="13"/>
                                        </p:tgtEl>
                                        <p:attrNameLst>
                                          <p:attrName>ppt_w</p:attrName>
                                        </p:attrNameLst>
                                      </p:cBhvr>
                                      <p:tavLst>
                                        <p:tav tm="0">
                                          <p:val>
                                            <p:strVal val="4*#ppt_w"/>
                                          </p:val>
                                        </p:tav>
                                        <p:tav tm="100000">
                                          <p:val>
                                            <p:strVal val="#ppt_w"/>
                                          </p:val>
                                        </p:tav>
                                      </p:tavLst>
                                    </p:anim>
                                    <p:anim calcmode="lin" valueType="num">
                                      <p:cBhvr>
                                        <p:cTn id="11" dur="500" fill="hold"/>
                                        <p:tgtEl>
                                          <p:spTgt spid="13"/>
                                        </p:tgtEl>
                                        <p:attrNameLst>
                                          <p:attrName>ppt_h</p:attrName>
                                        </p:attrNameLst>
                                      </p:cBhvr>
                                      <p:tavLst>
                                        <p:tav tm="0">
                                          <p:val>
                                            <p:strVal val="4*#ppt_h"/>
                                          </p:val>
                                        </p:tav>
                                        <p:tav tm="100000">
                                          <p:val>
                                            <p:strVal val="#ppt_h"/>
                                          </p:val>
                                        </p:tav>
                                      </p:tavLst>
                                    </p:anim>
                                  </p:childTnLst>
                                </p:cTn>
                              </p:par>
                            </p:childTnLst>
                          </p:cTn>
                        </p:par>
                        <p:par>
                          <p:cTn id="12" fill="hold">
                            <p:stCondLst>
                              <p:cond delay="500"/>
                            </p:stCondLst>
                            <p:childTnLst>
                              <p:par>
                                <p:cTn id="13" presetID="53" presetClass="entr" presetSubtype="16"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p:cTn id="15" dur="400" fill="hold"/>
                                        <p:tgtEl>
                                          <p:spTgt spid="17"/>
                                        </p:tgtEl>
                                        <p:attrNameLst>
                                          <p:attrName>ppt_w</p:attrName>
                                        </p:attrNameLst>
                                      </p:cBhvr>
                                      <p:tavLst>
                                        <p:tav tm="0">
                                          <p:val>
                                            <p:fltVal val="0"/>
                                          </p:val>
                                        </p:tav>
                                        <p:tav tm="100000">
                                          <p:val>
                                            <p:strVal val="#ppt_w"/>
                                          </p:val>
                                        </p:tav>
                                      </p:tavLst>
                                    </p:anim>
                                    <p:anim calcmode="lin" valueType="num">
                                      <p:cBhvr>
                                        <p:cTn id="16" dur="400" fill="hold"/>
                                        <p:tgtEl>
                                          <p:spTgt spid="17"/>
                                        </p:tgtEl>
                                        <p:attrNameLst>
                                          <p:attrName>ppt_h</p:attrName>
                                        </p:attrNameLst>
                                      </p:cBhvr>
                                      <p:tavLst>
                                        <p:tav tm="0">
                                          <p:val>
                                            <p:fltVal val="0"/>
                                          </p:val>
                                        </p:tav>
                                        <p:tav tm="100000">
                                          <p:val>
                                            <p:strVal val="#ppt_h"/>
                                          </p:val>
                                        </p:tav>
                                      </p:tavLst>
                                    </p:anim>
                                    <p:animEffect transition="in" filter="fade">
                                      <p:cBhvr>
                                        <p:cTn id="17" dur="40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par>
                          <p:cTn id="21" fill="hold">
                            <p:stCondLst>
                              <p:cond delay="1000"/>
                            </p:stCondLst>
                            <p:childTnLst>
                              <p:par>
                                <p:cTn id="22" presetID="53" presetClass="entr" presetSubtype="16" fill="hold" nodeType="afterEffect">
                                  <p:stCondLst>
                                    <p:cond delay="0"/>
                                  </p:stCondLst>
                                  <p:childTnLst>
                                    <p:set>
                                      <p:cBhvr>
                                        <p:cTn id="23" dur="1" fill="hold">
                                          <p:stCondLst>
                                            <p:cond delay="0"/>
                                          </p:stCondLst>
                                        </p:cTn>
                                        <p:tgtEl>
                                          <p:spTgt spid="29"/>
                                        </p:tgtEl>
                                        <p:attrNameLst>
                                          <p:attrName>style.visibility</p:attrName>
                                        </p:attrNameLst>
                                      </p:cBhvr>
                                      <p:to>
                                        <p:strVal val="visible"/>
                                      </p:to>
                                    </p:set>
                                    <p:anim calcmode="lin" valueType="num">
                                      <p:cBhvr>
                                        <p:cTn id="24" dur="400" fill="hold"/>
                                        <p:tgtEl>
                                          <p:spTgt spid="29"/>
                                        </p:tgtEl>
                                        <p:attrNameLst>
                                          <p:attrName>ppt_w</p:attrName>
                                        </p:attrNameLst>
                                      </p:cBhvr>
                                      <p:tavLst>
                                        <p:tav tm="0">
                                          <p:val>
                                            <p:fltVal val="0"/>
                                          </p:val>
                                        </p:tav>
                                        <p:tav tm="100000">
                                          <p:val>
                                            <p:strVal val="#ppt_w"/>
                                          </p:val>
                                        </p:tav>
                                      </p:tavLst>
                                    </p:anim>
                                    <p:anim calcmode="lin" valueType="num">
                                      <p:cBhvr>
                                        <p:cTn id="25" dur="400" fill="hold"/>
                                        <p:tgtEl>
                                          <p:spTgt spid="29"/>
                                        </p:tgtEl>
                                        <p:attrNameLst>
                                          <p:attrName>ppt_h</p:attrName>
                                        </p:attrNameLst>
                                      </p:cBhvr>
                                      <p:tavLst>
                                        <p:tav tm="0">
                                          <p:val>
                                            <p:fltVal val="0"/>
                                          </p:val>
                                        </p:tav>
                                        <p:tav tm="100000">
                                          <p:val>
                                            <p:strVal val="#ppt_h"/>
                                          </p:val>
                                        </p:tav>
                                      </p:tavLst>
                                    </p:anim>
                                    <p:animEffect transition="in" filter="fade">
                                      <p:cBhvr>
                                        <p:cTn id="26" dur="400"/>
                                        <p:tgtEl>
                                          <p:spTgt spid="2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par>
                          <p:cTn id="30" fill="hold">
                            <p:stCondLst>
                              <p:cond delay="1500"/>
                            </p:stCondLst>
                            <p:childTnLst>
                              <p:par>
                                <p:cTn id="31" presetID="53" presetClass="entr" presetSubtype="16" fill="hold" nodeType="afterEffect">
                                  <p:stCondLst>
                                    <p:cond delay="0"/>
                                  </p:stCondLst>
                                  <p:childTnLst>
                                    <p:set>
                                      <p:cBhvr>
                                        <p:cTn id="32" dur="1" fill="hold">
                                          <p:stCondLst>
                                            <p:cond delay="0"/>
                                          </p:stCondLst>
                                        </p:cTn>
                                        <p:tgtEl>
                                          <p:spTgt spid="34"/>
                                        </p:tgtEl>
                                        <p:attrNameLst>
                                          <p:attrName>style.visibility</p:attrName>
                                        </p:attrNameLst>
                                      </p:cBhvr>
                                      <p:to>
                                        <p:strVal val="visible"/>
                                      </p:to>
                                    </p:set>
                                    <p:anim calcmode="lin" valueType="num">
                                      <p:cBhvr>
                                        <p:cTn id="33" dur="400" fill="hold"/>
                                        <p:tgtEl>
                                          <p:spTgt spid="34"/>
                                        </p:tgtEl>
                                        <p:attrNameLst>
                                          <p:attrName>ppt_w</p:attrName>
                                        </p:attrNameLst>
                                      </p:cBhvr>
                                      <p:tavLst>
                                        <p:tav tm="0">
                                          <p:val>
                                            <p:fltVal val="0"/>
                                          </p:val>
                                        </p:tav>
                                        <p:tav tm="100000">
                                          <p:val>
                                            <p:strVal val="#ppt_w"/>
                                          </p:val>
                                        </p:tav>
                                      </p:tavLst>
                                    </p:anim>
                                    <p:anim calcmode="lin" valueType="num">
                                      <p:cBhvr>
                                        <p:cTn id="34" dur="400" fill="hold"/>
                                        <p:tgtEl>
                                          <p:spTgt spid="34"/>
                                        </p:tgtEl>
                                        <p:attrNameLst>
                                          <p:attrName>ppt_h</p:attrName>
                                        </p:attrNameLst>
                                      </p:cBhvr>
                                      <p:tavLst>
                                        <p:tav tm="0">
                                          <p:val>
                                            <p:fltVal val="0"/>
                                          </p:val>
                                        </p:tav>
                                        <p:tav tm="100000">
                                          <p:val>
                                            <p:strVal val="#ppt_h"/>
                                          </p:val>
                                        </p:tav>
                                      </p:tavLst>
                                    </p:anim>
                                    <p:animEffect transition="in" filter="fade">
                                      <p:cBhvr>
                                        <p:cTn id="35" dur="400"/>
                                        <p:tgtEl>
                                          <p:spTgt spid="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par>
                          <p:cTn id="39" fill="hold">
                            <p:stCondLst>
                              <p:cond delay="2000"/>
                            </p:stCondLst>
                            <p:childTnLst>
                              <p:par>
                                <p:cTn id="40" presetID="53" presetClass="entr" presetSubtype="16" fill="hold" nodeType="after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p:cTn id="42" dur="400" fill="hold"/>
                                        <p:tgtEl>
                                          <p:spTgt spid="24"/>
                                        </p:tgtEl>
                                        <p:attrNameLst>
                                          <p:attrName>ppt_w</p:attrName>
                                        </p:attrNameLst>
                                      </p:cBhvr>
                                      <p:tavLst>
                                        <p:tav tm="0">
                                          <p:val>
                                            <p:fltVal val="0"/>
                                          </p:val>
                                        </p:tav>
                                        <p:tav tm="100000">
                                          <p:val>
                                            <p:strVal val="#ppt_w"/>
                                          </p:val>
                                        </p:tav>
                                      </p:tavLst>
                                    </p:anim>
                                    <p:anim calcmode="lin" valueType="num">
                                      <p:cBhvr>
                                        <p:cTn id="43" dur="400" fill="hold"/>
                                        <p:tgtEl>
                                          <p:spTgt spid="24"/>
                                        </p:tgtEl>
                                        <p:attrNameLst>
                                          <p:attrName>ppt_h</p:attrName>
                                        </p:attrNameLst>
                                      </p:cBhvr>
                                      <p:tavLst>
                                        <p:tav tm="0">
                                          <p:val>
                                            <p:fltVal val="0"/>
                                          </p:val>
                                        </p:tav>
                                        <p:tav tm="100000">
                                          <p:val>
                                            <p:strVal val="#ppt_h"/>
                                          </p:val>
                                        </p:tav>
                                      </p:tavLst>
                                    </p:anim>
                                    <p:animEffect transition="in" filter="fade">
                                      <p:cBhvr>
                                        <p:cTn id="44" dur="400"/>
                                        <p:tgtEl>
                                          <p:spTgt spid="2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par>
                          <p:cTn id="48" fill="hold">
                            <p:stCondLst>
                              <p:cond delay="2500"/>
                            </p:stCondLst>
                            <p:childTnLst>
                              <p:par>
                                <p:cTn id="49" presetID="1" presetClass="entr" presetSubtype="0" fill="hold" grpId="0" nodeType="after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35" presetClass="path" presetSubtype="0" accel="50000" decel="50000" fill="hold" grpId="1" nodeType="withEffect">
                                  <p:stCondLst>
                                    <p:cond delay="0"/>
                                  </p:stCondLst>
                                  <p:childTnLst>
                                    <p:animMotion origin="layout" path="M -3.56836E-6 -3.7037E-7 L 0.36686 0.15278 " pathEditMode="relative" rAng="0" ptsTypes="AA">
                                      <p:cBhvr>
                                        <p:cTn id="52" dur="500" spd="-99900" fill="hold"/>
                                        <p:tgtEl>
                                          <p:spTgt spid="38"/>
                                        </p:tgtEl>
                                        <p:attrNameLst>
                                          <p:attrName>ppt_x,ppt_y</p:attrName>
                                        </p:attrNameLst>
                                      </p:cBhvr>
                                      <p:rCtr x="18343" y="7639"/>
                                    </p:animMotion>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35" presetClass="path" presetSubtype="0" accel="50000" decel="50000" fill="hold" grpId="1" nodeType="withEffect">
                                  <p:stCondLst>
                                    <p:cond delay="0"/>
                                  </p:stCondLst>
                                  <p:childTnLst>
                                    <p:animMotion origin="layout" path="M 7.85742E-7 -3.33333E-6 L -0.39495 -0.11018 " pathEditMode="relative" rAng="0" ptsTypes="AA">
                                      <p:cBhvr>
                                        <p:cTn id="56" dur="500" spd="-99900" fill="hold"/>
                                        <p:tgtEl>
                                          <p:spTgt spid="39"/>
                                        </p:tgtEl>
                                        <p:attrNameLst>
                                          <p:attrName>ppt_x,ppt_y</p:attrName>
                                        </p:attrNameLst>
                                      </p:cBhvr>
                                      <p:rCtr x="-19748" y="-5509"/>
                                    </p:animMotion>
                                  </p:childTnLst>
                                </p:cTn>
                              </p:par>
                            </p:childTnLst>
                          </p:cTn>
                        </p:par>
                        <p:par>
                          <p:cTn id="57" fill="hold">
                            <p:stCondLst>
                              <p:cond delay="3000"/>
                            </p:stCondLst>
                            <p:childTnLst>
                              <p:par>
                                <p:cTn id="58" presetID="18" presetClass="entr" presetSubtype="3" fill="hold" grpId="0" nodeType="after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strips(upRight)">
                                      <p:cBhvr>
                                        <p:cTn id="60" dur="500"/>
                                        <p:tgtEl>
                                          <p:spTgt spid="40"/>
                                        </p:tgtEl>
                                      </p:cBhvr>
                                    </p:animEffect>
                                  </p:childTnLst>
                                </p:cTn>
                              </p:par>
                            </p:childTnLst>
                          </p:cTn>
                        </p:par>
                        <p:par>
                          <p:cTn id="61" fill="hold">
                            <p:stCondLst>
                              <p:cond delay="3500"/>
                            </p:stCondLst>
                            <p:childTnLst>
                              <p:par>
                                <p:cTn id="62" presetID="10" presetClass="entr" presetSubtype="0" fill="hold" grpId="0" nodeType="after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2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38" grpId="0" animBg="1"/>
      <p:bldP spid="38" grpId="1" animBg="1"/>
      <p:bldP spid="39" grpId="0" animBg="1"/>
      <p:bldP spid="39" grpId="1" animBg="1"/>
      <p:bldP spid="40" grpId="0"/>
      <p:bldP spid="3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2906454" y="44624"/>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模板下载：</a:t>
            </a:r>
            <a:r>
              <a:rPr kumimoji="0" lang="en-US" altLang="zh-CN" sz="100" b="0" i="0" u="none" strike="noStrike" kern="0" cap="none" spc="0" normalizeH="0" baseline="0" noProof="0" dirty="0" smtClean="0">
                <a:ln>
                  <a:noFill/>
                </a:ln>
                <a:solidFill>
                  <a:schemeClr val="bg1">
                    <a:lumMod val="95000"/>
                  </a:schemeClr>
                </a:solidFill>
                <a:effectLst/>
                <a:uLnTx/>
                <a:uFillTx/>
              </a:rPr>
              <a:t>www.1ppt.com/moban/     </a:t>
            </a:r>
            <a:r>
              <a:rPr kumimoji="0" lang="zh-CN" altLang="en-US" sz="100" b="0" i="0" u="none" strike="noStrike" kern="0" cap="none" spc="0" normalizeH="0" baseline="0" noProof="0" dirty="0" smtClean="0">
                <a:ln>
                  <a:noFill/>
                </a:ln>
                <a:solidFill>
                  <a:schemeClr val="bg1">
                    <a:lumMod val="95000"/>
                  </a:schemeClr>
                </a:solidFill>
                <a:effectLst/>
                <a:uLnTx/>
                <a:uFillTx/>
              </a:rPr>
              <a:t>行业</a:t>
            </a: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模板：</a:t>
            </a:r>
            <a:r>
              <a:rPr kumimoji="0" lang="en-US" altLang="zh-CN" sz="100" b="0" i="0" u="none" strike="noStrike" kern="0" cap="none" spc="0" normalizeH="0" baseline="0" noProof="0" dirty="0" smtClean="0">
                <a:ln>
                  <a:noFill/>
                </a:ln>
                <a:solidFill>
                  <a:schemeClr val="bg1">
                    <a:lumMod val="95000"/>
                  </a:schemeClr>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节日</a:t>
            </a: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模板：</a:t>
            </a:r>
            <a:r>
              <a:rPr kumimoji="0" lang="en-US" altLang="zh-CN" sz="100" b="0" i="0" u="none" strike="noStrike" kern="0" cap="none" spc="0" normalizeH="0" baseline="0" noProof="0" dirty="0" smtClean="0">
                <a:ln>
                  <a:noFill/>
                </a:ln>
                <a:solidFill>
                  <a:schemeClr val="bg1">
                    <a:lumMod val="95000"/>
                  </a:schemeClr>
                </a:solidFill>
                <a:effectLst/>
                <a:uLnTx/>
                <a:uFillTx/>
              </a:rPr>
              <a:t>www.1ppt.com/jieri/           PPT</a:t>
            </a:r>
            <a:r>
              <a:rPr kumimoji="0" lang="zh-CN" altLang="en-US" sz="100" b="0" i="0" u="none" strike="noStrike" kern="0" cap="none" spc="0" normalizeH="0" baseline="0" noProof="0" dirty="0" smtClean="0">
                <a:ln>
                  <a:noFill/>
                </a:ln>
                <a:solidFill>
                  <a:schemeClr val="bg1">
                    <a:lumMod val="95000"/>
                  </a:schemeClr>
                </a:solidFill>
                <a:effectLst/>
                <a:uLnTx/>
                <a:uFillTx/>
              </a:rPr>
              <a:t>素材下载：</a:t>
            </a:r>
            <a:r>
              <a:rPr kumimoji="0" lang="en-US" altLang="zh-CN" sz="100" b="0" i="0" u="none" strike="noStrike" kern="0" cap="none" spc="0" normalizeH="0" baseline="0" noProof="0" dirty="0" smtClean="0">
                <a:ln>
                  <a:noFill/>
                </a:ln>
                <a:solidFill>
                  <a:schemeClr val="bg1">
                    <a:lumMod val="95000"/>
                  </a:schemeClr>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背景图片：</a:t>
            </a:r>
            <a:r>
              <a:rPr kumimoji="0" lang="en-US" altLang="zh-CN" sz="100" b="0" i="0" u="none" strike="noStrike" kern="0" cap="none" spc="0" normalizeH="0" baseline="0" noProof="0" dirty="0" smtClean="0">
                <a:ln>
                  <a:noFill/>
                </a:ln>
                <a:solidFill>
                  <a:schemeClr val="bg1">
                    <a:lumMod val="95000"/>
                  </a:schemeClr>
                </a:solidFill>
                <a:effectLst/>
                <a:uLnTx/>
                <a:uFillTx/>
              </a:rPr>
              <a:t>www.1ppt.com/beijing/      PPT</a:t>
            </a:r>
            <a:r>
              <a:rPr kumimoji="0" lang="zh-CN" altLang="en-US" sz="100" b="0" i="0" u="none" strike="noStrike" kern="0" cap="none" spc="0" normalizeH="0" baseline="0" noProof="0" dirty="0" smtClean="0">
                <a:ln>
                  <a:noFill/>
                </a:ln>
                <a:solidFill>
                  <a:schemeClr val="bg1">
                    <a:lumMod val="95000"/>
                  </a:schemeClr>
                </a:solidFill>
                <a:effectLst/>
                <a:uLnTx/>
                <a:uFillTx/>
              </a:rPr>
              <a:t>图表下载：</a:t>
            </a:r>
            <a:r>
              <a:rPr kumimoji="0" lang="en-US" altLang="zh-CN" sz="100" b="0" i="0" u="none" strike="noStrike" kern="0" cap="none" spc="0" normalizeH="0" baseline="0" noProof="0" dirty="0" smtClean="0">
                <a:ln>
                  <a:noFill/>
                </a:ln>
                <a:solidFill>
                  <a:schemeClr val="bg1">
                    <a:lumMod val="95000"/>
                  </a:schemeClr>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优秀</a:t>
            </a: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下载：</a:t>
            </a:r>
            <a:r>
              <a:rPr kumimoji="0" lang="en-US" altLang="zh-CN" sz="100" b="0" i="0" u="none" strike="noStrike" kern="0" cap="none" spc="0" normalizeH="0" baseline="0" noProof="0" dirty="0" smtClean="0">
                <a:ln>
                  <a:noFill/>
                </a:ln>
                <a:solidFill>
                  <a:schemeClr val="bg1">
                    <a:lumMod val="95000"/>
                  </a:schemeClr>
                </a:solidFill>
                <a:effectLst/>
                <a:uLnTx/>
                <a:uFillTx/>
              </a:rPr>
              <a:t>www.1ppt.com/xiazai/        PPT</a:t>
            </a:r>
            <a:r>
              <a:rPr kumimoji="0" lang="zh-CN" altLang="en-US" sz="100" b="0" i="0" u="none" strike="noStrike" kern="0" cap="none" spc="0" normalizeH="0" baseline="0" noProof="0" dirty="0" smtClean="0">
                <a:ln>
                  <a:noFill/>
                </a:ln>
                <a:solidFill>
                  <a:schemeClr val="bg1">
                    <a:lumMod val="95000"/>
                  </a:schemeClr>
                </a:solidFill>
                <a:effectLst/>
                <a:uLnTx/>
                <a:uFillTx/>
              </a:rPr>
              <a:t>教程： </a:t>
            </a:r>
            <a:r>
              <a:rPr kumimoji="0" lang="en-US" altLang="zh-CN" sz="100" b="0" i="0" u="none" strike="noStrike" kern="0" cap="none" spc="0" normalizeH="0" baseline="0" noProof="0" dirty="0" smtClean="0">
                <a:ln>
                  <a:noFill/>
                </a:ln>
                <a:solidFill>
                  <a:schemeClr val="bg1">
                    <a:lumMod val="95000"/>
                  </a:schemeClr>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chemeClr val="bg1">
                    <a:lumMod val="95000"/>
                  </a:schemeClr>
                </a:solidFill>
                <a:effectLst/>
                <a:uLnTx/>
                <a:uFillTx/>
              </a:rPr>
              <a:t>Word</a:t>
            </a:r>
            <a:r>
              <a:rPr kumimoji="0" lang="zh-CN" altLang="en-US" sz="100" b="0" i="0" u="none" strike="noStrike" kern="0" cap="none" spc="0" normalizeH="0" baseline="0" noProof="0" dirty="0" smtClean="0">
                <a:ln>
                  <a:noFill/>
                </a:ln>
                <a:solidFill>
                  <a:schemeClr val="bg1">
                    <a:lumMod val="95000"/>
                  </a:schemeClr>
                </a:solidFill>
                <a:effectLst/>
                <a:uLnTx/>
                <a:uFillTx/>
              </a:rPr>
              <a:t>教程： </a:t>
            </a:r>
            <a:r>
              <a:rPr kumimoji="0" lang="en-US" altLang="zh-CN" sz="100" b="0" i="0" u="none" strike="noStrike" kern="0" cap="none" spc="0" normalizeH="0" baseline="0" noProof="0" dirty="0" smtClean="0">
                <a:ln>
                  <a:noFill/>
                </a:ln>
                <a:solidFill>
                  <a:schemeClr val="bg1">
                    <a:lumMod val="95000"/>
                  </a:schemeClr>
                </a:solidFill>
                <a:effectLst/>
                <a:uLnTx/>
                <a:uFillTx/>
              </a:rPr>
              <a:t>www.1ppt.com/word/              Excel</a:t>
            </a:r>
            <a:r>
              <a:rPr kumimoji="0" lang="zh-CN" altLang="en-US" sz="100" b="0" i="0" u="none" strike="noStrike" kern="0" cap="none" spc="0" normalizeH="0" baseline="0" noProof="0" dirty="0" smtClean="0">
                <a:ln>
                  <a:noFill/>
                </a:ln>
                <a:solidFill>
                  <a:schemeClr val="bg1">
                    <a:lumMod val="95000"/>
                  </a:schemeClr>
                </a:solidFill>
                <a:effectLst/>
                <a:uLnTx/>
                <a:uFillTx/>
              </a:rPr>
              <a:t>教程：</a:t>
            </a:r>
            <a:r>
              <a:rPr kumimoji="0" lang="en-US" altLang="zh-CN" sz="100" b="0" i="0" u="none" strike="noStrike" kern="0" cap="none" spc="0" normalizeH="0" baseline="0" noProof="0" dirty="0" smtClean="0">
                <a:ln>
                  <a:noFill/>
                </a:ln>
                <a:solidFill>
                  <a:schemeClr val="bg1">
                    <a:lumMod val="95000"/>
                  </a:schemeClr>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资料下载：</a:t>
            </a:r>
            <a:r>
              <a:rPr kumimoji="0" lang="en-US" altLang="zh-CN" sz="100" b="0" i="0" u="none" strike="noStrike" kern="0" cap="none" spc="0" normalizeH="0" baseline="0" noProof="0" dirty="0" smtClean="0">
                <a:ln>
                  <a:noFill/>
                </a:ln>
                <a:solidFill>
                  <a:schemeClr val="bg1">
                    <a:lumMod val="95000"/>
                  </a:schemeClr>
                </a:solidFill>
                <a:effectLst/>
                <a:uLnTx/>
                <a:uFillTx/>
              </a:rPr>
              <a:t>www.1ppt.com/ziliao/                PPT</a:t>
            </a:r>
            <a:r>
              <a:rPr kumimoji="0" lang="zh-CN" altLang="en-US" sz="100" b="0" i="0" u="none" strike="noStrike" kern="0" cap="none" spc="0" normalizeH="0" baseline="0" noProof="0" dirty="0" smtClean="0">
                <a:ln>
                  <a:noFill/>
                </a:ln>
                <a:solidFill>
                  <a:schemeClr val="bg1">
                    <a:lumMod val="95000"/>
                  </a:schemeClr>
                </a:solidFill>
                <a:effectLst/>
                <a:uLnTx/>
                <a:uFillTx/>
              </a:rPr>
              <a:t>课件下载：</a:t>
            </a:r>
            <a:r>
              <a:rPr kumimoji="0" lang="en-US" altLang="zh-CN" sz="100" b="0" i="0" u="none" strike="noStrike" kern="0" cap="none" spc="0" normalizeH="0" baseline="0" noProof="0" dirty="0" smtClean="0">
                <a:ln>
                  <a:noFill/>
                </a:ln>
                <a:solidFill>
                  <a:schemeClr val="bg1">
                    <a:lumMod val="95000"/>
                  </a:schemeClr>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范文下载：</a:t>
            </a:r>
            <a:r>
              <a:rPr kumimoji="0" lang="en-US" altLang="zh-CN" sz="100" b="0" i="0" u="none" strike="noStrike" kern="0" cap="none" spc="0" normalizeH="0" baseline="0" noProof="0" dirty="0" smtClean="0">
                <a:ln>
                  <a:noFill/>
                </a:ln>
                <a:solidFill>
                  <a:schemeClr val="bg1">
                    <a:lumMod val="95000"/>
                  </a:schemeClr>
                </a:solidFill>
                <a:effectLst/>
                <a:uLnTx/>
                <a:uFillTx/>
              </a:rPr>
              <a:t>www.1ppt.com/fanwen/             </a:t>
            </a:r>
            <a:r>
              <a:rPr kumimoji="0" lang="zh-CN" altLang="en-US" sz="100" b="0" i="0" u="none" strike="noStrike" kern="0" cap="none" spc="0" normalizeH="0" baseline="0" noProof="0" dirty="0" smtClean="0">
                <a:ln>
                  <a:noFill/>
                </a:ln>
                <a:solidFill>
                  <a:schemeClr val="bg1">
                    <a:lumMod val="95000"/>
                  </a:schemeClr>
                </a:solidFill>
                <a:effectLst/>
                <a:uLnTx/>
                <a:uFillTx/>
              </a:rPr>
              <a:t>试卷下载：</a:t>
            </a:r>
            <a:r>
              <a:rPr kumimoji="0" lang="en-US" altLang="zh-CN" sz="100" b="0" i="0" u="none" strike="noStrike" kern="0" cap="none" spc="0" normalizeH="0" baseline="0" noProof="0" dirty="0" smtClean="0">
                <a:ln>
                  <a:noFill/>
                </a:ln>
                <a:solidFill>
                  <a:schemeClr val="bg1">
                    <a:lumMod val="95000"/>
                  </a:schemeClr>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教案下载：</a:t>
            </a:r>
            <a:r>
              <a:rPr kumimoji="0" lang="en-US" altLang="zh-CN" sz="100" b="0" i="0" u="none" strike="noStrike" kern="0" cap="none" spc="0" normalizeH="0" baseline="0" noProof="0" dirty="0" smtClean="0">
                <a:ln>
                  <a:noFill/>
                </a:ln>
                <a:solidFill>
                  <a:schemeClr val="bg1">
                    <a:lumMod val="95000"/>
                  </a:schemeClr>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字体下载：</a:t>
            </a:r>
            <a:r>
              <a:rPr kumimoji="0" lang="en-US" altLang="zh-CN" sz="100" b="0" i="0" u="none" strike="noStrike" kern="0" cap="none" spc="0" normalizeH="0" baseline="0" noProof="0" dirty="0" smtClean="0">
                <a:ln>
                  <a:noFill/>
                </a:ln>
                <a:solidFill>
                  <a:schemeClr val="bg1">
                    <a:lumMod val="95000"/>
                  </a:schemeClr>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chemeClr val="bg1">
                    <a:lumMod val="95000"/>
                  </a:schemeClr>
                </a:solidFill>
                <a:effectLst/>
                <a:uLnTx/>
                <a:uFillTx/>
              </a:rPr>
              <a:t> </a:t>
            </a:r>
            <a:endParaRPr kumimoji="0" lang="zh-CN" altLang="en-US" sz="100" b="0" i="0" u="none" strike="noStrike" kern="0" cap="none" spc="0" normalizeH="0" baseline="0" noProof="0" dirty="0" smtClean="0">
              <a:ln>
                <a:noFill/>
              </a:ln>
              <a:solidFill>
                <a:schemeClr val="bg1">
                  <a:lumMod val="95000"/>
                </a:schemeClr>
              </a:solidFill>
              <a:effectLst/>
              <a:uLnTx/>
              <a:uFillTx/>
            </a:endParaRPr>
          </a:p>
        </p:txBody>
      </p:sp>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相关对策</a:t>
            </a:r>
            <a:endParaRPr lang="zh-CN" altLang="en-US" dirty="0">
              <a:solidFill>
                <a:schemeClr val="bg1"/>
              </a:solidFill>
              <a:latin typeface="微软雅黑" pitchFamily="34" charset="-122"/>
              <a:ea typeface="微软雅黑" pitchFamily="34" charset="-122"/>
            </a:endParaRPr>
          </a:p>
        </p:txBody>
      </p:sp>
      <p:sp>
        <p:nvSpPr>
          <p:cNvPr id="50" name="Freeform 9"/>
          <p:cNvSpPr>
            <a:spLocks noEditPoints="1"/>
          </p:cNvSpPr>
          <p:nvPr/>
        </p:nvSpPr>
        <p:spPr bwMode="auto">
          <a:xfrm rot="19469485">
            <a:off x="350522" y="103242"/>
            <a:ext cx="395368" cy="421289"/>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aphicFrame>
        <p:nvGraphicFramePr>
          <p:cNvPr id="125" name="Diagram 25"/>
          <p:cNvGraphicFramePr/>
          <p:nvPr>
            <p:extLst>
              <p:ext uri="{D42A27DB-BD31-4B8C-83A1-F6EECF244321}">
                <p14:modId xmlns:p14="http://schemas.microsoft.com/office/powerpoint/2010/main" val="4108479599"/>
              </p:ext>
            </p:extLst>
          </p:nvPr>
        </p:nvGraphicFramePr>
        <p:xfrm>
          <a:off x="2474406" y="1244030"/>
          <a:ext cx="7416824" cy="28330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6" name="Freeform 6"/>
          <p:cNvSpPr>
            <a:spLocks noEditPoints="1"/>
          </p:cNvSpPr>
          <p:nvPr/>
        </p:nvSpPr>
        <p:spPr bwMode="auto">
          <a:xfrm>
            <a:off x="2906454" y="2267992"/>
            <a:ext cx="568213" cy="605284"/>
          </a:xfrm>
          <a:custGeom>
            <a:avLst/>
            <a:gdLst>
              <a:gd name="T0" fmla="*/ 67 w 376"/>
              <a:gd name="T1" fmla="*/ 3 h 401"/>
              <a:gd name="T2" fmla="*/ 62 w 376"/>
              <a:gd name="T3" fmla="*/ 3 h 401"/>
              <a:gd name="T4" fmla="*/ 0 w 376"/>
              <a:gd name="T5" fmla="*/ 159 h 401"/>
              <a:gd name="T6" fmla="*/ 65 w 376"/>
              <a:gd name="T7" fmla="*/ 223 h 401"/>
              <a:gd name="T8" fmla="*/ 129 w 376"/>
              <a:gd name="T9" fmla="*/ 159 h 401"/>
              <a:gd name="T10" fmla="*/ 67 w 376"/>
              <a:gd name="T11" fmla="*/ 3 h 401"/>
              <a:gd name="T12" fmla="*/ 313 w 376"/>
              <a:gd name="T13" fmla="*/ 3 h 401"/>
              <a:gd name="T14" fmla="*/ 309 w 376"/>
              <a:gd name="T15" fmla="*/ 3 h 401"/>
              <a:gd name="T16" fmla="*/ 246 w 376"/>
              <a:gd name="T17" fmla="*/ 159 h 401"/>
              <a:gd name="T18" fmla="*/ 311 w 376"/>
              <a:gd name="T19" fmla="*/ 223 h 401"/>
              <a:gd name="T20" fmla="*/ 376 w 376"/>
              <a:gd name="T21" fmla="*/ 159 h 401"/>
              <a:gd name="T22" fmla="*/ 313 w 376"/>
              <a:gd name="T23" fmla="*/ 3 h 401"/>
              <a:gd name="T24" fmla="*/ 185 w 376"/>
              <a:gd name="T25" fmla="*/ 180 h 401"/>
              <a:gd name="T26" fmla="*/ 123 w 376"/>
              <a:gd name="T27" fmla="*/ 337 h 401"/>
              <a:gd name="T28" fmla="*/ 188 w 376"/>
              <a:gd name="T29" fmla="*/ 401 h 401"/>
              <a:gd name="T30" fmla="*/ 253 w 376"/>
              <a:gd name="T31" fmla="*/ 337 h 401"/>
              <a:gd name="T32" fmla="*/ 190 w 376"/>
              <a:gd name="T33" fmla="*/ 180 h 401"/>
              <a:gd name="T34" fmla="*/ 185 w 376"/>
              <a:gd name="T35" fmla="*/ 18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6" h="401">
                <a:moveTo>
                  <a:pt x="67" y="3"/>
                </a:moveTo>
                <a:cubicBezTo>
                  <a:pt x="67" y="0"/>
                  <a:pt x="62" y="0"/>
                  <a:pt x="62" y="3"/>
                </a:cubicBezTo>
                <a:cubicBezTo>
                  <a:pt x="52" y="85"/>
                  <a:pt x="0" y="102"/>
                  <a:pt x="0" y="159"/>
                </a:cubicBezTo>
                <a:cubicBezTo>
                  <a:pt x="0" y="195"/>
                  <a:pt x="29" y="223"/>
                  <a:pt x="65" y="223"/>
                </a:cubicBezTo>
                <a:cubicBezTo>
                  <a:pt x="100" y="223"/>
                  <a:pt x="129" y="195"/>
                  <a:pt x="129" y="159"/>
                </a:cubicBezTo>
                <a:cubicBezTo>
                  <a:pt x="129" y="102"/>
                  <a:pt x="77" y="85"/>
                  <a:pt x="67" y="3"/>
                </a:cubicBezTo>
                <a:close/>
                <a:moveTo>
                  <a:pt x="313" y="3"/>
                </a:moveTo>
                <a:cubicBezTo>
                  <a:pt x="313" y="0"/>
                  <a:pt x="309" y="0"/>
                  <a:pt x="309" y="3"/>
                </a:cubicBezTo>
                <a:cubicBezTo>
                  <a:pt x="298" y="85"/>
                  <a:pt x="246" y="102"/>
                  <a:pt x="246" y="159"/>
                </a:cubicBezTo>
                <a:cubicBezTo>
                  <a:pt x="246" y="195"/>
                  <a:pt x="276" y="223"/>
                  <a:pt x="311" y="223"/>
                </a:cubicBezTo>
                <a:cubicBezTo>
                  <a:pt x="346" y="223"/>
                  <a:pt x="376" y="195"/>
                  <a:pt x="376" y="159"/>
                </a:cubicBezTo>
                <a:cubicBezTo>
                  <a:pt x="376" y="102"/>
                  <a:pt x="324" y="85"/>
                  <a:pt x="313" y="3"/>
                </a:cubicBezTo>
                <a:close/>
                <a:moveTo>
                  <a:pt x="185" y="180"/>
                </a:moveTo>
                <a:cubicBezTo>
                  <a:pt x="175" y="263"/>
                  <a:pt x="123" y="280"/>
                  <a:pt x="123" y="337"/>
                </a:cubicBezTo>
                <a:cubicBezTo>
                  <a:pt x="123" y="372"/>
                  <a:pt x="153" y="401"/>
                  <a:pt x="188" y="401"/>
                </a:cubicBezTo>
                <a:cubicBezTo>
                  <a:pt x="223" y="401"/>
                  <a:pt x="253" y="372"/>
                  <a:pt x="253" y="337"/>
                </a:cubicBezTo>
                <a:cubicBezTo>
                  <a:pt x="253" y="280"/>
                  <a:pt x="200" y="263"/>
                  <a:pt x="190" y="180"/>
                </a:cubicBezTo>
                <a:cubicBezTo>
                  <a:pt x="190" y="178"/>
                  <a:pt x="186" y="178"/>
                  <a:pt x="185" y="180"/>
                </a:cubicBez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latin typeface="微软雅黑" panose="020B0503020204020204" pitchFamily="34" charset="-122"/>
              <a:ea typeface="微软雅黑" panose="020B0503020204020204" pitchFamily="34" charset="-122"/>
            </a:endParaRPr>
          </a:p>
        </p:txBody>
      </p:sp>
      <p:sp>
        <p:nvSpPr>
          <p:cNvPr id="127" name="Freeform 11"/>
          <p:cNvSpPr>
            <a:spLocks noEditPoints="1"/>
          </p:cNvSpPr>
          <p:nvPr/>
        </p:nvSpPr>
        <p:spPr bwMode="auto">
          <a:xfrm>
            <a:off x="4778662" y="2384313"/>
            <a:ext cx="732327" cy="733103"/>
          </a:xfrm>
          <a:custGeom>
            <a:avLst/>
            <a:gdLst>
              <a:gd name="T0" fmla="*/ 360 w 400"/>
              <a:gd name="T1" fmla="*/ 184 h 400"/>
              <a:gd name="T2" fmla="*/ 360 w 400"/>
              <a:gd name="T3" fmla="*/ 216 h 400"/>
              <a:gd name="T4" fmla="*/ 400 w 400"/>
              <a:gd name="T5" fmla="*/ 200 h 400"/>
              <a:gd name="T6" fmla="*/ 200 w 400"/>
              <a:gd name="T7" fmla="*/ 90 h 400"/>
              <a:gd name="T8" fmla="*/ 200 w 400"/>
              <a:gd name="T9" fmla="*/ 310 h 400"/>
              <a:gd name="T10" fmla="*/ 200 w 400"/>
              <a:gd name="T11" fmla="*/ 90 h 400"/>
              <a:gd name="T12" fmla="*/ 120 w 400"/>
              <a:gd name="T13" fmla="*/ 200 h 400"/>
              <a:gd name="T14" fmla="*/ 280 w 400"/>
              <a:gd name="T15" fmla="*/ 200 h 400"/>
              <a:gd name="T16" fmla="*/ 59 w 400"/>
              <a:gd name="T17" fmla="*/ 200 h 400"/>
              <a:gd name="T18" fmla="*/ 20 w 400"/>
              <a:gd name="T19" fmla="*/ 184 h 400"/>
              <a:gd name="T20" fmla="*/ 20 w 400"/>
              <a:gd name="T21" fmla="*/ 216 h 400"/>
              <a:gd name="T22" fmla="*/ 59 w 400"/>
              <a:gd name="T23" fmla="*/ 200 h 400"/>
              <a:gd name="T24" fmla="*/ 216 w 400"/>
              <a:gd name="T25" fmla="*/ 40 h 400"/>
              <a:gd name="T26" fmla="*/ 200 w 400"/>
              <a:gd name="T27" fmla="*/ 0 h 400"/>
              <a:gd name="T28" fmla="*/ 184 w 400"/>
              <a:gd name="T29" fmla="*/ 40 h 400"/>
              <a:gd name="T30" fmla="*/ 200 w 400"/>
              <a:gd name="T31" fmla="*/ 340 h 400"/>
              <a:gd name="T32" fmla="*/ 184 w 400"/>
              <a:gd name="T33" fmla="*/ 380 h 400"/>
              <a:gd name="T34" fmla="*/ 216 w 400"/>
              <a:gd name="T35" fmla="*/ 380 h 400"/>
              <a:gd name="T36" fmla="*/ 200 w 400"/>
              <a:gd name="T37" fmla="*/ 340 h 400"/>
              <a:gd name="T38" fmla="*/ 350 w 400"/>
              <a:gd name="T39" fmla="*/ 50 h 400"/>
              <a:gd name="T40" fmla="*/ 310 w 400"/>
              <a:gd name="T41" fmla="*/ 67 h 400"/>
              <a:gd name="T42" fmla="*/ 333 w 400"/>
              <a:gd name="T43" fmla="*/ 89 h 400"/>
              <a:gd name="T44" fmla="*/ 66 w 400"/>
              <a:gd name="T45" fmla="*/ 311 h 400"/>
              <a:gd name="T46" fmla="*/ 50 w 400"/>
              <a:gd name="T47" fmla="*/ 350 h 400"/>
              <a:gd name="T48" fmla="*/ 89 w 400"/>
              <a:gd name="T49" fmla="*/ 333 h 400"/>
              <a:gd name="T50" fmla="*/ 66 w 400"/>
              <a:gd name="T51" fmla="*/ 311 h 400"/>
              <a:gd name="T52" fmla="*/ 50 w 400"/>
              <a:gd name="T53" fmla="*/ 50 h 400"/>
              <a:gd name="T54" fmla="*/ 66 w 400"/>
              <a:gd name="T55" fmla="*/ 89 h 400"/>
              <a:gd name="T56" fmla="*/ 89 w 400"/>
              <a:gd name="T57" fmla="*/ 67 h 400"/>
              <a:gd name="T58" fmla="*/ 310 w 400"/>
              <a:gd name="T59" fmla="*/ 333 h 400"/>
              <a:gd name="T60" fmla="*/ 350 w 400"/>
              <a:gd name="T61" fmla="*/ 350 h 400"/>
              <a:gd name="T62" fmla="*/ 333 w 400"/>
              <a:gd name="T63" fmla="*/ 311 h 400"/>
              <a:gd name="T64" fmla="*/ 310 w 400"/>
              <a:gd name="T65" fmla="*/ 33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0" h="400">
                <a:moveTo>
                  <a:pt x="380" y="184"/>
                </a:moveTo>
                <a:cubicBezTo>
                  <a:pt x="376" y="184"/>
                  <a:pt x="364" y="184"/>
                  <a:pt x="360" y="184"/>
                </a:cubicBezTo>
                <a:cubicBezTo>
                  <a:pt x="349" y="184"/>
                  <a:pt x="340" y="191"/>
                  <a:pt x="340" y="200"/>
                </a:cubicBezTo>
                <a:cubicBezTo>
                  <a:pt x="340" y="209"/>
                  <a:pt x="349" y="216"/>
                  <a:pt x="360" y="216"/>
                </a:cubicBezTo>
                <a:cubicBezTo>
                  <a:pt x="364" y="216"/>
                  <a:pt x="376" y="216"/>
                  <a:pt x="380" y="216"/>
                </a:cubicBezTo>
                <a:cubicBezTo>
                  <a:pt x="391" y="216"/>
                  <a:pt x="400" y="209"/>
                  <a:pt x="400" y="200"/>
                </a:cubicBezTo>
                <a:cubicBezTo>
                  <a:pt x="400" y="191"/>
                  <a:pt x="391" y="184"/>
                  <a:pt x="380" y="184"/>
                </a:cubicBezTo>
                <a:close/>
                <a:moveTo>
                  <a:pt x="200" y="90"/>
                </a:moveTo>
                <a:cubicBezTo>
                  <a:pt x="139" y="90"/>
                  <a:pt x="90" y="139"/>
                  <a:pt x="90" y="200"/>
                </a:cubicBezTo>
                <a:cubicBezTo>
                  <a:pt x="90" y="261"/>
                  <a:pt x="139" y="310"/>
                  <a:pt x="200" y="310"/>
                </a:cubicBezTo>
                <a:cubicBezTo>
                  <a:pt x="261" y="310"/>
                  <a:pt x="310" y="261"/>
                  <a:pt x="310" y="200"/>
                </a:cubicBezTo>
                <a:cubicBezTo>
                  <a:pt x="310" y="139"/>
                  <a:pt x="261" y="90"/>
                  <a:pt x="200" y="90"/>
                </a:cubicBezTo>
                <a:close/>
                <a:moveTo>
                  <a:pt x="200" y="280"/>
                </a:moveTo>
                <a:cubicBezTo>
                  <a:pt x="156" y="280"/>
                  <a:pt x="120" y="244"/>
                  <a:pt x="120" y="200"/>
                </a:cubicBezTo>
                <a:cubicBezTo>
                  <a:pt x="120" y="156"/>
                  <a:pt x="156" y="120"/>
                  <a:pt x="200" y="120"/>
                </a:cubicBezTo>
                <a:cubicBezTo>
                  <a:pt x="244" y="120"/>
                  <a:pt x="280" y="156"/>
                  <a:pt x="280" y="200"/>
                </a:cubicBezTo>
                <a:cubicBezTo>
                  <a:pt x="280" y="244"/>
                  <a:pt x="244" y="280"/>
                  <a:pt x="200" y="280"/>
                </a:cubicBezTo>
                <a:close/>
                <a:moveTo>
                  <a:pt x="59" y="200"/>
                </a:moveTo>
                <a:cubicBezTo>
                  <a:pt x="59" y="191"/>
                  <a:pt x="51" y="184"/>
                  <a:pt x="40" y="184"/>
                </a:cubicBezTo>
                <a:cubicBezTo>
                  <a:pt x="36" y="184"/>
                  <a:pt x="23" y="184"/>
                  <a:pt x="20" y="184"/>
                </a:cubicBezTo>
                <a:cubicBezTo>
                  <a:pt x="9" y="184"/>
                  <a:pt x="0" y="191"/>
                  <a:pt x="0" y="200"/>
                </a:cubicBezTo>
                <a:cubicBezTo>
                  <a:pt x="0" y="209"/>
                  <a:pt x="9" y="216"/>
                  <a:pt x="20" y="216"/>
                </a:cubicBezTo>
                <a:cubicBezTo>
                  <a:pt x="23" y="216"/>
                  <a:pt x="36" y="216"/>
                  <a:pt x="40" y="216"/>
                </a:cubicBezTo>
                <a:cubicBezTo>
                  <a:pt x="51" y="216"/>
                  <a:pt x="59" y="209"/>
                  <a:pt x="59" y="200"/>
                </a:cubicBezTo>
                <a:close/>
                <a:moveTo>
                  <a:pt x="200" y="60"/>
                </a:moveTo>
                <a:cubicBezTo>
                  <a:pt x="209" y="60"/>
                  <a:pt x="216" y="51"/>
                  <a:pt x="216" y="40"/>
                </a:cubicBezTo>
                <a:cubicBezTo>
                  <a:pt x="216" y="36"/>
                  <a:pt x="216" y="24"/>
                  <a:pt x="216" y="20"/>
                </a:cubicBezTo>
                <a:cubicBezTo>
                  <a:pt x="216" y="9"/>
                  <a:pt x="209" y="0"/>
                  <a:pt x="200" y="0"/>
                </a:cubicBezTo>
                <a:cubicBezTo>
                  <a:pt x="191" y="0"/>
                  <a:pt x="184" y="9"/>
                  <a:pt x="184" y="20"/>
                </a:cubicBezTo>
                <a:cubicBezTo>
                  <a:pt x="184" y="24"/>
                  <a:pt x="184" y="36"/>
                  <a:pt x="184" y="40"/>
                </a:cubicBezTo>
                <a:cubicBezTo>
                  <a:pt x="184" y="51"/>
                  <a:pt x="191" y="60"/>
                  <a:pt x="200" y="60"/>
                </a:cubicBezTo>
                <a:close/>
                <a:moveTo>
                  <a:pt x="200" y="340"/>
                </a:moveTo>
                <a:cubicBezTo>
                  <a:pt x="191" y="340"/>
                  <a:pt x="184" y="349"/>
                  <a:pt x="184" y="360"/>
                </a:cubicBezTo>
                <a:cubicBezTo>
                  <a:pt x="184" y="364"/>
                  <a:pt x="184" y="376"/>
                  <a:pt x="184" y="380"/>
                </a:cubicBezTo>
                <a:cubicBezTo>
                  <a:pt x="184" y="391"/>
                  <a:pt x="191" y="400"/>
                  <a:pt x="200" y="400"/>
                </a:cubicBezTo>
                <a:cubicBezTo>
                  <a:pt x="209" y="400"/>
                  <a:pt x="216" y="391"/>
                  <a:pt x="216" y="380"/>
                </a:cubicBezTo>
                <a:cubicBezTo>
                  <a:pt x="216" y="376"/>
                  <a:pt x="216" y="364"/>
                  <a:pt x="216" y="360"/>
                </a:cubicBezTo>
                <a:cubicBezTo>
                  <a:pt x="216" y="349"/>
                  <a:pt x="209" y="340"/>
                  <a:pt x="200" y="340"/>
                </a:cubicBezTo>
                <a:close/>
                <a:moveTo>
                  <a:pt x="347" y="75"/>
                </a:moveTo>
                <a:cubicBezTo>
                  <a:pt x="355" y="67"/>
                  <a:pt x="356" y="56"/>
                  <a:pt x="350" y="50"/>
                </a:cubicBezTo>
                <a:cubicBezTo>
                  <a:pt x="344" y="44"/>
                  <a:pt x="332" y="45"/>
                  <a:pt x="324" y="53"/>
                </a:cubicBezTo>
                <a:cubicBezTo>
                  <a:pt x="322" y="55"/>
                  <a:pt x="313" y="64"/>
                  <a:pt x="310" y="67"/>
                </a:cubicBezTo>
                <a:cubicBezTo>
                  <a:pt x="303" y="74"/>
                  <a:pt x="301" y="86"/>
                  <a:pt x="308" y="92"/>
                </a:cubicBezTo>
                <a:cubicBezTo>
                  <a:pt x="314" y="98"/>
                  <a:pt x="325" y="97"/>
                  <a:pt x="333" y="89"/>
                </a:cubicBezTo>
                <a:cubicBezTo>
                  <a:pt x="335" y="87"/>
                  <a:pt x="345" y="77"/>
                  <a:pt x="347" y="75"/>
                </a:cubicBezTo>
                <a:close/>
                <a:moveTo>
                  <a:pt x="66" y="311"/>
                </a:moveTo>
                <a:cubicBezTo>
                  <a:pt x="64" y="313"/>
                  <a:pt x="55" y="322"/>
                  <a:pt x="52" y="325"/>
                </a:cubicBezTo>
                <a:cubicBezTo>
                  <a:pt x="45" y="332"/>
                  <a:pt x="43" y="344"/>
                  <a:pt x="50" y="350"/>
                </a:cubicBezTo>
                <a:cubicBezTo>
                  <a:pt x="56" y="356"/>
                  <a:pt x="67" y="355"/>
                  <a:pt x="75" y="347"/>
                </a:cubicBezTo>
                <a:cubicBezTo>
                  <a:pt x="77" y="345"/>
                  <a:pt x="87" y="335"/>
                  <a:pt x="89" y="333"/>
                </a:cubicBezTo>
                <a:cubicBezTo>
                  <a:pt x="97" y="325"/>
                  <a:pt x="98" y="314"/>
                  <a:pt x="92" y="308"/>
                </a:cubicBezTo>
                <a:cubicBezTo>
                  <a:pt x="86" y="302"/>
                  <a:pt x="74" y="303"/>
                  <a:pt x="66" y="311"/>
                </a:cubicBezTo>
                <a:close/>
                <a:moveTo>
                  <a:pt x="75" y="53"/>
                </a:moveTo>
                <a:cubicBezTo>
                  <a:pt x="67" y="45"/>
                  <a:pt x="56" y="44"/>
                  <a:pt x="50" y="50"/>
                </a:cubicBezTo>
                <a:cubicBezTo>
                  <a:pt x="43" y="56"/>
                  <a:pt x="45" y="67"/>
                  <a:pt x="52" y="75"/>
                </a:cubicBezTo>
                <a:cubicBezTo>
                  <a:pt x="55" y="77"/>
                  <a:pt x="64" y="87"/>
                  <a:pt x="66" y="89"/>
                </a:cubicBezTo>
                <a:cubicBezTo>
                  <a:pt x="74" y="97"/>
                  <a:pt x="86" y="98"/>
                  <a:pt x="92" y="92"/>
                </a:cubicBezTo>
                <a:cubicBezTo>
                  <a:pt x="98" y="86"/>
                  <a:pt x="97" y="74"/>
                  <a:pt x="89" y="67"/>
                </a:cubicBezTo>
                <a:cubicBezTo>
                  <a:pt x="87" y="64"/>
                  <a:pt x="77" y="55"/>
                  <a:pt x="75" y="53"/>
                </a:cubicBezTo>
                <a:close/>
                <a:moveTo>
                  <a:pt x="310" y="333"/>
                </a:moveTo>
                <a:cubicBezTo>
                  <a:pt x="313" y="335"/>
                  <a:pt x="322" y="345"/>
                  <a:pt x="324" y="347"/>
                </a:cubicBezTo>
                <a:cubicBezTo>
                  <a:pt x="332" y="355"/>
                  <a:pt x="344" y="356"/>
                  <a:pt x="350" y="350"/>
                </a:cubicBezTo>
                <a:cubicBezTo>
                  <a:pt x="356" y="344"/>
                  <a:pt x="355" y="332"/>
                  <a:pt x="347" y="325"/>
                </a:cubicBezTo>
                <a:cubicBezTo>
                  <a:pt x="345" y="322"/>
                  <a:pt x="335" y="313"/>
                  <a:pt x="333" y="311"/>
                </a:cubicBezTo>
                <a:cubicBezTo>
                  <a:pt x="325" y="303"/>
                  <a:pt x="314" y="302"/>
                  <a:pt x="308" y="308"/>
                </a:cubicBezTo>
                <a:cubicBezTo>
                  <a:pt x="301" y="314"/>
                  <a:pt x="303" y="325"/>
                  <a:pt x="310" y="333"/>
                </a:cubicBez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latin typeface="微软雅黑" panose="020B0503020204020204" pitchFamily="34" charset="-122"/>
              <a:ea typeface="微软雅黑" panose="020B0503020204020204" pitchFamily="34" charset="-122"/>
            </a:endParaRPr>
          </a:p>
        </p:txBody>
      </p:sp>
      <p:sp>
        <p:nvSpPr>
          <p:cNvPr id="128" name="Freeform 21"/>
          <p:cNvSpPr>
            <a:spLocks noEditPoints="1"/>
          </p:cNvSpPr>
          <p:nvPr/>
        </p:nvSpPr>
        <p:spPr bwMode="auto">
          <a:xfrm>
            <a:off x="6723689" y="2257726"/>
            <a:ext cx="623849" cy="625816"/>
          </a:xfrm>
          <a:custGeom>
            <a:avLst/>
            <a:gdLst>
              <a:gd name="T0" fmla="*/ 390 w 403"/>
              <a:gd name="T1" fmla="*/ 150 h 404"/>
              <a:gd name="T2" fmla="*/ 241 w 403"/>
              <a:gd name="T3" fmla="*/ 110 h 404"/>
              <a:gd name="T4" fmla="*/ 215 w 403"/>
              <a:gd name="T5" fmla="*/ 13 h 404"/>
              <a:gd name="T6" fmla="*/ 195 w 403"/>
              <a:gd name="T7" fmla="*/ 2 h 404"/>
              <a:gd name="T8" fmla="*/ 14 w 403"/>
              <a:gd name="T9" fmla="*/ 51 h 404"/>
              <a:gd name="T10" fmla="*/ 2 w 403"/>
              <a:gd name="T11" fmla="*/ 70 h 404"/>
              <a:gd name="T12" fmla="*/ 67 w 403"/>
              <a:gd name="T13" fmla="*/ 311 h 404"/>
              <a:gd name="T14" fmla="*/ 86 w 403"/>
              <a:gd name="T15" fmla="*/ 322 h 404"/>
              <a:gd name="T16" fmla="*/ 159 w 403"/>
              <a:gd name="T17" fmla="*/ 302 h 404"/>
              <a:gd name="T18" fmla="*/ 149 w 403"/>
              <a:gd name="T19" fmla="*/ 339 h 404"/>
              <a:gd name="T20" fmla="*/ 160 w 403"/>
              <a:gd name="T21" fmla="*/ 358 h 404"/>
              <a:gd name="T22" fmla="*/ 322 w 403"/>
              <a:gd name="T23" fmla="*/ 401 h 404"/>
              <a:gd name="T24" fmla="*/ 342 w 403"/>
              <a:gd name="T25" fmla="*/ 391 h 404"/>
              <a:gd name="T26" fmla="*/ 401 w 403"/>
              <a:gd name="T27" fmla="*/ 169 h 404"/>
              <a:gd name="T28" fmla="*/ 390 w 403"/>
              <a:gd name="T29" fmla="*/ 150 h 404"/>
              <a:gd name="T30" fmla="*/ 34 w 403"/>
              <a:gd name="T31" fmla="*/ 75 h 404"/>
              <a:gd name="T32" fmla="*/ 191 w 403"/>
              <a:gd name="T33" fmla="*/ 33 h 404"/>
              <a:gd name="T34" fmla="*/ 249 w 403"/>
              <a:gd name="T35" fmla="*/ 249 h 404"/>
              <a:gd name="T36" fmla="*/ 92 w 403"/>
              <a:gd name="T37" fmla="*/ 291 h 404"/>
              <a:gd name="T38" fmla="*/ 34 w 403"/>
              <a:gd name="T39" fmla="*/ 75 h 404"/>
              <a:gd name="T40" fmla="*/ 315 w 403"/>
              <a:gd name="T41" fmla="*/ 371 h 404"/>
              <a:gd name="T42" fmla="*/ 179 w 403"/>
              <a:gd name="T43" fmla="*/ 334 h 404"/>
              <a:gd name="T44" fmla="*/ 190 w 403"/>
              <a:gd name="T45" fmla="*/ 294 h 404"/>
              <a:gd name="T46" fmla="*/ 268 w 403"/>
              <a:gd name="T47" fmla="*/ 273 h 404"/>
              <a:gd name="T48" fmla="*/ 279 w 403"/>
              <a:gd name="T49" fmla="*/ 254 h 404"/>
              <a:gd name="T50" fmla="*/ 249 w 403"/>
              <a:gd name="T51" fmla="*/ 142 h 404"/>
              <a:gd name="T52" fmla="*/ 368 w 403"/>
              <a:gd name="T53" fmla="*/ 174 h 404"/>
              <a:gd name="T54" fmla="*/ 315 w 403"/>
              <a:gd name="T55" fmla="*/ 37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404">
                <a:moveTo>
                  <a:pt x="390" y="150"/>
                </a:moveTo>
                <a:cubicBezTo>
                  <a:pt x="241" y="110"/>
                  <a:pt x="241" y="110"/>
                  <a:pt x="241" y="110"/>
                </a:cubicBezTo>
                <a:cubicBezTo>
                  <a:pt x="215" y="13"/>
                  <a:pt x="215" y="13"/>
                  <a:pt x="215" y="13"/>
                </a:cubicBezTo>
                <a:cubicBezTo>
                  <a:pt x="213" y="5"/>
                  <a:pt x="204" y="0"/>
                  <a:pt x="195" y="2"/>
                </a:cubicBezTo>
                <a:cubicBezTo>
                  <a:pt x="14" y="51"/>
                  <a:pt x="14" y="51"/>
                  <a:pt x="14" y="51"/>
                </a:cubicBezTo>
                <a:cubicBezTo>
                  <a:pt x="5" y="53"/>
                  <a:pt x="0" y="62"/>
                  <a:pt x="2" y="70"/>
                </a:cubicBezTo>
                <a:cubicBezTo>
                  <a:pt x="67" y="311"/>
                  <a:pt x="67" y="311"/>
                  <a:pt x="67" y="311"/>
                </a:cubicBezTo>
                <a:cubicBezTo>
                  <a:pt x="69" y="319"/>
                  <a:pt x="78" y="324"/>
                  <a:pt x="86" y="322"/>
                </a:cubicBezTo>
                <a:cubicBezTo>
                  <a:pt x="159" y="302"/>
                  <a:pt x="159" y="302"/>
                  <a:pt x="159" y="302"/>
                </a:cubicBezTo>
                <a:cubicBezTo>
                  <a:pt x="149" y="339"/>
                  <a:pt x="149" y="339"/>
                  <a:pt x="149" y="339"/>
                </a:cubicBezTo>
                <a:cubicBezTo>
                  <a:pt x="147" y="347"/>
                  <a:pt x="152" y="356"/>
                  <a:pt x="160" y="358"/>
                </a:cubicBezTo>
                <a:cubicBezTo>
                  <a:pt x="322" y="401"/>
                  <a:pt x="322" y="401"/>
                  <a:pt x="322" y="401"/>
                </a:cubicBezTo>
                <a:cubicBezTo>
                  <a:pt x="331" y="404"/>
                  <a:pt x="340" y="399"/>
                  <a:pt x="342" y="391"/>
                </a:cubicBezTo>
                <a:cubicBezTo>
                  <a:pt x="401" y="169"/>
                  <a:pt x="401" y="169"/>
                  <a:pt x="401" y="169"/>
                </a:cubicBezTo>
                <a:cubicBezTo>
                  <a:pt x="403" y="161"/>
                  <a:pt x="398" y="152"/>
                  <a:pt x="390" y="150"/>
                </a:cubicBezTo>
                <a:close/>
                <a:moveTo>
                  <a:pt x="34" y="75"/>
                </a:moveTo>
                <a:cubicBezTo>
                  <a:pt x="191" y="33"/>
                  <a:pt x="191" y="33"/>
                  <a:pt x="191" y="33"/>
                </a:cubicBezTo>
                <a:cubicBezTo>
                  <a:pt x="249" y="249"/>
                  <a:pt x="249" y="249"/>
                  <a:pt x="249" y="249"/>
                </a:cubicBezTo>
                <a:cubicBezTo>
                  <a:pt x="92" y="291"/>
                  <a:pt x="92" y="291"/>
                  <a:pt x="92" y="291"/>
                </a:cubicBezTo>
                <a:lnTo>
                  <a:pt x="34" y="75"/>
                </a:lnTo>
                <a:close/>
                <a:moveTo>
                  <a:pt x="315" y="371"/>
                </a:moveTo>
                <a:cubicBezTo>
                  <a:pt x="179" y="334"/>
                  <a:pt x="179" y="334"/>
                  <a:pt x="179" y="334"/>
                </a:cubicBezTo>
                <a:cubicBezTo>
                  <a:pt x="190" y="294"/>
                  <a:pt x="190" y="294"/>
                  <a:pt x="190" y="294"/>
                </a:cubicBezTo>
                <a:cubicBezTo>
                  <a:pt x="268" y="273"/>
                  <a:pt x="268" y="273"/>
                  <a:pt x="268" y="273"/>
                </a:cubicBezTo>
                <a:cubicBezTo>
                  <a:pt x="276" y="271"/>
                  <a:pt x="282" y="262"/>
                  <a:pt x="279" y="254"/>
                </a:cubicBezTo>
                <a:cubicBezTo>
                  <a:pt x="249" y="142"/>
                  <a:pt x="249" y="142"/>
                  <a:pt x="249" y="142"/>
                </a:cubicBezTo>
                <a:cubicBezTo>
                  <a:pt x="368" y="174"/>
                  <a:pt x="368" y="174"/>
                  <a:pt x="368" y="174"/>
                </a:cubicBezTo>
                <a:lnTo>
                  <a:pt x="315" y="371"/>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latin typeface="微软雅黑" panose="020B0503020204020204" pitchFamily="34" charset="-122"/>
              <a:ea typeface="微软雅黑" panose="020B0503020204020204" pitchFamily="34" charset="-122"/>
            </a:endParaRPr>
          </a:p>
        </p:txBody>
      </p:sp>
      <p:sp>
        <p:nvSpPr>
          <p:cNvPr id="129" name="Freeform 26"/>
          <p:cNvSpPr>
            <a:spLocks/>
          </p:cNvSpPr>
          <p:nvPr/>
        </p:nvSpPr>
        <p:spPr bwMode="auto">
          <a:xfrm>
            <a:off x="8811110" y="2422220"/>
            <a:ext cx="513556" cy="53260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latin typeface="微软雅黑" panose="020B0503020204020204" pitchFamily="34" charset="-122"/>
              <a:ea typeface="微软雅黑" panose="020B0503020204020204" pitchFamily="34" charset="-122"/>
            </a:endParaRPr>
          </a:p>
        </p:txBody>
      </p:sp>
      <p:sp>
        <p:nvSpPr>
          <p:cNvPr id="130" name="Freeform 12"/>
          <p:cNvSpPr>
            <a:spLocks/>
          </p:cNvSpPr>
          <p:nvPr/>
        </p:nvSpPr>
        <p:spPr bwMode="auto">
          <a:xfrm>
            <a:off x="1608509" y="450912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5">
              <a:lumMod val="75000"/>
            </a:schemeClr>
          </a:solidFill>
          <a:ln>
            <a:noFill/>
          </a:ln>
          <a:extLst/>
        </p:spPr>
        <p:txBody>
          <a:bodyPr/>
          <a:lstStyle/>
          <a:p>
            <a:endParaRPr lang="zh-CN" altLang="en-US">
              <a:solidFill>
                <a:schemeClr val="tx1">
                  <a:lumMod val="50000"/>
                  <a:lumOff val="50000"/>
                </a:schemeClr>
              </a:solidFill>
            </a:endParaRPr>
          </a:p>
        </p:txBody>
      </p:sp>
      <p:sp>
        <p:nvSpPr>
          <p:cNvPr id="131" name="Freeform 12"/>
          <p:cNvSpPr>
            <a:spLocks/>
          </p:cNvSpPr>
          <p:nvPr/>
        </p:nvSpPr>
        <p:spPr bwMode="auto">
          <a:xfrm flipH="1" flipV="1">
            <a:off x="10249469" y="5543401"/>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5">
              <a:lumMod val="75000"/>
            </a:schemeClr>
          </a:solidFill>
          <a:ln>
            <a:noFill/>
          </a:ln>
          <a:extLst/>
        </p:spPr>
        <p:txBody>
          <a:bodyPr/>
          <a:lstStyle/>
          <a:p>
            <a:endParaRPr lang="zh-CN" altLang="en-US">
              <a:solidFill>
                <a:schemeClr val="tx1">
                  <a:lumMod val="50000"/>
                  <a:lumOff val="50000"/>
                </a:schemeClr>
              </a:solidFill>
            </a:endParaRPr>
          </a:p>
        </p:txBody>
      </p:sp>
      <p:sp>
        <p:nvSpPr>
          <p:cNvPr id="132" name="TextBox 131"/>
          <p:cNvSpPr txBox="1"/>
          <p:nvPr/>
        </p:nvSpPr>
        <p:spPr>
          <a:xfrm>
            <a:off x="1968549" y="4823321"/>
            <a:ext cx="8545239" cy="905248"/>
          </a:xfrm>
          <a:prstGeom prst="rect">
            <a:avLst/>
          </a:prstGeom>
          <a:noFill/>
        </p:spPr>
        <p:txBody>
          <a:bodyPr wrap="square" rtlCol="0">
            <a:spAutoFit/>
          </a:bodyPr>
          <a:lstStyle/>
          <a:p>
            <a:pPr>
              <a:lnSpc>
                <a:spcPct val="130000"/>
              </a:lnSpc>
              <a:spcBef>
                <a:spcPct val="0"/>
              </a:spcBef>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上述图表的综合描述说明入。在此录入上述图表的综合描述说明，在此录入上述图表的上述图表的综合描述说明入。在此录入上述图表的综合描述说明，在此录入上述图表的上述图表的综合描述说明入。</a:t>
            </a:r>
          </a:p>
        </p:txBody>
      </p:sp>
      <p:sp>
        <p:nvSpPr>
          <p:cNvPr id="17" name="TextBox 16"/>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400039454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5">
                                            <p:graphicEl>
                                              <a:dgm id="{3B837679-D346-4EBB-AB0C-EE653ACF3C6C}"/>
                                            </p:graphicEl>
                                          </p:spTgt>
                                        </p:tgtEl>
                                        <p:attrNameLst>
                                          <p:attrName>style.visibility</p:attrName>
                                        </p:attrNameLst>
                                      </p:cBhvr>
                                      <p:to>
                                        <p:strVal val="visible"/>
                                      </p:to>
                                    </p:set>
                                    <p:animEffect transition="in" filter="wipe(left)">
                                      <p:cBhvr>
                                        <p:cTn id="7" dur="500"/>
                                        <p:tgtEl>
                                          <p:spTgt spid="125">
                                            <p:graphicEl>
                                              <a:dgm id="{3B837679-D346-4EBB-AB0C-EE653ACF3C6C}"/>
                                            </p:graphic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5">
                                            <p:graphicEl>
                                              <a:dgm id="{5CD9D2C4-CA47-4E2F-9386-15BF2C5BFCE9}"/>
                                            </p:graphicEl>
                                          </p:spTgt>
                                        </p:tgtEl>
                                        <p:attrNameLst>
                                          <p:attrName>style.visibility</p:attrName>
                                        </p:attrNameLst>
                                      </p:cBhvr>
                                      <p:to>
                                        <p:strVal val="visible"/>
                                      </p:to>
                                    </p:set>
                                    <p:animEffect transition="in" filter="wipe(left)">
                                      <p:cBhvr>
                                        <p:cTn id="11" dur="500"/>
                                        <p:tgtEl>
                                          <p:spTgt spid="125">
                                            <p:graphicEl>
                                              <a:dgm id="{5CD9D2C4-CA47-4E2F-9386-15BF2C5BFCE9}"/>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6"/>
                                        </p:tgtEl>
                                        <p:attrNameLst>
                                          <p:attrName>style.visibility</p:attrName>
                                        </p:attrNameLst>
                                      </p:cBhvr>
                                      <p:to>
                                        <p:strVal val="visible"/>
                                      </p:to>
                                    </p:set>
                                    <p:animEffect transition="in" filter="fade">
                                      <p:cBhvr>
                                        <p:cTn id="15" dur="500"/>
                                        <p:tgtEl>
                                          <p:spTgt spid="12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25">
                                            <p:graphicEl>
                                              <a:dgm id="{1FE64DFD-23AF-4F50-BCBC-C27132FB3B0D}"/>
                                            </p:graphicEl>
                                          </p:spTgt>
                                        </p:tgtEl>
                                        <p:attrNameLst>
                                          <p:attrName>style.visibility</p:attrName>
                                        </p:attrNameLst>
                                      </p:cBhvr>
                                      <p:to>
                                        <p:strVal val="visible"/>
                                      </p:to>
                                    </p:set>
                                    <p:animEffect transition="in" filter="wipe(left)">
                                      <p:cBhvr>
                                        <p:cTn id="19" dur="500"/>
                                        <p:tgtEl>
                                          <p:spTgt spid="125">
                                            <p:graphicEl>
                                              <a:dgm id="{1FE64DFD-23AF-4F50-BCBC-C27132FB3B0D}"/>
                                            </p:graphic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25">
                                            <p:graphicEl>
                                              <a:dgm id="{D1957E8D-52E6-47CA-9E1F-B3BE7EB3E09B}"/>
                                            </p:graphicEl>
                                          </p:spTgt>
                                        </p:tgtEl>
                                        <p:attrNameLst>
                                          <p:attrName>style.visibility</p:attrName>
                                        </p:attrNameLst>
                                      </p:cBhvr>
                                      <p:to>
                                        <p:strVal val="visible"/>
                                      </p:to>
                                    </p:set>
                                    <p:animEffect transition="in" filter="wipe(left)">
                                      <p:cBhvr>
                                        <p:cTn id="23" dur="500"/>
                                        <p:tgtEl>
                                          <p:spTgt spid="125">
                                            <p:graphicEl>
                                              <a:dgm id="{D1957E8D-52E6-47CA-9E1F-B3BE7EB3E09B}"/>
                                            </p:graphic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25">
                                            <p:graphicEl>
                                              <a:dgm id="{B651F1CF-D429-4713-ABB8-9F7461E4F7F5}"/>
                                            </p:graphicEl>
                                          </p:spTgt>
                                        </p:tgtEl>
                                        <p:attrNameLst>
                                          <p:attrName>style.visibility</p:attrName>
                                        </p:attrNameLst>
                                      </p:cBhvr>
                                      <p:to>
                                        <p:strVal val="visible"/>
                                      </p:to>
                                    </p:set>
                                    <p:animEffect transition="in" filter="wipe(left)">
                                      <p:cBhvr>
                                        <p:cTn id="27" dur="500"/>
                                        <p:tgtEl>
                                          <p:spTgt spid="125">
                                            <p:graphicEl>
                                              <a:dgm id="{B651F1CF-D429-4713-ABB8-9F7461E4F7F5}"/>
                                            </p:graphic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27"/>
                                        </p:tgtEl>
                                        <p:attrNameLst>
                                          <p:attrName>style.visibility</p:attrName>
                                        </p:attrNameLst>
                                      </p:cBhvr>
                                      <p:to>
                                        <p:strVal val="visible"/>
                                      </p:to>
                                    </p:set>
                                    <p:animEffect transition="in" filter="fade">
                                      <p:cBhvr>
                                        <p:cTn id="31" dur="500"/>
                                        <p:tgtEl>
                                          <p:spTgt spid="127"/>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25">
                                            <p:graphicEl>
                                              <a:dgm id="{BF198A36-C0C4-4E90-AC13-6C982ACE8400}"/>
                                            </p:graphicEl>
                                          </p:spTgt>
                                        </p:tgtEl>
                                        <p:attrNameLst>
                                          <p:attrName>style.visibility</p:attrName>
                                        </p:attrNameLst>
                                      </p:cBhvr>
                                      <p:to>
                                        <p:strVal val="visible"/>
                                      </p:to>
                                    </p:set>
                                    <p:animEffect transition="in" filter="wipe(left)">
                                      <p:cBhvr>
                                        <p:cTn id="35" dur="500"/>
                                        <p:tgtEl>
                                          <p:spTgt spid="125">
                                            <p:graphicEl>
                                              <a:dgm id="{BF198A36-C0C4-4E90-AC13-6C982ACE8400}"/>
                                            </p:graphicEl>
                                          </p:spTgt>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25">
                                            <p:graphicEl>
                                              <a:dgm id="{47A26F57-A010-4072-9EBD-86BD6484D91B}"/>
                                            </p:graphicEl>
                                          </p:spTgt>
                                        </p:tgtEl>
                                        <p:attrNameLst>
                                          <p:attrName>style.visibility</p:attrName>
                                        </p:attrNameLst>
                                      </p:cBhvr>
                                      <p:to>
                                        <p:strVal val="visible"/>
                                      </p:to>
                                    </p:set>
                                    <p:animEffect transition="in" filter="wipe(left)">
                                      <p:cBhvr>
                                        <p:cTn id="39" dur="500"/>
                                        <p:tgtEl>
                                          <p:spTgt spid="125">
                                            <p:graphicEl>
                                              <a:dgm id="{47A26F57-A010-4072-9EBD-86BD6484D91B}"/>
                                            </p:graphicEl>
                                          </p:spTgt>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125">
                                            <p:graphicEl>
                                              <a:dgm id="{C26DB7B9-FAD6-48DB-954D-A5E46F77BD6D}"/>
                                            </p:graphicEl>
                                          </p:spTgt>
                                        </p:tgtEl>
                                        <p:attrNameLst>
                                          <p:attrName>style.visibility</p:attrName>
                                        </p:attrNameLst>
                                      </p:cBhvr>
                                      <p:to>
                                        <p:strVal val="visible"/>
                                      </p:to>
                                    </p:set>
                                    <p:animEffect transition="in" filter="wipe(left)">
                                      <p:cBhvr>
                                        <p:cTn id="43" dur="500"/>
                                        <p:tgtEl>
                                          <p:spTgt spid="125">
                                            <p:graphicEl>
                                              <a:dgm id="{C26DB7B9-FAD6-48DB-954D-A5E46F77BD6D}"/>
                                            </p:graphicEl>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28"/>
                                        </p:tgtEl>
                                        <p:attrNameLst>
                                          <p:attrName>style.visibility</p:attrName>
                                        </p:attrNameLst>
                                      </p:cBhvr>
                                      <p:to>
                                        <p:strVal val="visible"/>
                                      </p:to>
                                    </p:set>
                                    <p:animEffect transition="in" filter="fade">
                                      <p:cBhvr>
                                        <p:cTn id="47" dur="500"/>
                                        <p:tgtEl>
                                          <p:spTgt spid="128"/>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125">
                                            <p:graphicEl>
                                              <a:dgm id="{2467359E-7225-4CFB-BBD2-900CCD5D7BDE}"/>
                                            </p:graphicEl>
                                          </p:spTgt>
                                        </p:tgtEl>
                                        <p:attrNameLst>
                                          <p:attrName>style.visibility</p:attrName>
                                        </p:attrNameLst>
                                      </p:cBhvr>
                                      <p:to>
                                        <p:strVal val="visible"/>
                                      </p:to>
                                    </p:set>
                                    <p:animEffect transition="in" filter="wipe(left)">
                                      <p:cBhvr>
                                        <p:cTn id="51" dur="500"/>
                                        <p:tgtEl>
                                          <p:spTgt spid="125">
                                            <p:graphicEl>
                                              <a:dgm id="{2467359E-7225-4CFB-BBD2-900CCD5D7BDE}"/>
                                            </p:graphicEl>
                                          </p:spTgt>
                                        </p:tgtEl>
                                      </p:cBhvr>
                                    </p:animEffect>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125">
                                            <p:graphicEl>
                                              <a:dgm id="{A9F63716-280D-4A8A-8AF8-9D84FEF36D8F}"/>
                                            </p:graphicEl>
                                          </p:spTgt>
                                        </p:tgtEl>
                                        <p:attrNameLst>
                                          <p:attrName>style.visibility</p:attrName>
                                        </p:attrNameLst>
                                      </p:cBhvr>
                                      <p:to>
                                        <p:strVal val="visible"/>
                                      </p:to>
                                    </p:set>
                                    <p:animEffect transition="in" filter="wipe(left)">
                                      <p:cBhvr>
                                        <p:cTn id="55" dur="500"/>
                                        <p:tgtEl>
                                          <p:spTgt spid="125">
                                            <p:graphicEl>
                                              <a:dgm id="{A9F63716-280D-4A8A-8AF8-9D84FEF36D8F}"/>
                                            </p:graphicEl>
                                          </p:spTgt>
                                        </p:tgtEl>
                                      </p:cBhvr>
                                    </p:animEffect>
                                  </p:childTnLst>
                                </p:cTn>
                              </p:par>
                            </p:childTnLst>
                          </p:cTn>
                        </p:par>
                        <p:par>
                          <p:cTn id="56" fill="hold">
                            <p:stCondLst>
                              <p:cond delay="6500"/>
                            </p:stCondLst>
                            <p:childTnLst>
                              <p:par>
                                <p:cTn id="57" presetID="22" presetClass="entr" presetSubtype="8" fill="hold" grpId="0" nodeType="afterEffect">
                                  <p:stCondLst>
                                    <p:cond delay="0"/>
                                  </p:stCondLst>
                                  <p:childTnLst>
                                    <p:set>
                                      <p:cBhvr>
                                        <p:cTn id="58" dur="1" fill="hold">
                                          <p:stCondLst>
                                            <p:cond delay="0"/>
                                          </p:stCondLst>
                                        </p:cTn>
                                        <p:tgtEl>
                                          <p:spTgt spid="125">
                                            <p:graphicEl>
                                              <a:dgm id="{939DFC11-B217-40F1-B0EE-ADA1D5FE8FDC}"/>
                                            </p:graphicEl>
                                          </p:spTgt>
                                        </p:tgtEl>
                                        <p:attrNameLst>
                                          <p:attrName>style.visibility</p:attrName>
                                        </p:attrNameLst>
                                      </p:cBhvr>
                                      <p:to>
                                        <p:strVal val="visible"/>
                                      </p:to>
                                    </p:set>
                                    <p:animEffect transition="in" filter="wipe(left)">
                                      <p:cBhvr>
                                        <p:cTn id="59" dur="500"/>
                                        <p:tgtEl>
                                          <p:spTgt spid="125">
                                            <p:graphicEl>
                                              <a:dgm id="{939DFC11-B217-40F1-B0EE-ADA1D5FE8FDC}"/>
                                            </p:graphicEl>
                                          </p:spTgt>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129"/>
                                        </p:tgtEl>
                                        <p:attrNameLst>
                                          <p:attrName>style.visibility</p:attrName>
                                        </p:attrNameLst>
                                      </p:cBhvr>
                                      <p:to>
                                        <p:strVal val="visible"/>
                                      </p:to>
                                    </p:set>
                                    <p:animEffect transition="in" filter="fade">
                                      <p:cBhvr>
                                        <p:cTn id="63" dur="500"/>
                                        <p:tgtEl>
                                          <p:spTgt spid="129"/>
                                        </p:tgtEl>
                                      </p:cBhvr>
                                    </p:animEffect>
                                  </p:childTnLst>
                                </p:cTn>
                              </p:par>
                            </p:childTnLst>
                          </p:cTn>
                        </p:par>
                        <p:par>
                          <p:cTn id="64" fill="hold">
                            <p:stCondLst>
                              <p:cond delay="7500"/>
                            </p:stCondLst>
                            <p:childTnLst>
                              <p:par>
                                <p:cTn id="65" presetID="1" presetClass="entr" presetSubtype="0" fill="hold" grpId="0" nodeType="afterEffect">
                                  <p:stCondLst>
                                    <p:cond delay="0"/>
                                  </p:stCondLst>
                                  <p:childTnLst>
                                    <p:set>
                                      <p:cBhvr>
                                        <p:cTn id="66" dur="1" fill="hold">
                                          <p:stCondLst>
                                            <p:cond delay="0"/>
                                          </p:stCondLst>
                                        </p:cTn>
                                        <p:tgtEl>
                                          <p:spTgt spid="130"/>
                                        </p:tgtEl>
                                        <p:attrNameLst>
                                          <p:attrName>style.visibility</p:attrName>
                                        </p:attrNameLst>
                                      </p:cBhvr>
                                      <p:to>
                                        <p:strVal val="visible"/>
                                      </p:to>
                                    </p:set>
                                  </p:childTnLst>
                                </p:cTn>
                              </p:par>
                              <p:par>
                                <p:cTn id="67" presetID="35" presetClass="path" presetSubtype="0" accel="50000" decel="50000" fill="hold" grpId="1" nodeType="withEffect">
                                  <p:stCondLst>
                                    <p:cond delay="0"/>
                                  </p:stCondLst>
                                  <p:childTnLst>
                                    <p:animMotion origin="layout" path="M -3.56836E-6 -3.7037E-7 L 0.36686 0.15278 " pathEditMode="relative" rAng="0" ptsTypes="AA">
                                      <p:cBhvr>
                                        <p:cTn id="68" dur="500" spd="-99900" fill="hold"/>
                                        <p:tgtEl>
                                          <p:spTgt spid="130"/>
                                        </p:tgtEl>
                                        <p:attrNameLst>
                                          <p:attrName>ppt_x,ppt_y</p:attrName>
                                        </p:attrNameLst>
                                      </p:cBhvr>
                                      <p:rCtr x="18343" y="7639"/>
                                    </p:animMotion>
                                  </p:childTnLst>
                                </p:cTn>
                              </p:par>
                              <p:par>
                                <p:cTn id="69" presetID="1" presetClass="entr" presetSubtype="0" fill="hold" grpId="0" nodeType="withEffect">
                                  <p:stCondLst>
                                    <p:cond delay="0"/>
                                  </p:stCondLst>
                                  <p:childTnLst>
                                    <p:set>
                                      <p:cBhvr>
                                        <p:cTn id="70" dur="1" fill="hold">
                                          <p:stCondLst>
                                            <p:cond delay="0"/>
                                          </p:stCondLst>
                                        </p:cTn>
                                        <p:tgtEl>
                                          <p:spTgt spid="131"/>
                                        </p:tgtEl>
                                        <p:attrNameLst>
                                          <p:attrName>style.visibility</p:attrName>
                                        </p:attrNameLst>
                                      </p:cBhvr>
                                      <p:to>
                                        <p:strVal val="visible"/>
                                      </p:to>
                                    </p:set>
                                  </p:childTnLst>
                                </p:cTn>
                              </p:par>
                              <p:par>
                                <p:cTn id="71" presetID="35" presetClass="path" presetSubtype="0" accel="50000" decel="50000" fill="hold" grpId="1" nodeType="withEffect">
                                  <p:stCondLst>
                                    <p:cond delay="0"/>
                                  </p:stCondLst>
                                  <p:childTnLst>
                                    <p:animMotion origin="layout" path="M 7.85742E-7 -3.33333E-6 L -0.39495 -0.11018 " pathEditMode="relative" rAng="0" ptsTypes="AA">
                                      <p:cBhvr>
                                        <p:cTn id="72" dur="500" spd="-99900" fill="hold"/>
                                        <p:tgtEl>
                                          <p:spTgt spid="131"/>
                                        </p:tgtEl>
                                        <p:attrNameLst>
                                          <p:attrName>ppt_x,ppt_y</p:attrName>
                                        </p:attrNameLst>
                                      </p:cBhvr>
                                      <p:rCtr x="-19748" y="-5509"/>
                                    </p:animMotion>
                                  </p:childTnLst>
                                </p:cTn>
                              </p:par>
                            </p:childTnLst>
                          </p:cTn>
                        </p:par>
                        <p:par>
                          <p:cTn id="73" fill="hold">
                            <p:stCondLst>
                              <p:cond delay="8000"/>
                            </p:stCondLst>
                            <p:childTnLst>
                              <p:par>
                                <p:cTn id="74" presetID="18" presetClass="entr" presetSubtype="3" fill="hold" grpId="0" nodeType="afterEffect">
                                  <p:stCondLst>
                                    <p:cond delay="0"/>
                                  </p:stCondLst>
                                  <p:childTnLst>
                                    <p:set>
                                      <p:cBhvr>
                                        <p:cTn id="75" dur="1" fill="hold">
                                          <p:stCondLst>
                                            <p:cond delay="0"/>
                                          </p:stCondLst>
                                        </p:cTn>
                                        <p:tgtEl>
                                          <p:spTgt spid="132"/>
                                        </p:tgtEl>
                                        <p:attrNameLst>
                                          <p:attrName>style.visibility</p:attrName>
                                        </p:attrNameLst>
                                      </p:cBhvr>
                                      <p:to>
                                        <p:strVal val="visible"/>
                                      </p:to>
                                    </p:set>
                                    <p:animEffect transition="in" filter="strips(upRight)">
                                      <p:cBhvr>
                                        <p:cTn id="76" dur="500"/>
                                        <p:tgtEl>
                                          <p:spTgt spid="132"/>
                                        </p:tgtEl>
                                      </p:cBhvr>
                                    </p:animEffect>
                                  </p:childTnLst>
                                </p:cTn>
                              </p:par>
                            </p:childTnLst>
                          </p:cTn>
                        </p:par>
                        <p:par>
                          <p:cTn id="77" fill="hold">
                            <p:stCondLst>
                              <p:cond delay="8500"/>
                            </p:stCondLst>
                            <p:childTnLst>
                              <p:par>
                                <p:cTn id="78" presetID="10" presetClass="entr" presetSubtype="0" fill="hold" grpId="0" nodeType="afterEffect">
                                  <p:stCondLst>
                                    <p:cond delay="0"/>
                                  </p:stCondLst>
                                  <p:childTnLst>
                                    <p:set>
                                      <p:cBhvr>
                                        <p:cTn id="79" dur="1" fill="hold">
                                          <p:stCondLst>
                                            <p:cond delay="0"/>
                                          </p:stCondLst>
                                        </p:cTn>
                                        <p:tgtEl>
                                          <p:spTgt spid="17"/>
                                        </p:tgtEl>
                                        <p:attrNameLst>
                                          <p:attrName>style.visibility</p:attrName>
                                        </p:attrNameLst>
                                      </p:cBhvr>
                                      <p:to>
                                        <p:strVal val="visible"/>
                                      </p:to>
                                    </p:set>
                                    <p:animEffect transition="in" filter="fade">
                                      <p:cBhvr>
                                        <p:cTn id="80"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5" grpId="0">
        <p:bldSub>
          <a:bldDgm bld="one"/>
        </p:bldSub>
      </p:bldGraphic>
      <p:bldP spid="126" grpId="0" animBg="1"/>
      <p:bldP spid="127" grpId="0" animBg="1"/>
      <p:bldP spid="128" grpId="0" animBg="1"/>
      <p:bldP spid="129" grpId="0" animBg="1"/>
      <p:bldP spid="130" grpId="0" animBg="1"/>
      <p:bldP spid="130" grpId="1" animBg="1"/>
      <p:bldP spid="131" grpId="0" animBg="1"/>
      <p:bldP spid="131" grpId="1" animBg="1"/>
      <p:bldP spid="132"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05133" cy="6858000"/>
          </a:xfrm>
          <a:prstGeom prst="rect">
            <a:avLst/>
          </a:prstGeom>
        </p:spPr>
      </p:pic>
      <p:sp>
        <p:nvSpPr>
          <p:cNvPr id="55" name="矩形 5"/>
          <p:cNvSpPr/>
          <p:nvPr/>
        </p:nvSpPr>
        <p:spPr>
          <a:xfrm>
            <a:off x="784" y="2571750"/>
            <a:ext cx="12217483" cy="3953594"/>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5">
              <a:lumMod val="50000"/>
            </a:schemeClr>
          </a:solidFill>
          <a:ln>
            <a:noFill/>
          </a:ln>
          <a:effectLst>
            <a:outerShdw blurRad="1143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Freeform 5"/>
          <p:cNvSpPr>
            <a:spLocks/>
          </p:cNvSpPr>
          <p:nvPr/>
        </p:nvSpPr>
        <p:spPr bwMode="auto">
          <a:xfrm>
            <a:off x="5199659" y="1772816"/>
            <a:ext cx="1819732" cy="164069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26"/>
          <p:cNvSpPr>
            <a:spLocks noChangeAspect="1" noEditPoints="1"/>
          </p:cNvSpPr>
          <p:nvPr/>
        </p:nvSpPr>
        <p:spPr bwMode="auto">
          <a:xfrm>
            <a:off x="5780384" y="2181307"/>
            <a:ext cx="658282" cy="823712"/>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34495E"/>
              </a:solidFill>
              <a:latin typeface="Arial" panose="020B0604020202020204" pitchFamily="34" charset="0"/>
              <a:cs typeface="Arial" panose="020B0604020202020204" pitchFamily="34" charset="0"/>
            </a:endParaRPr>
          </a:p>
        </p:txBody>
      </p:sp>
      <p:sp>
        <p:nvSpPr>
          <p:cNvPr id="58" name="文本框 12"/>
          <p:cNvSpPr txBox="1"/>
          <p:nvPr/>
        </p:nvSpPr>
        <p:spPr>
          <a:xfrm>
            <a:off x="5279469" y="3573016"/>
            <a:ext cx="1705916" cy="1261884"/>
          </a:xfrm>
          <a:prstGeom prst="rect">
            <a:avLst/>
          </a:prstGeom>
          <a:noFill/>
        </p:spPr>
        <p:txBody>
          <a:bodyPr wrap="none" rtlCol="0">
            <a:spAutoFit/>
          </a:bodyPr>
          <a:lstStyle/>
          <a:p>
            <a:pPr algn="ctr"/>
            <a:r>
              <a:rPr lang="zh-CN" altLang="en-US" sz="4800" b="1" dirty="0" smtClean="0">
                <a:solidFill>
                  <a:schemeClr val="accent5">
                    <a:lumMod val="60000"/>
                    <a:lumOff val="40000"/>
                  </a:schemeClr>
                </a:solidFill>
                <a:latin typeface="微软雅黑" panose="020B0503020204020204" pitchFamily="34" charset="-122"/>
                <a:ea typeface="微软雅黑" panose="020B0503020204020204" pitchFamily="34" charset="-122"/>
              </a:rPr>
              <a:t>前言</a:t>
            </a:r>
            <a:endParaRPr lang="en-US" altLang="zh-CN" sz="4800" b="1" dirty="0" smtClean="0">
              <a:solidFill>
                <a:schemeClr val="accent5">
                  <a:lumMod val="60000"/>
                  <a:lumOff val="40000"/>
                </a:schemeClr>
              </a:solidFill>
              <a:latin typeface="微软雅黑" panose="020B0503020204020204" pitchFamily="34" charset="-122"/>
              <a:ea typeface="微软雅黑" panose="020B0503020204020204" pitchFamily="34" charset="-122"/>
            </a:endParaRPr>
          </a:p>
          <a:p>
            <a:pPr algn="ctr"/>
            <a:r>
              <a:rPr lang="en-US" altLang="zh-CN" sz="2800" kern="100" dirty="0" smtClean="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Foreword</a:t>
            </a:r>
            <a:endParaRPr lang="zh-CN" altLang="zh-CN" sz="28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60" name="组合 59"/>
          <p:cNvGrpSpPr/>
          <p:nvPr/>
        </p:nvGrpSpPr>
        <p:grpSpPr>
          <a:xfrm>
            <a:off x="5539709" y="4949138"/>
            <a:ext cx="1436675" cy="215444"/>
            <a:chOff x="4369395" y="3284984"/>
            <a:chExt cx="1436675" cy="215444"/>
          </a:xfrm>
        </p:grpSpPr>
        <p:sp>
          <p:nvSpPr>
            <p:cNvPr id="6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accent5">
                      <a:lumMod val="60000"/>
                      <a:lumOff val="40000"/>
                    </a:schemeClr>
                  </a:solidFill>
                  <a:latin typeface="微软雅黑" pitchFamily="34" charset="-122"/>
                  <a:ea typeface="微软雅黑" pitchFamily="34" charset="-122"/>
                </a:rPr>
                <a:t>最新成果</a:t>
              </a:r>
              <a:endParaRPr lang="zh-CN" altLang="en-US" sz="1400" dirty="0">
                <a:solidFill>
                  <a:schemeClr val="accent5">
                    <a:lumMod val="60000"/>
                    <a:lumOff val="40000"/>
                  </a:schemeClr>
                </a:solidFill>
                <a:latin typeface="微软雅黑" pitchFamily="34" charset="-122"/>
                <a:ea typeface="微软雅黑" pitchFamily="34" charset="-122"/>
              </a:endParaRPr>
            </a:p>
          </p:txBody>
        </p:sp>
        <p:grpSp>
          <p:nvGrpSpPr>
            <p:cNvPr id="62" name="组合 61"/>
            <p:cNvGrpSpPr/>
            <p:nvPr/>
          </p:nvGrpSpPr>
          <p:grpSpPr>
            <a:xfrm>
              <a:off x="4369395" y="3316401"/>
              <a:ext cx="168551" cy="168551"/>
              <a:chOff x="5005199" y="3717032"/>
              <a:chExt cx="168551" cy="168551"/>
            </a:xfrm>
          </p:grpSpPr>
          <p:sp>
            <p:nvSpPr>
              <p:cNvPr id="63" name="椭圆 62"/>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64" name="等腰三角形 6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grpSp>
        <p:nvGrpSpPr>
          <p:cNvPr id="65" name="组合 64"/>
          <p:cNvGrpSpPr/>
          <p:nvPr/>
        </p:nvGrpSpPr>
        <p:grpSpPr>
          <a:xfrm>
            <a:off x="5557246" y="5413507"/>
            <a:ext cx="1436675" cy="215444"/>
            <a:chOff x="4369395" y="3284984"/>
            <a:chExt cx="1436675" cy="215444"/>
          </a:xfrm>
        </p:grpSpPr>
        <p:sp>
          <p:nvSpPr>
            <p:cNvPr id="6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accent5">
                      <a:lumMod val="60000"/>
                      <a:lumOff val="40000"/>
                    </a:schemeClr>
                  </a:solidFill>
                  <a:latin typeface="微软雅黑" pitchFamily="34" charset="-122"/>
                  <a:ea typeface="微软雅黑" pitchFamily="34" charset="-122"/>
                </a:rPr>
                <a:t>内在联系</a:t>
              </a:r>
              <a:endParaRPr lang="zh-CN" altLang="en-US" sz="1400" dirty="0">
                <a:solidFill>
                  <a:schemeClr val="accent5">
                    <a:lumMod val="60000"/>
                    <a:lumOff val="40000"/>
                  </a:schemeClr>
                </a:solidFill>
                <a:latin typeface="微软雅黑" pitchFamily="34" charset="-122"/>
                <a:ea typeface="微软雅黑" pitchFamily="34" charset="-122"/>
              </a:endParaRPr>
            </a:p>
          </p:txBody>
        </p:sp>
        <p:grpSp>
          <p:nvGrpSpPr>
            <p:cNvPr id="67" name="组合 66"/>
            <p:cNvGrpSpPr/>
            <p:nvPr/>
          </p:nvGrpSpPr>
          <p:grpSpPr>
            <a:xfrm>
              <a:off x="4369395" y="3316401"/>
              <a:ext cx="168551" cy="168551"/>
              <a:chOff x="5005199" y="3717032"/>
              <a:chExt cx="168551" cy="168551"/>
            </a:xfrm>
          </p:grpSpPr>
          <p:sp>
            <p:nvSpPr>
              <p:cNvPr id="68" name="椭圆 67"/>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69" name="等腰三角形 6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sp>
        <p:nvSpPr>
          <p:cNvPr id="38" name="TextBox 37"/>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20555900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0-#ppt_h/2"/>
                                          </p:val>
                                        </p:tav>
                                        <p:tav tm="100000">
                                          <p:val>
                                            <p:strVal val="#ppt_y"/>
                                          </p:val>
                                        </p:tav>
                                      </p:tavLst>
                                    </p:anim>
                                  </p:childTnLst>
                                </p:cTn>
                              </p:par>
                              <p:par>
                                <p:cTn id="9" presetID="53" presetClass="entr" presetSubtype="16" fill="hold" grpId="0" nodeType="withEffect">
                                  <p:stCondLst>
                                    <p:cond delay="500"/>
                                  </p:stCondLst>
                                  <p:childTnLst>
                                    <p:set>
                                      <p:cBhvr>
                                        <p:cTn id="10" dur="1" fill="hold">
                                          <p:stCondLst>
                                            <p:cond delay="0"/>
                                          </p:stCondLst>
                                        </p:cTn>
                                        <p:tgtEl>
                                          <p:spTgt spid="57"/>
                                        </p:tgtEl>
                                        <p:attrNameLst>
                                          <p:attrName>style.visibility</p:attrName>
                                        </p:attrNameLst>
                                      </p:cBhvr>
                                      <p:to>
                                        <p:strVal val="visible"/>
                                      </p:to>
                                    </p:set>
                                    <p:anim calcmode="lin" valueType="num">
                                      <p:cBhvr>
                                        <p:cTn id="11" dur="500" fill="hold"/>
                                        <p:tgtEl>
                                          <p:spTgt spid="57"/>
                                        </p:tgtEl>
                                        <p:attrNameLst>
                                          <p:attrName>ppt_w</p:attrName>
                                        </p:attrNameLst>
                                      </p:cBhvr>
                                      <p:tavLst>
                                        <p:tav tm="0">
                                          <p:val>
                                            <p:fltVal val="0"/>
                                          </p:val>
                                        </p:tav>
                                        <p:tav tm="100000">
                                          <p:val>
                                            <p:strVal val="#ppt_w"/>
                                          </p:val>
                                        </p:tav>
                                      </p:tavLst>
                                    </p:anim>
                                    <p:anim calcmode="lin" valueType="num">
                                      <p:cBhvr>
                                        <p:cTn id="12" dur="500" fill="hold"/>
                                        <p:tgtEl>
                                          <p:spTgt spid="57"/>
                                        </p:tgtEl>
                                        <p:attrNameLst>
                                          <p:attrName>ppt_h</p:attrName>
                                        </p:attrNameLst>
                                      </p:cBhvr>
                                      <p:tavLst>
                                        <p:tav tm="0">
                                          <p:val>
                                            <p:fltVal val="0"/>
                                          </p:val>
                                        </p:tav>
                                        <p:tav tm="100000">
                                          <p:val>
                                            <p:strVal val="#ppt_h"/>
                                          </p:val>
                                        </p:tav>
                                      </p:tavLst>
                                    </p:anim>
                                    <p:animEffect transition="in" filter="fade">
                                      <p:cBhvr>
                                        <p:cTn id="13" dur="500"/>
                                        <p:tgtEl>
                                          <p:spTgt spid="57"/>
                                        </p:tgtEl>
                                      </p:cBhvr>
                                    </p:animEffect>
                                  </p:childTnLst>
                                </p:cTn>
                              </p:par>
                            </p:childTnLst>
                          </p:cTn>
                        </p:par>
                        <p:par>
                          <p:cTn id="14" fill="hold">
                            <p:stCondLst>
                              <p:cond delay="1000"/>
                            </p:stCondLst>
                            <p:childTnLst>
                              <p:par>
                                <p:cTn id="15" presetID="9" presetClass="entr" presetSubtype="0" fill="hold" grpId="0" nodeType="after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dissolve">
                                      <p:cBhvr>
                                        <p:cTn id="17" dur="500"/>
                                        <p:tgtEl>
                                          <p:spTgt spid="58"/>
                                        </p:tgtEl>
                                      </p:cBhvr>
                                    </p:animEffect>
                                  </p:childTnLst>
                                </p:cTn>
                              </p:par>
                              <p:par>
                                <p:cTn id="18" presetID="53" presetClass="entr" presetSubtype="16" fill="hold" nodeType="withEffect">
                                  <p:stCondLst>
                                    <p:cond delay="500"/>
                                  </p:stCondLst>
                                  <p:childTnLst>
                                    <p:set>
                                      <p:cBhvr>
                                        <p:cTn id="19" dur="1" fill="hold">
                                          <p:stCondLst>
                                            <p:cond delay="0"/>
                                          </p:stCondLst>
                                        </p:cTn>
                                        <p:tgtEl>
                                          <p:spTgt spid="60"/>
                                        </p:tgtEl>
                                        <p:attrNameLst>
                                          <p:attrName>style.visibility</p:attrName>
                                        </p:attrNameLst>
                                      </p:cBhvr>
                                      <p:to>
                                        <p:strVal val="visible"/>
                                      </p:to>
                                    </p:set>
                                    <p:anim calcmode="lin" valueType="num">
                                      <p:cBhvr>
                                        <p:cTn id="20" dur="500" fill="hold"/>
                                        <p:tgtEl>
                                          <p:spTgt spid="60"/>
                                        </p:tgtEl>
                                        <p:attrNameLst>
                                          <p:attrName>ppt_w</p:attrName>
                                        </p:attrNameLst>
                                      </p:cBhvr>
                                      <p:tavLst>
                                        <p:tav tm="0">
                                          <p:val>
                                            <p:fltVal val="0"/>
                                          </p:val>
                                        </p:tav>
                                        <p:tav tm="100000">
                                          <p:val>
                                            <p:strVal val="#ppt_w"/>
                                          </p:val>
                                        </p:tav>
                                      </p:tavLst>
                                    </p:anim>
                                    <p:anim calcmode="lin" valueType="num">
                                      <p:cBhvr>
                                        <p:cTn id="21" dur="500" fill="hold"/>
                                        <p:tgtEl>
                                          <p:spTgt spid="60"/>
                                        </p:tgtEl>
                                        <p:attrNameLst>
                                          <p:attrName>ppt_h</p:attrName>
                                        </p:attrNameLst>
                                      </p:cBhvr>
                                      <p:tavLst>
                                        <p:tav tm="0">
                                          <p:val>
                                            <p:fltVal val="0"/>
                                          </p:val>
                                        </p:tav>
                                        <p:tav tm="100000">
                                          <p:val>
                                            <p:strVal val="#ppt_h"/>
                                          </p:val>
                                        </p:tav>
                                      </p:tavLst>
                                    </p:anim>
                                    <p:animEffect transition="in" filter="fade">
                                      <p:cBhvr>
                                        <p:cTn id="22" dur="500"/>
                                        <p:tgtEl>
                                          <p:spTgt spid="60"/>
                                        </p:tgtEl>
                                      </p:cBhvr>
                                    </p:animEffect>
                                  </p:childTnLst>
                                </p:cTn>
                              </p:par>
                              <p:par>
                                <p:cTn id="23" presetID="53" presetClass="entr" presetSubtype="16" fill="hold" nodeType="withEffect">
                                  <p:stCondLst>
                                    <p:cond delay="500"/>
                                  </p:stCondLst>
                                  <p:childTnLst>
                                    <p:set>
                                      <p:cBhvr>
                                        <p:cTn id="24" dur="1" fill="hold">
                                          <p:stCondLst>
                                            <p:cond delay="0"/>
                                          </p:stCondLst>
                                        </p:cTn>
                                        <p:tgtEl>
                                          <p:spTgt spid="65"/>
                                        </p:tgtEl>
                                        <p:attrNameLst>
                                          <p:attrName>style.visibility</p:attrName>
                                        </p:attrNameLst>
                                      </p:cBhvr>
                                      <p:to>
                                        <p:strVal val="visible"/>
                                      </p:to>
                                    </p:set>
                                    <p:anim calcmode="lin" valueType="num">
                                      <p:cBhvr>
                                        <p:cTn id="25" dur="500" fill="hold"/>
                                        <p:tgtEl>
                                          <p:spTgt spid="65"/>
                                        </p:tgtEl>
                                        <p:attrNameLst>
                                          <p:attrName>ppt_w</p:attrName>
                                        </p:attrNameLst>
                                      </p:cBhvr>
                                      <p:tavLst>
                                        <p:tav tm="0">
                                          <p:val>
                                            <p:fltVal val="0"/>
                                          </p:val>
                                        </p:tav>
                                        <p:tav tm="100000">
                                          <p:val>
                                            <p:strVal val="#ppt_w"/>
                                          </p:val>
                                        </p:tav>
                                      </p:tavLst>
                                    </p:anim>
                                    <p:anim calcmode="lin" valueType="num">
                                      <p:cBhvr>
                                        <p:cTn id="26" dur="500" fill="hold"/>
                                        <p:tgtEl>
                                          <p:spTgt spid="65"/>
                                        </p:tgtEl>
                                        <p:attrNameLst>
                                          <p:attrName>ppt_h</p:attrName>
                                        </p:attrNameLst>
                                      </p:cBhvr>
                                      <p:tavLst>
                                        <p:tav tm="0">
                                          <p:val>
                                            <p:fltVal val="0"/>
                                          </p:val>
                                        </p:tav>
                                        <p:tav tm="100000">
                                          <p:val>
                                            <p:strVal val="#ppt_h"/>
                                          </p:val>
                                        </p:tav>
                                      </p:tavLst>
                                    </p:anim>
                                    <p:animEffect transition="in" filter="fade">
                                      <p:cBhvr>
                                        <p:cTn id="27" dur="500"/>
                                        <p:tgtEl>
                                          <p:spTgt spid="65"/>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2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p:bldP spid="3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未来发展趋势</a:t>
            </a:r>
            <a:endParaRPr lang="zh-CN" altLang="en-US" dirty="0">
              <a:solidFill>
                <a:schemeClr val="bg1"/>
              </a:solidFill>
              <a:latin typeface="微软雅黑" pitchFamily="34" charset="-122"/>
              <a:ea typeface="微软雅黑" pitchFamily="34" charset="-122"/>
            </a:endParaRPr>
          </a:p>
        </p:txBody>
      </p:sp>
      <p:sp>
        <p:nvSpPr>
          <p:cNvPr id="50" name="Freeform 9"/>
          <p:cNvSpPr>
            <a:spLocks noEditPoints="1"/>
          </p:cNvSpPr>
          <p:nvPr/>
        </p:nvSpPr>
        <p:spPr bwMode="auto">
          <a:xfrm rot="19469485">
            <a:off x="350522" y="103242"/>
            <a:ext cx="395368" cy="421289"/>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cxnSp>
        <p:nvCxnSpPr>
          <p:cNvPr id="8" name="肘形连接符 7"/>
          <p:cNvCxnSpPr>
            <a:stCxn id="10" idx="6"/>
            <a:endCxn id="39" idx="2"/>
          </p:cNvCxnSpPr>
          <p:nvPr/>
        </p:nvCxnSpPr>
        <p:spPr>
          <a:xfrm>
            <a:off x="4899620" y="1869453"/>
            <a:ext cx="5359962" cy="1096970"/>
          </a:xfrm>
          <a:prstGeom prst="bentConnector3">
            <a:avLst>
              <a:gd name="adj1" fmla="val 50000"/>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4143620" y="1491453"/>
            <a:ext cx="756000" cy="756000"/>
            <a:chOff x="4534974" y="2492893"/>
            <a:chExt cx="756000" cy="756000"/>
          </a:xfrm>
        </p:grpSpPr>
        <p:sp>
          <p:nvSpPr>
            <p:cNvPr id="10" name="椭圆 9"/>
            <p:cNvSpPr/>
            <p:nvPr/>
          </p:nvSpPr>
          <p:spPr>
            <a:xfrm>
              <a:off x="4534974" y="2492893"/>
              <a:ext cx="756000" cy="756000"/>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687974" y="2629656"/>
              <a:ext cx="450000" cy="434596"/>
              <a:chOff x="5512720" y="2152017"/>
              <a:chExt cx="583915" cy="496874"/>
            </a:xfrm>
          </p:grpSpPr>
          <p:sp>
            <p:nvSpPr>
              <p:cNvPr id="12" name="Freeform 159"/>
              <p:cNvSpPr>
                <a:spLocks/>
              </p:cNvSpPr>
              <p:nvPr/>
            </p:nvSpPr>
            <p:spPr bwMode="auto">
              <a:xfrm>
                <a:off x="5574376" y="2246314"/>
                <a:ext cx="460603" cy="402577"/>
              </a:xfrm>
              <a:custGeom>
                <a:avLst/>
                <a:gdLst>
                  <a:gd name="T0" fmla="*/ 29 w 54"/>
                  <a:gd name="T1" fmla="*/ 1 h 47"/>
                  <a:gd name="T2" fmla="*/ 24 w 54"/>
                  <a:gd name="T3" fmla="*/ 1 h 47"/>
                  <a:gd name="T4" fmla="*/ 2 w 54"/>
                  <a:gd name="T5" fmla="*/ 15 h 47"/>
                  <a:gd name="T6" fmla="*/ 0 w 54"/>
                  <a:gd name="T7" fmla="*/ 20 h 47"/>
                  <a:gd name="T8" fmla="*/ 0 w 54"/>
                  <a:gd name="T9" fmla="*/ 44 h 47"/>
                  <a:gd name="T10" fmla="*/ 3 w 54"/>
                  <a:gd name="T11" fmla="*/ 47 h 47"/>
                  <a:gd name="T12" fmla="*/ 13 w 54"/>
                  <a:gd name="T13" fmla="*/ 47 h 47"/>
                  <a:gd name="T14" fmla="*/ 16 w 54"/>
                  <a:gd name="T15" fmla="*/ 44 h 47"/>
                  <a:gd name="T16" fmla="*/ 16 w 54"/>
                  <a:gd name="T17" fmla="*/ 27 h 47"/>
                  <a:gd name="T18" fmla="*/ 19 w 54"/>
                  <a:gd name="T19" fmla="*/ 24 h 47"/>
                  <a:gd name="T20" fmla="*/ 35 w 54"/>
                  <a:gd name="T21" fmla="*/ 24 h 47"/>
                  <a:gd name="T22" fmla="*/ 38 w 54"/>
                  <a:gd name="T23" fmla="*/ 27 h 47"/>
                  <a:gd name="T24" fmla="*/ 38 w 54"/>
                  <a:gd name="T25" fmla="*/ 44 h 47"/>
                  <a:gd name="T26" fmla="*/ 41 w 54"/>
                  <a:gd name="T27" fmla="*/ 47 h 47"/>
                  <a:gd name="T28" fmla="*/ 51 w 54"/>
                  <a:gd name="T29" fmla="*/ 47 h 47"/>
                  <a:gd name="T30" fmla="*/ 54 w 54"/>
                  <a:gd name="T31" fmla="*/ 44 h 47"/>
                  <a:gd name="T32" fmla="*/ 54 w 54"/>
                  <a:gd name="T33" fmla="*/ 20 h 47"/>
                  <a:gd name="T34" fmla="*/ 52 w 54"/>
                  <a:gd name="T35" fmla="*/ 16 h 47"/>
                  <a:gd name="T36" fmla="*/ 29 w 54"/>
                  <a:gd name="T37"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47">
                    <a:moveTo>
                      <a:pt x="29" y="1"/>
                    </a:moveTo>
                    <a:cubicBezTo>
                      <a:pt x="28" y="0"/>
                      <a:pt x="25" y="0"/>
                      <a:pt x="24" y="1"/>
                    </a:cubicBezTo>
                    <a:cubicBezTo>
                      <a:pt x="2" y="15"/>
                      <a:pt x="2" y="15"/>
                      <a:pt x="2" y="15"/>
                    </a:cubicBezTo>
                    <a:cubicBezTo>
                      <a:pt x="1" y="16"/>
                      <a:pt x="0" y="18"/>
                      <a:pt x="0" y="20"/>
                    </a:cubicBezTo>
                    <a:cubicBezTo>
                      <a:pt x="0" y="44"/>
                      <a:pt x="0" y="44"/>
                      <a:pt x="0" y="44"/>
                    </a:cubicBezTo>
                    <a:cubicBezTo>
                      <a:pt x="0" y="46"/>
                      <a:pt x="1" y="47"/>
                      <a:pt x="3" y="47"/>
                    </a:cubicBezTo>
                    <a:cubicBezTo>
                      <a:pt x="13" y="47"/>
                      <a:pt x="13" y="47"/>
                      <a:pt x="13" y="47"/>
                    </a:cubicBezTo>
                    <a:cubicBezTo>
                      <a:pt x="14" y="47"/>
                      <a:pt x="16" y="46"/>
                      <a:pt x="16" y="44"/>
                    </a:cubicBezTo>
                    <a:cubicBezTo>
                      <a:pt x="16" y="27"/>
                      <a:pt x="16" y="27"/>
                      <a:pt x="16" y="27"/>
                    </a:cubicBezTo>
                    <a:cubicBezTo>
                      <a:pt x="16" y="26"/>
                      <a:pt x="17" y="24"/>
                      <a:pt x="19" y="24"/>
                    </a:cubicBezTo>
                    <a:cubicBezTo>
                      <a:pt x="35" y="24"/>
                      <a:pt x="35" y="24"/>
                      <a:pt x="35" y="24"/>
                    </a:cubicBezTo>
                    <a:cubicBezTo>
                      <a:pt x="37" y="24"/>
                      <a:pt x="38" y="26"/>
                      <a:pt x="38" y="27"/>
                    </a:cubicBezTo>
                    <a:cubicBezTo>
                      <a:pt x="38" y="44"/>
                      <a:pt x="38" y="44"/>
                      <a:pt x="38" y="44"/>
                    </a:cubicBezTo>
                    <a:cubicBezTo>
                      <a:pt x="38" y="46"/>
                      <a:pt x="39" y="47"/>
                      <a:pt x="41" y="47"/>
                    </a:cubicBezTo>
                    <a:cubicBezTo>
                      <a:pt x="51" y="47"/>
                      <a:pt x="51" y="47"/>
                      <a:pt x="51" y="47"/>
                    </a:cubicBezTo>
                    <a:cubicBezTo>
                      <a:pt x="53" y="47"/>
                      <a:pt x="54" y="46"/>
                      <a:pt x="54" y="44"/>
                    </a:cubicBezTo>
                    <a:cubicBezTo>
                      <a:pt x="54" y="20"/>
                      <a:pt x="54" y="20"/>
                      <a:pt x="54" y="20"/>
                    </a:cubicBezTo>
                    <a:cubicBezTo>
                      <a:pt x="54" y="19"/>
                      <a:pt x="53" y="17"/>
                      <a:pt x="52" y="16"/>
                    </a:cubicBezTo>
                    <a:lnTo>
                      <a:pt x="29" y="1"/>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89"/>
              </a:p>
            </p:txBody>
          </p:sp>
          <p:sp>
            <p:nvSpPr>
              <p:cNvPr id="13" name="Freeform 160"/>
              <p:cNvSpPr>
                <a:spLocks/>
              </p:cNvSpPr>
              <p:nvPr/>
            </p:nvSpPr>
            <p:spPr bwMode="auto">
              <a:xfrm>
                <a:off x="5512720" y="2152017"/>
                <a:ext cx="583915" cy="224863"/>
              </a:xfrm>
              <a:custGeom>
                <a:avLst/>
                <a:gdLst>
                  <a:gd name="T0" fmla="*/ 64 w 68"/>
                  <a:gd name="T1" fmla="*/ 20 h 26"/>
                  <a:gd name="T2" fmla="*/ 61 w 68"/>
                  <a:gd name="T3" fmla="*/ 15 h 26"/>
                  <a:gd name="T4" fmla="*/ 61 w 68"/>
                  <a:gd name="T5" fmla="*/ 10 h 26"/>
                  <a:gd name="T6" fmla="*/ 58 w 68"/>
                  <a:gd name="T7" fmla="*/ 7 h 26"/>
                  <a:gd name="T8" fmla="*/ 57 w 68"/>
                  <a:gd name="T9" fmla="*/ 7 h 26"/>
                  <a:gd name="T10" fmla="*/ 54 w 68"/>
                  <a:gd name="T11" fmla="*/ 10 h 26"/>
                  <a:gd name="T12" fmla="*/ 54 w 68"/>
                  <a:gd name="T13" fmla="*/ 10 h 26"/>
                  <a:gd name="T14" fmla="*/ 52 w 68"/>
                  <a:gd name="T15" fmla="*/ 12 h 26"/>
                  <a:gd name="T16" fmla="*/ 36 w 68"/>
                  <a:gd name="T17" fmla="*/ 1 h 26"/>
                  <a:gd name="T18" fmla="*/ 33 w 68"/>
                  <a:gd name="T19" fmla="*/ 0 h 26"/>
                  <a:gd name="T20" fmla="*/ 30 w 68"/>
                  <a:gd name="T21" fmla="*/ 1 h 26"/>
                  <a:gd name="T22" fmla="*/ 2 w 68"/>
                  <a:gd name="T23" fmla="*/ 20 h 26"/>
                  <a:gd name="T24" fmla="*/ 1 w 68"/>
                  <a:gd name="T25" fmla="*/ 24 h 26"/>
                  <a:gd name="T26" fmla="*/ 5 w 68"/>
                  <a:gd name="T27" fmla="*/ 24 h 26"/>
                  <a:gd name="T28" fmla="*/ 31 w 68"/>
                  <a:gd name="T29" fmla="*/ 7 h 26"/>
                  <a:gd name="T30" fmla="*/ 36 w 68"/>
                  <a:gd name="T31" fmla="*/ 7 h 26"/>
                  <a:gd name="T32" fmla="*/ 63 w 68"/>
                  <a:gd name="T33" fmla="*/ 25 h 26"/>
                  <a:gd name="T34" fmla="*/ 67 w 68"/>
                  <a:gd name="T35" fmla="*/ 25 h 26"/>
                  <a:gd name="T36" fmla="*/ 66 w 68"/>
                  <a:gd name="T37" fmla="*/ 21 h 26"/>
                  <a:gd name="T38" fmla="*/ 64 w 68"/>
                  <a:gd name="T39"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26">
                    <a:moveTo>
                      <a:pt x="64" y="20"/>
                    </a:moveTo>
                    <a:cubicBezTo>
                      <a:pt x="62" y="19"/>
                      <a:pt x="61" y="17"/>
                      <a:pt x="61" y="15"/>
                    </a:cubicBezTo>
                    <a:cubicBezTo>
                      <a:pt x="61" y="10"/>
                      <a:pt x="61" y="10"/>
                      <a:pt x="61" y="10"/>
                    </a:cubicBezTo>
                    <a:cubicBezTo>
                      <a:pt x="61" y="8"/>
                      <a:pt x="60" y="7"/>
                      <a:pt x="58" y="7"/>
                    </a:cubicBezTo>
                    <a:cubicBezTo>
                      <a:pt x="57" y="7"/>
                      <a:pt x="57" y="7"/>
                      <a:pt x="57" y="7"/>
                    </a:cubicBezTo>
                    <a:cubicBezTo>
                      <a:pt x="56" y="7"/>
                      <a:pt x="54" y="8"/>
                      <a:pt x="54" y="10"/>
                    </a:cubicBezTo>
                    <a:cubicBezTo>
                      <a:pt x="54" y="10"/>
                      <a:pt x="54" y="10"/>
                      <a:pt x="54" y="10"/>
                    </a:cubicBezTo>
                    <a:cubicBezTo>
                      <a:pt x="54" y="12"/>
                      <a:pt x="53" y="13"/>
                      <a:pt x="52" y="12"/>
                    </a:cubicBezTo>
                    <a:cubicBezTo>
                      <a:pt x="36" y="1"/>
                      <a:pt x="36" y="1"/>
                      <a:pt x="36" y="1"/>
                    </a:cubicBezTo>
                    <a:cubicBezTo>
                      <a:pt x="35" y="1"/>
                      <a:pt x="33" y="0"/>
                      <a:pt x="33" y="0"/>
                    </a:cubicBezTo>
                    <a:cubicBezTo>
                      <a:pt x="33" y="0"/>
                      <a:pt x="32" y="1"/>
                      <a:pt x="30" y="1"/>
                    </a:cubicBezTo>
                    <a:cubicBezTo>
                      <a:pt x="2" y="20"/>
                      <a:pt x="2" y="20"/>
                      <a:pt x="2" y="20"/>
                    </a:cubicBezTo>
                    <a:cubicBezTo>
                      <a:pt x="1" y="21"/>
                      <a:pt x="0" y="23"/>
                      <a:pt x="1" y="24"/>
                    </a:cubicBezTo>
                    <a:cubicBezTo>
                      <a:pt x="2" y="25"/>
                      <a:pt x="3" y="25"/>
                      <a:pt x="5" y="24"/>
                    </a:cubicBezTo>
                    <a:cubicBezTo>
                      <a:pt x="31" y="7"/>
                      <a:pt x="31" y="7"/>
                      <a:pt x="31" y="7"/>
                    </a:cubicBezTo>
                    <a:cubicBezTo>
                      <a:pt x="32" y="6"/>
                      <a:pt x="34" y="6"/>
                      <a:pt x="36" y="7"/>
                    </a:cubicBezTo>
                    <a:cubicBezTo>
                      <a:pt x="63" y="25"/>
                      <a:pt x="63" y="25"/>
                      <a:pt x="63" y="25"/>
                    </a:cubicBezTo>
                    <a:cubicBezTo>
                      <a:pt x="64" y="26"/>
                      <a:pt x="66" y="26"/>
                      <a:pt x="67" y="25"/>
                    </a:cubicBezTo>
                    <a:cubicBezTo>
                      <a:pt x="68" y="24"/>
                      <a:pt x="67" y="22"/>
                      <a:pt x="66" y="21"/>
                    </a:cubicBezTo>
                    <a:lnTo>
                      <a:pt x="64" y="20"/>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89"/>
              </a:p>
            </p:txBody>
          </p:sp>
        </p:grpSp>
      </p:grpSp>
      <p:cxnSp>
        <p:nvCxnSpPr>
          <p:cNvPr id="14" name="肘形连接符 13"/>
          <p:cNvCxnSpPr>
            <a:stCxn id="16" idx="6"/>
            <a:endCxn id="41" idx="2"/>
          </p:cNvCxnSpPr>
          <p:nvPr/>
        </p:nvCxnSpPr>
        <p:spPr>
          <a:xfrm>
            <a:off x="4899620" y="4056085"/>
            <a:ext cx="2891928" cy="531731"/>
          </a:xfrm>
          <a:prstGeom prst="bentConnector3">
            <a:avLst>
              <a:gd name="adj1" fmla="val 50000"/>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4143620" y="3678085"/>
            <a:ext cx="756000" cy="756000"/>
            <a:chOff x="4534974" y="4368345"/>
            <a:chExt cx="756000" cy="756000"/>
          </a:xfrm>
        </p:grpSpPr>
        <p:sp>
          <p:nvSpPr>
            <p:cNvPr id="16" name="椭圆 15"/>
            <p:cNvSpPr/>
            <p:nvPr/>
          </p:nvSpPr>
          <p:spPr>
            <a:xfrm>
              <a:off x="4534974" y="4368345"/>
              <a:ext cx="756000" cy="756000"/>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277"/>
            <p:cNvSpPr>
              <a:spLocks noEditPoints="1"/>
            </p:cNvSpPr>
            <p:nvPr/>
          </p:nvSpPr>
          <p:spPr bwMode="auto">
            <a:xfrm>
              <a:off x="4725418" y="4490152"/>
              <a:ext cx="383972" cy="455826"/>
            </a:xfrm>
            <a:custGeom>
              <a:avLst/>
              <a:gdLst>
                <a:gd name="T0" fmla="*/ 62 w 72"/>
                <a:gd name="T1" fmla="*/ 33 h 86"/>
                <a:gd name="T2" fmla="*/ 57 w 72"/>
                <a:gd name="T3" fmla="*/ 33 h 86"/>
                <a:gd name="T4" fmla="*/ 57 w 72"/>
                <a:gd name="T5" fmla="*/ 19 h 86"/>
                <a:gd name="T6" fmla="*/ 38 w 72"/>
                <a:gd name="T7" fmla="*/ 0 h 86"/>
                <a:gd name="T8" fmla="*/ 34 w 72"/>
                <a:gd name="T9" fmla="*/ 0 h 86"/>
                <a:gd name="T10" fmla="*/ 15 w 72"/>
                <a:gd name="T11" fmla="*/ 19 h 86"/>
                <a:gd name="T12" fmla="*/ 15 w 72"/>
                <a:gd name="T13" fmla="*/ 33 h 86"/>
                <a:gd name="T14" fmla="*/ 10 w 72"/>
                <a:gd name="T15" fmla="*/ 33 h 86"/>
                <a:gd name="T16" fmla="*/ 0 w 72"/>
                <a:gd name="T17" fmla="*/ 43 h 86"/>
                <a:gd name="T18" fmla="*/ 0 w 72"/>
                <a:gd name="T19" fmla="*/ 76 h 86"/>
                <a:gd name="T20" fmla="*/ 10 w 72"/>
                <a:gd name="T21" fmla="*/ 86 h 86"/>
                <a:gd name="T22" fmla="*/ 62 w 72"/>
                <a:gd name="T23" fmla="*/ 86 h 86"/>
                <a:gd name="T24" fmla="*/ 72 w 72"/>
                <a:gd name="T25" fmla="*/ 76 h 86"/>
                <a:gd name="T26" fmla="*/ 72 w 72"/>
                <a:gd name="T27" fmla="*/ 43 h 86"/>
                <a:gd name="T28" fmla="*/ 62 w 72"/>
                <a:gd name="T29" fmla="*/ 33 h 86"/>
                <a:gd name="T30" fmla="*/ 42 w 72"/>
                <a:gd name="T31" fmla="*/ 78 h 86"/>
                <a:gd name="T32" fmla="*/ 31 w 72"/>
                <a:gd name="T33" fmla="*/ 78 h 86"/>
                <a:gd name="T34" fmla="*/ 32 w 72"/>
                <a:gd name="T35" fmla="*/ 64 h 86"/>
                <a:gd name="T36" fmla="*/ 29 w 72"/>
                <a:gd name="T37" fmla="*/ 58 h 86"/>
                <a:gd name="T38" fmla="*/ 36 w 72"/>
                <a:gd name="T39" fmla="*/ 51 h 86"/>
                <a:gd name="T40" fmla="*/ 43 w 72"/>
                <a:gd name="T41" fmla="*/ 58 h 86"/>
                <a:gd name="T42" fmla="*/ 40 w 72"/>
                <a:gd name="T43" fmla="*/ 64 h 86"/>
                <a:gd name="T44" fmla="*/ 42 w 72"/>
                <a:gd name="T45" fmla="*/ 78 h 86"/>
                <a:gd name="T46" fmla="*/ 50 w 72"/>
                <a:gd name="T47" fmla="*/ 33 h 86"/>
                <a:gd name="T48" fmla="*/ 22 w 72"/>
                <a:gd name="T49" fmla="*/ 33 h 86"/>
                <a:gd name="T50" fmla="*/ 22 w 72"/>
                <a:gd name="T51" fmla="*/ 19 h 86"/>
                <a:gd name="T52" fmla="*/ 34 w 72"/>
                <a:gd name="T53" fmla="*/ 7 h 86"/>
                <a:gd name="T54" fmla="*/ 38 w 72"/>
                <a:gd name="T55" fmla="*/ 7 h 86"/>
                <a:gd name="T56" fmla="*/ 50 w 72"/>
                <a:gd name="T57" fmla="*/ 19 h 86"/>
                <a:gd name="T58" fmla="*/ 50 w 72"/>
                <a:gd name="T5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86">
                  <a:moveTo>
                    <a:pt x="62" y="33"/>
                  </a:moveTo>
                  <a:cubicBezTo>
                    <a:pt x="57" y="33"/>
                    <a:pt x="57" y="33"/>
                    <a:pt x="57" y="33"/>
                  </a:cubicBezTo>
                  <a:cubicBezTo>
                    <a:pt x="57" y="19"/>
                    <a:pt x="57" y="19"/>
                    <a:pt x="57" y="19"/>
                  </a:cubicBezTo>
                  <a:cubicBezTo>
                    <a:pt x="57" y="9"/>
                    <a:pt x="49" y="0"/>
                    <a:pt x="38" y="0"/>
                  </a:cubicBezTo>
                  <a:cubicBezTo>
                    <a:pt x="34" y="0"/>
                    <a:pt x="34" y="0"/>
                    <a:pt x="34" y="0"/>
                  </a:cubicBezTo>
                  <a:cubicBezTo>
                    <a:pt x="24" y="0"/>
                    <a:pt x="15" y="9"/>
                    <a:pt x="15" y="19"/>
                  </a:cubicBezTo>
                  <a:cubicBezTo>
                    <a:pt x="15" y="33"/>
                    <a:pt x="15" y="33"/>
                    <a:pt x="15" y="33"/>
                  </a:cubicBezTo>
                  <a:cubicBezTo>
                    <a:pt x="10" y="33"/>
                    <a:pt x="10" y="33"/>
                    <a:pt x="10" y="33"/>
                  </a:cubicBezTo>
                  <a:cubicBezTo>
                    <a:pt x="5" y="33"/>
                    <a:pt x="0" y="37"/>
                    <a:pt x="0" y="43"/>
                  </a:cubicBezTo>
                  <a:cubicBezTo>
                    <a:pt x="0" y="76"/>
                    <a:pt x="0" y="76"/>
                    <a:pt x="0" y="76"/>
                  </a:cubicBezTo>
                  <a:cubicBezTo>
                    <a:pt x="0" y="81"/>
                    <a:pt x="5" y="86"/>
                    <a:pt x="10" y="86"/>
                  </a:cubicBezTo>
                  <a:cubicBezTo>
                    <a:pt x="62" y="86"/>
                    <a:pt x="62" y="86"/>
                    <a:pt x="62" y="86"/>
                  </a:cubicBezTo>
                  <a:cubicBezTo>
                    <a:pt x="68" y="86"/>
                    <a:pt x="72" y="81"/>
                    <a:pt x="72" y="76"/>
                  </a:cubicBezTo>
                  <a:cubicBezTo>
                    <a:pt x="72" y="43"/>
                    <a:pt x="72" y="43"/>
                    <a:pt x="72" y="43"/>
                  </a:cubicBezTo>
                  <a:cubicBezTo>
                    <a:pt x="72" y="37"/>
                    <a:pt x="68" y="33"/>
                    <a:pt x="62" y="33"/>
                  </a:cubicBezTo>
                  <a:close/>
                  <a:moveTo>
                    <a:pt x="42" y="78"/>
                  </a:moveTo>
                  <a:cubicBezTo>
                    <a:pt x="31" y="78"/>
                    <a:pt x="31" y="78"/>
                    <a:pt x="31" y="78"/>
                  </a:cubicBezTo>
                  <a:cubicBezTo>
                    <a:pt x="32" y="64"/>
                    <a:pt x="32" y="64"/>
                    <a:pt x="32" y="64"/>
                  </a:cubicBezTo>
                  <a:cubicBezTo>
                    <a:pt x="30" y="63"/>
                    <a:pt x="29" y="60"/>
                    <a:pt x="29" y="58"/>
                  </a:cubicBezTo>
                  <a:cubicBezTo>
                    <a:pt x="29" y="54"/>
                    <a:pt x="32" y="51"/>
                    <a:pt x="36" y="51"/>
                  </a:cubicBezTo>
                  <a:cubicBezTo>
                    <a:pt x="40" y="51"/>
                    <a:pt x="43" y="54"/>
                    <a:pt x="43" y="58"/>
                  </a:cubicBezTo>
                  <a:cubicBezTo>
                    <a:pt x="43" y="60"/>
                    <a:pt x="42" y="63"/>
                    <a:pt x="40" y="64"/>
                  </a:cubicBezTo>
                  <a:lnTo>
                    <a:pt x="42" y="78"/>
                  </a:lnTo>
                  <a:close/>
                  <a:moveTo>
                    <a:pt x="50" y="33"/>
                  </a:moveTo>
                  <a:cubicBezTo>
                    <a:pt x="22" y="33"/>
                    <a:pt x="22" y="33"/>
                    <a:pt x="22" y="33"/>
                  </a:cubicBezTo>
                  <a:cubicBezTo>
                    <a:pt x="22" y="19"/>
                    <a:pt x="22" y="19"/>
                    <a:pt x="22" y="19"/>
                  </a:cubicBezTo>
                  <a:cubicBezTo>
                    <a:pt x="22" y="13"/>
                    <a:pt x="28" y="7"/>
                    <a:pt x="34" y="7"/>
                  </a:cubicBezTo>
                  <a:cubicBezTo>
                    <a:pt x="38" y="7"/>
                    <a:pt x="38" y="7"/>
                    <a:pt x="38" y="7"/>
                  </a:cubicBezTo>
                  <a:cubicBezTo>
                    <a:pt x="45" y="7"/>
                    <a:pt x="50" y="13"/>
                    <a:pt x="50" y="19"/>
                  </a:cubicBezTo>
                  <a:lnTo>
                    <a:pt x="50" y="33"/>
                  </a:lnTo>
                  <a:close/>
                </a:path>
              </a:pathLst>
            </a:custGeom>
            <a:solidFill>
              <a:schemeClr val="accent5">
                <a:lumMod val="60000"/>
                <a:lumOff val="40000"/>
              </a:schemeClr>
            </a:solidFill>
            <a:ln>
              <a:noFill/>
            </a:ln>
            <a:extLst/>
          </p:spPr>
          <p:txBody>
            <a:bodyPr vert="horz" wrap="square" lIns="121920" tIns="60960" rIns="121920" bIns="60960" numCol="1" anchor="t" anchorCtr="0" compatLnSpc="1">
              <a:prstTxWarp prst="textNoShape">
                <a:avLst/>
              </a:prstTxWarp>
            </a:bodyPr>
            <a:lstStyle/>
            <a:p>
              <a:endParaRPr lang="zh-CN" altLang="en-US" sz="2489">
                <a:latin typeface="Arial" panose="020B0604020202020204" pitchFamily="34" charset="0"/>
                <a:cs typeface="Arial" panose="020B0604020202020204" pitchFamily="34" charset="0"/>
              </a:endParaRPr>
            </a:p>
          </p:txBody>
        </p:sp>
      </p:grpSp>
      <p:cxnSp>
        <p:nvCxnSpPr>
          <p:cNvPr id="21" name="肘形连接符 20"/>
          <p:cNvCxnSpPr>
            <a:stCxn id="24" idx="6"/>
            <a:endCxn id="40" idx="2"/>
          </p:cNvCxnSpPr>
          <p:nvPr/>
        </p:nvCxnSpPr>
        <p:spPr>
          <a:xfrm>
            <a:off x="4899620" y="2962769"/>
            <a:ext cx="4125946" cy="985073"/>
          </a:xfrm>
          <a:prstGeom prst="bentConnector3">
            <a:avLst>
              <a:gd name="adj1" fmla="val 50000"/>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4143620" y="2584769"/>
            <a:ext cx="756000" cy="756000"/>
            <a:chOff x="4534974" y="3430619"/>
            <a:chExt cx="756000" cy="756000"/>
          </a:xfrm>
        </p:grpSpPr>
        <p:sp>
          <p:nvSpPr>
            <p:cNvPr id="24" name="椭圆 23"/>
            <p:cNvSpPr/>
            <p:nvPr/>
          </p:nvSpPr>
          <p:spPr>
            <a:xfrm>
              <a:off x="4534974" y="3430619"/>
              <a:ext cx="756000" cy="756000"/>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5" name="Group 92"/>
            <p:cNvGrpSpPr/>
            <p:nvPr/>
          </p:nvGrpSpPr>
          <p:grpSpPr>
            <a:xfrm>
              <a:off x="4688410" y="3660828"/>
              <a:ext cx="474528" cy="295582"/>
              <a:chOff x="5172076" y="1938338"/>
              <a:chExt cx="471488" cy="293688"/>
            </a:xfrm>
            <a:solidFill>
              <a:schemeClr val="bg1"/>
            </a:solidFill>
          </p:grpSpPr>
          <p:sp>
            <p:nvSpPr>
              <p:cNvPr id="26" name="Freeform 8"/>
              <p:cNvSpPr>
                <a:spLocks noEditPoints="1"/>
              </p:cNvSpPr>
              <p:nvPr/>
            </p:nvSpPr>
            <p:spPr bwMode="auto">
              <a:xfrm>
                <a:off x="5172076" y="1938338"/>
                <a:ext cx="471488" cy="293688"/>
              </a:xfrm>
              <a:custGeom>
                <a:avLst/>
                <a:gdLst>
                  <a:gd name="T0" fmla="*/ 113 w 125"/>
                  <a:gd name="T1" fmla="*/ 18 h 78"/>
                  <a:gd name="T2" fmla="*/ 113 w 125"/>
                  <a:gd name="T3" fmla="*/ 0 h 78"/>
                  <a:gd name="T4" fmla="*/ 0 w 125"/>
                  <a:gd name="T5" fmla="*/ 0 h 78"/>
                  <a:gd name="T6" fmla="*/ 0 w 125"/>
                  <a:gd name="T7" fmla="*/ 78 h 78"/>
                  <a:gd name="T8" fmla="*/ 113 w 125"/>
                  <a:gd name="T9" fmla="*/ 78 h 78"/>
                  <a:gd name="T10" fmla="*/ 113 w 125"/>
                  <a:gd name="T11" fmla="*/ 60 h 78"/>
                  <a:gd name="T12" fmla="*/ 125 w 125"/>
                  <a:gd name="T13" fmla="*/ 54 h 78"/>
                  <a:gd name="T14" fmla="*/ 125 w 125"/>
                  <a:gd name="T15" fmla="*/ 26 h 78"/>
                  <a:gd name="T16" fmla="*/ 113 w 125"/>
                  <a:gd name="T17" fmla="*/ 18 h 78"/>
                  <a:gd name="T18" fmla="*/ 104 w 125"/>
                  <a:gd name="T19" fmla="*/ 69 h 78"/>
                  <a:gd name="T20" fmla="*/ 10 w 125"/>
                  <a:gd name="T21" fmla="*/ 69 h 78"/>
                  <a:gd name="T22" fmla="*/ 10 w 125"/>
                  <a:gd name="T23" fmla="*/ 10 h 78"/>
                  <a:gd name="T24" fmla="*/ 104 w 125"/>
                  <a:gd name="T25" fmla="*/ 10 h 78"/>
                  <a:gd name="T26" fmla="*/ 104 w 125"/>
                  <a:gd name="T27"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6"/>
                      <a:pt x="125" y="26"/>
                      <a:pt x="125" y="26"/>
                    </a:cubicBezTo>
                    <a:cubicBezTo>
                      <a:pt x="125" y="17"/>
                      <a:pt x="116" y="18"/>
                      <a:pt x="113" y="18"/>
                    </a:cubicBezTo>
                    <a:close/>
                    <a:moveTo>
                      <a:pt x="104" y="69"/>
                    </a:moveTo>
                    <a:cubicBezTo>
                      <a:pt x="10" y="69"/>
                      <a:pt x="10" y="69"/>
                      <a:pt x="10" y="69"/>
                    </a:cubicBezTo>
                    <a:cubicBezTo>
                      <a:pt x="10" y="10"/>
                      <a:pt x="10" y="10"/>
                      <a:pt x="10" y="10"/>
                    </a:cubicBezTo>
                    <a:cubicBezTo>
                      <a:pt x="104" y="10"/>
                      <a:pt x="104" y="10"/>
                      <a:pt x="104" y="10"/>
                    </a:cubicBezTo>
                    <a:lnTo>
                      <a:pt x="104" y="69"/>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533"/>
              </a:p>
            </p:txBody>
          </p:sp>
          <p:sp>
            <p:nvSpPr>
              <p:cNvPr id="27" name="Rectangle 9"/>
              <p:cNvSpPr>
                <a:spLocks noChangeArrowheads="1"/>
              </p:cNvSpPr>
              <p:nvPr/>
            </p:nvSpPr>
            <p:spPr bwMode="auto">
              <a:xfrm>
                <a:off x="5235576" y="2001838"/>
                <a:ext cx="90488" cy="166688"/>
              </a:xfrm>
              <a:prstGeom prst="rect">
                <a:avLst/>
              </a:prstGeom>
              <a:solidFill>
                <a:schemeClr val="accent5">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533"/>
              </a:p>
            </p:txBody>
          </p:sp>
          <p:sp>
            <p:nvSpPr>
              <p:cNvPr id="28" name="Rectangle 10"/>
              <p:cNvSpPr>
                <a:spLocks noChangeArrowheads="1"/>
              </p:cNvSpPr>
              <p:nvPr/>
            </p:nvSpPr>
            <p:spPr bwMode="auto">
              <a:xfrm>
                <a:off x="5341938" y="2001838"/>
                <a:ext cx="85725" cy="166688"/>
              </a:xfrm>
              <a:prstGeom prst="rect">
                <a:avLst/>
              </a:prstGeom>
              <a:solidFill>
                <a:schemeClr val="accent5">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533"/>
              </a:p>
            </p:txBody>
          </p:sp>
        </p:grpSp>
      </p:grpSp>
      <p:cxnSp>
        <p:nvCxnSpPr>
          <p:cNvPr id="29" name="直接连接符 28"/>
          <p:cNvCxnSpPr>
            <a:endCxn id="31" idx="6"/>
          </p:cNvCxnSpPr>
          <p:nvPr/>
        </p:nvCxnSpPr>
        <p:spPr>
          <a:xfrm flipH="1" flipV="1">
            <a:off x="4899620" y="5149400"/>
            <a:ext cx="1280086" cy="1"/>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30" name="组合 29"/>
          <p:cNvGrpSpPr/>
          <p:nvPr/>
        </p:nvGrpSpPr>
        <p:grpSpPr>
          <a:xfrm>
            <a:off x="4143620" y="4771400"/>
            <a:ext cx="756000" cy="756000"/>
            <a:chOff x="4534974" y="5306072"/>
            <a:chExt cx="756000" cy="756000"/>
          </a:xfrm>
        </p:grpSpPr>
        <p:sp>
          <p:nvSpPr>
            <p:cNvPr id="31" name="椭圆 30"/>
            <p:cNvSpPr/>
            <p:nvPr/>
          </p:nvSpPr>
          <p:spPr>
            <a:xfrm>
              <a:off x="4534974" y="5306072"/>
              <a:ext cx="756000" cy="756000"/>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Group 9"/>
            <p:cNvGrpSpPr/>
            <p:nvPr/>
          </p:nvGrpSpPr>
          <p:grpSpPr>
            <a:xfrm>
              <a:off x="4659950" y="5504420"/>
              <a:ext cx="516045" cy="382660"/>
              <a:chOff x="4572000" y="3414713"/>
              <a:chExt cx="374651" cy="277813"/>
            </a:xfrm>
            <a:solidFill>
              <a:schemeClr val="bg1"/>
            </a:solidFill>
          </p:grpSpPr>
          <p:sp>
            <p:nvSpPr>
              <p:cNvPr id="33" name="Freeform 17"/>
              <p:cNvSpPr>
                <a:spLocks/>
              </p:cNvSpPr>
              <p:nvPr/>
            </p:nvSpPr>
            <p:spPr bwMode="auto">
              <a:xfrm>
                <a:off x="4713288" y="3481388"/>
                <a:ext cx="233363" cy="211138"/>
              </a:xfrm>
              <a:custGeom>
                <a:avLst/>
                <a:gdLst>
                  <a:gd name="T0" fmla="*/ 89 w 89"/>
                  <a:gd name="T1" fmla="*/ 33 h 81"/>
                  <a:gd name="T2" fmla="*/ 43 w 89"/>
                  <a:gd name="T3" fmla="*/ 0 h 81"/>
                  <a:gd name="T4" fmla="*/ 40 w 89"/>
                  <a:gd name="T5" fmla="*/ 1 h 81"/>
                  <a:gd name="T6" fmla="*/ 43 w 89"/>
                  <a:gd name="T7" fmla="*/ 11 h 81"/>
                  <a:gd name="T8" fmla="*/ 0 w 89"/>
                  <a:gd name="T9" fmla="*/ 44 h 81"/>
                  <a:gd name="T10" fmla="*/ 0 w 89"/>
                  <a:gd name="T11" fmla="*/ 44 h 81"/>
                  <a:gd name="T12" fmla="*/ 40 w 89"/>
                  <a:gd name="T13" fmla="*/ 65 h 81"/>
                  <a:gd name="T14" fmla="*/ 74 w 89"/>
                  <a:gd name="T15" fmla="*/ 81 h 81"/>
                  <a:gd name="T16" fmla="*/ 64 w 89"/>
                  <a:gd name="T17" fmla="*/ 62 h 81"/>
                  <a:gd name="T18" fmla="*/ 89 w 89"/>
                  <a:gd name="T19"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1">
                    <a:moveTo>
                      <a:pt x="89" y="33"/>
                    </a:moveTo>
                    <a:cubicBezTo>
                      <a:pt x="89" y="15"/>
                      <a:pt x="68" y="0"/>
                      <a:pt x="43" y="0"/>
                    </a:cubicBezTo>
                    <a:cubicBezTo>
                      <a:pt x="42" y="0"/>
                      <a:pt x="41" y="1"/>
                      <a:pt x="40" y="1"/>
                    </a:cubicBezTo>
                    <a:cubicBezTo>
                      <a:pt x="42" y="4"/>
                      <a:pt x="43" y="8"/>
                      <a:pt x="43" y="11"/>
                    </a:cubicBezTo>
                    <a:cubicBezTo>
                      <a:pt x="43" y="29"/>
                      <a:pt x="24" y="43"/>
                      <a:pt x="0" y="44"/>
                    </a:cubicBezTo>
                    <a:cubicBezTo>
                      <a:pt x="0" y="44"/>
                      <a:pt x="0" y="44"/>
                      <a:pt x="0" y="44"/>
                    </a:cubicBezTo>
                    <a:cubicBezTo>
                      <a:pt x="6" y="56"/>
                      <a:pt x="21" y="64"/>
                      <a:pt x="40" y="65"/>
                    </a:cubicBezTo>
                    <a:cubicBezTo>
                      <a:pt x="53" y="75"/>
                      <a:pt x="74" y="81"/>
                      <a:pt x="74" y="81"/>
                    </a:cubicBezTo>
                    <a:cubicBezTo>
                      <a:pt x="64" y="72"/>
                      <a:pt x="63" y="65"/>
                      <a:pt x="64" y="62"/>
                    </a:cubicBezTo>
                    <a:cubicBezTo>
                      <a:pt x="79" y="56"/>
                      <a:pt x="89" y="46"/>
                      <a:pt x="89" y="33"/>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latin typeface="+mn-lt"/>
                  <a:cs typeface="+mn-cs"/>
                </a:endParaRPr>
              </a:p>
            </p:txBody>
          </p:sp>
          <p:sp>
            <p:nvSpPr>
              <p:cNvPr id="34" name="Freeform 18"/>
              <p:cNvSpPr>
                <a:spLocks/>
              </p:cNvSpPr>
              <p:nvPr/>
            </p:nvSpPr>
            <p:spPr bwMode="auto">
              <a:xfrm>
                <a:off x="4572000" y="3414713"/>
                <a:ext cx="241300" cy="209550"/>
              </a:xfrm>
              <a:custGeom>
                <a:avLst/>
                <a:gdLst>
                  <a:gd name="T0" fmla="*/ 89 w 92"/>
                  <a:gd name="T1" fmla="*/ 21 h 80"/>
                  <a:gd name="T2" fmla="*/ 46 w 92"/>
                  <a:gd name="T3" fmla="*/ 0 h 80"/>
                  <a:gd name="T4" fmla="*/ 0 w 92"/>
                  <a:gd name="T5" fmla="*/ 32 h 80"/>
                  <a:gd name="T6" fmla="*/ 25 w 92"/>
                  <a:gd name="T7" fmla="*/ 61 h 80"/>
                  <a:gd name="T8" fmla="*/ 14 w 92"/>
                  <a:gd name="T9" fmla="*/ 80 h 80"/>
                  <a:gd name="T10" fmla="*/ 48 w 92"/>
                  <a:gd name="T11" fmla="*/ 65 h 80"/>
                  <a:gd name="T12" fmla="*/ 49 w 92"/>
                  <a:gd name="T13" fmla="*/ 64 h 80"/>
                  <a:gd name="T14" fmla="*/ 92 w 92"/>
                  <a:gd name="T15" fmla="*/ 32 h 80"/>
                  <a:gd name="T16" fmla="*/ 89 w 92"/>
                  <a:gd name="T17" fmla="*/ 2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80">
                    <a:moveTo>
                      <a:pt x="89" y="21"/>
                    </a:moveTo>
                    <a:cubicBezTo>
                      <a:pt x="83" y="9"/>
                      <a:pt x="66" y="0"/>
                      <a:pt x="46" y="0"/>
                    </a:cubicBezTo>
                    <a:cubicBezTo>
                      <a:pt x="20" y="0"/>
                      <a:pt x="0" y="14"/>
                      <a:pt x="0" y="32"/>
                    </a:cubicBezTo>
                    <a:cubicBezTo>
                      <a:pt x="0" y="45"/>
                      <a:pt x="10" y="56"/>
                      <a:pt x="25" y="61"/>
                    </a:cubicBezTo>
                    <a:cubicBezTo>
                      <a:pt x="26" y="65"/>
                      <a:pt x="25" y="71"/>
                      <a:pt x="14" y="80"/>
                    </a:cubicBezTo>
                    <a:cubicBezTo>
                      <a:pt x="14" y="80"/>
                      <a:pt x="36" y="75"/>
                      <a:pt x="48" y="65"/>
                    </a:cubicBezTo>
                    <a:cubicBezTo>
                      <a:pt x="49" y="64"/>
                      <a:pt x="49" y="64"/>
                      <a:pt x="49" y="64"/>
                    </a:cubicBezTo>
                    <a:cubicBezTo>
                      <a:pt x="73" y="63"/>
                      <a:pt x="92" y="49"/>
                      <a:pt x="92" y="32"/>
                    </a:cubicBezTo>
                    <a:cubicBezTo>
                      <a:pt x="92" y="28"/>
                      <a:pt x="91" y="25"/>
                      <a:pt x="89" y="21"/>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latin typeface="+mn-lt"/>
                  <a:cs typeface="+mn-cs"/>
                </a:endParaRPr>
              </a:p>
            </p:txBody>
          </p:sp>
        </p:grpSp>
      </p:grpSp>
      <p:sp>
        <p:nvSpPr>
          <p:cNvPr id="35" name="任意多边形 34"/>
          <p:cNvSpPr/>
          <p:nvPr/>
        </p:nvSpPr>
        <p:spPr>
          <a:xfrm>
            <a:off x="9813031" y="1785581"/>
            <a:ext cx="1181100" cy="3698875"/>
          </a:xfrm>
          <a:custGeom>
            <a:avLst/>
            <a:gdLst>
              <a:gd name="connsiteX0" fmla="*/ 1176576 w 1181100"/>
              <a:gd name="connsiteY0" fmla="*/ 0 h 3698875"/>
              <a:gd name="connsiteX1" fmla="*/ 1181100 w 1181100"/>
              <a:gd name="connsiteY1" fmla="*/ 0 h 3698875"/>
              <a:gd name="connsiteX2" fmla="*/ 1181100 w 1181100"/>
              <a:gd name="connsiteY2" fmla="*/ 3698875 h 3698875"/>
              <a:gd name="connsiteX3" fmla="*/ 0 w 1181100"/>
              <a:gd name="connsiteY3" fmla="*/ 3698875 h 3698875"/>
              <a:gd name="connsiteX4" fmla="*/ 0 w 1181100"/>
              <a:gd name="connsiteY4" fmla="*/ 1735795 h 3698875"/>
              <a:gd name="connsiteX5" fmla="*/ 48924 w 1181100"/>
              <a:gd name="connsiteY5" fmla="*/ 1697678 h 3698875"/>
              <a:gd name="connsiteX6" fmla="*/ 278759 w 1181100"/>
              <a:gd name="connsiteY6" fmla="*/ 1500788 h 3698875"/>
              <a:gd name="connsiteX7" fmla="*/ 453153 w 1181100"/>
              <a:gd name="connsiteY7" fmla="*/ 1330349 h 3698875"/>
              <a:gd name="connsiteX8" fmla="*/ 510936 w 1181100"/>
              <a:gd name="connsiteY8" fmla="*/ 1369307 h 3698875"/>
              <a:gd name="connsiteX9" fmla="*/ 590551 w 1181100"/>
              <a:gd name="connsiteY9" fmla="*/ 1385380 h 3698875"/>
              <a:gd name="connsiteX10" fmla="*/ 795088 w 1181100"/>
              <a:gd name="connsiteY10" fmla="*/ 1180843 h 3698875"/>
              <a:gd name="connsiteX11" fmla="*/ 735181 w 1181100"/>
              <a:gd name="connsiteY11" fmla="*/ 1036213 h 3698875"/>
              <a:gd name="connsiteX12" fmla="*/ 717723 w 1181100"/>
              <a:gd name="connsiteY12" fmla="*/ 1024442 h 3698875"/>
              <a:gd name="connsiteX13" fmla="*/ 820291 w 1181100"/>
              <a:gd name="connsiteY13" fmla="*/ 886780 h 3698875"/>
              <a:gd name="connsiteX14" fmla="*/ 1174186 w 1181100"/>
              <a:gd name="connsiteY14" fmla="*/ 21448 h 3698875"/>
              <a:gd name="connsiteX15" fmla="*/ 1176576 w 1181100"/>
              <a:gd name="connsiteY15" fmla="*/ 0 h 369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1100" h="3698875">
                <a:moveTo>
                  <a:pt x="1176576" y="0"/>
                </a:moveTo>
                <a:lnTo>
                  <a:pt x="1181100" y="0"/>
                </a:lnTo>
                <a:lnTo>
                  <a:pt x="1181100" y="3698875"/>
                </a:lnTo>
                <a:lnTo>
                  <a:pt x="0" y="3698875"/>
                </a:lnTo>
                <a:lnTo>
                  <a:pt x="0" y="1735795"/>
                </a:lnTo>
                <a:lnTo>
                  <a:pt x="48924" y="1697678"/>
                </a:lnTo>
                <a:cubicBezTo>
                  <a:pt x="129510" y="1632743"/>
                  <a:pt x="206155" y="1567101"/>
                  <a:pt x="278759" y="1500788"/>
                </a:cubicBezTo>
                <a:lnTo>
                  <a:pt x="453153" y="1330349"/>
                </a:lnTo>
                <a:lnTo>
                  <a:pt x="510936" y="1369307"/>
                </a:lnTo>
                <a:cubicBezTo>
                  <a:pt x="535406" y="1379657"/>
                  <a:pt x="562310" y="1385380"/>
                  <a:pt x="590551" y="1385380"/>
                </a:cubicBezTo>
                <a:cubicBezTo>
                  <a:pt x="703514" y="1385380"/>
                  <a:pt x="795088" y="1293806"/>
                  <a:pt x="795088" y="1180843"/>
                </a:cubicBezTo>
                <a:cubicBezTo>
                  <a:pt x="795088" y="1124362"/>
                  <a:pt x="772195" y="1073227"/>
                  <a:pt x="735181" y="1036213"/>
                </a:cubicBezTo>
                <a:lnTo>
                  <a:pt x="717723" y="1024442"/>
                </a:lnTo>
                <a:lnTo>
                  <a:pt x="820291" y="886780"/>
                </a:lnTo>
                <a:cubicBezTo>
                  <a:pt x="1010014" y="606666"/>
                  <a:pt x="1130158" y="317479"/>
                  <a:pt x="1174186" y="21448"/>
                </a:cubicBezTo>
                <a:lnTo>
                  <a:pt x="1176576"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8579015" y="3562600"/>
            <a:ext cx="1181100" cy="1921854"/>
          </a:xfrm>
          <a:custGeom>
            <a:avLst/>
            <a:gdLst>
              <a:gd name="connsiteX0" fmla="*/ 1181100 w 1181100"/>
              <a:gd name="connsiteY0" fmla="*/ 0 h 1921854"/>
              <a:gd name="connsiteX1" fmla="*/ 1181100 w 1181100"/>
              <a:gd name="connsiteY1" fmla="*/ 1921854 h 1921854"/>
              <a:gd name="connsiteX2" fmla="*/ 0 w 1181100"/>
              <a:gd name="connsiteY2" fmla="*/ 1921854 h 1921854"/>
              <a:gd name="connsiteX3" fmla="*/ 0 w 1181100"/>
              <a:gd name="connsiteY3" fmla="*/ 731966 h 1921854"/>
              <a:gd name="connsiteX4" fmla="*/ 319230 w 1181100"/>
              <a:gd name="connsiteY4" fmla="*/ 562253 h 1921854"/>
              <a:gd name="connsiteX5" fmla="*/ 425975 w 1181100"/>
              <a:gd name="connsiteY5" fmla="*/ 500289 h 1921854"/>
              <a:gd name="connsiteX6" fmla="*/ 445921 w 1181100"/>
              <a:gd name="connsiteY6" fmla="*/ 529872 h 1921854"/>
              <a:gd name="connsiteX7" fmla="*/ 590551 w 1181100"/>
              <a:gd name="connsiteY7" fmla="*/ 589779 h 1921854"/>
              <a:gd name="connsiteX8" fmla="*/ 795088 w 1181100"/>
              <a:gd name="connsiteY8" fmla="*/ 385242 h 1921854"/>
              <a:gd name="connsiteX9" fmla="*/ 779015 w 1181100"/>
              <a:gd name="connsiteY9" fmla="*/ 305627 h 1921854"/>
              <a:gd name="connsiteX10" fmla="*/ 768996 w 1181100"/>
              <a:gd name="connsiteY10" fmla="*/ 290767 h 1921854"/>
              <a:gd name="connsiteX11" fmla="*/ 952789 w 1181100"/>
              <a:gd name="connsiteY11" fmla="*/ 167545 h 1921854"/>
              <a:gd name="connsiteX12" fmla="*/ 1140954 w 1181100"/>
              <a:gd name="connsiteY12" fmla="*/ 31276 h 1921854"/>
              <a:gd name="connsiteX13" fmla="*/ 1181100 w 1181100"/>
              <a:gd name="connsiteY13" fmla="*/ 0 h 192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1100" h="1921854">
                <a:moveTo>
                  <a:pt x="1181100" y="0"/>
                </a:moveTo>
                <a:lnTo>
                  <a:pt x="1181100" y="1921854"/>
                </a:lnTo>
                <a:lnTo>
                  <a:pt x="0" y="1921854"/>
                </a:lnTo>
                <a:lnTo>
                  <a:pt x="0" y="731966"/>
                </a:lnTo>
                <a:lnTo>
                  <a:pt x="319230" y="562253"/>
                </a:lnTo>
                <a:lnTo>
                  <a:pt x="425975" y="500289"/>
                </a:lnTo>
                <a:lnTo>
                  <a:pt x="445921" y="529872"/>
                </a:lnTo>
                <a:cubicBezTo>
                  <a:pt x="482935" y="566886"/>
                  <a:pt x="534069" y="589779"/>
                  <a:pt x="590551" y="589779"/>
                </a:cubicBezTo>
                <a:cubicBezTo>
                  <a:pt x="703514" y="589779"/>
                  <a:pt x="795088" y="498205"/>
                  <a:pt x="795088" y="385242"/>
                </a:cubicBezTo>
                <a:cubicBezTo>
                  <a:pt x="795088" y="357001"/>
                  <a:pt x="789365" y="330097"/>
                  <a:pt x="779015" y="305627"/>
                </a:cubicBezTo>
                <a:lnTo>
                  <a:pt x="768996" y="290767"/>
                </a:lnTo>
                <a:lnTo>
                  <a:pt x="952789" y="167545"/>
                </a:lnTo>
                <a:cubicBezTo>
                  <a:pt x="1017466" y="122501"/>
                  <a:pt x="1080201" y="77074"/>
                  <a:pt x="1140954" y="31276"/>
                </a:cubicBezTo>
                <a:lnTo>
                  <a:pt x="1181100"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a:off x="7344997" y="4322701"/>
            <a:ext cx="1181100" cy="1161755"/>
          </a:xfrm>
          <a:custGeom>
            <a:avLst/>
            <a:gdLst>
              <a:gd name="connsiteX0" fmla="*/ 1181100 w 1181100"/>
              <a:gd name="connsiteY0" fmla="*/ 0 h 1161755"/>
              <a:gd name="connsiteX1" fmla="*/ 1181100 w 1181100"/>
              <a:gd name="connsiteY1" fmla="*/ 1161755 h 1161755"/>
              <a:gd name="connsiteX2" fmla="*/ 0 w 1181100"/>
              <a:gd name="connsiteY2" fmla="*/ 1161755 h 1161755"/>
              <a:gd name="connsiteX3" fmla="*/ 0 w 1181100"/>
              <a:gd name="connsiteY3" fmla="*/ 517854 h 1161755"/>
              <a:gd name="connsiteX4" fmla="*/ 336342 w 1181100"/>
              <a:gd name="connsiteY4" fmla="*/ 385518 h 1161755"/>
              <a:gd name="connsiteX5" fmla="*/ 408490 w 1181100"/>
              <a:gd name="connsiteY5" fmla="*/ 354228 h 1161755"/>
              <a:gd name="connsiteX6" fmla="*/ 445921 w 1181100"/>
              <a:gd name="connsiteY6" fmla="*/ 409746 h 1161755"/>
              <a:gd name="connsiteX7" fmla="*/ 590551 w 1181100"/>
              <a:gd name="connsiteY7" fmla="*/ 469653 h 1161755"/>
              <a:gd name="connsiteX8" fmla="*/ 795088 w 1181100"/>
              <a:gd name="connsiteY8" fmla="*/ 265116 h 1161755"/>
              <a:gd name="connsiteX9" fmla="*/ 790933 w 1181100"/>
              <a:gd name="connsiteY9" fmla="*/ 223895 h 1161755"/>
              <a:gd name="connsiteX10" fmla="*/ 781056 w 1181100"/>
              <a:gd name="connsiteY10" fmla="*/ 192076 h 1161755"/>
              <a:gd name="connsiteX11" fmla="*/ 1174526 w 1181100"/>
              <a:gd name="connsiteY11" fmla="*/ 3495 h 1161755"/>
              <a:gd name="connsiteX12" fmla="*/ 1181100 w 1181100"/>
              <a:gd name="connsiteY12" fmla="*/ 0 h 116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1100" h="1161755">
                <a:moveTo>
                  <a:pt x="1181100" y="0"/>
                </a:moveTo>
                <a:lnTo>
                  <a:pt x="1181100" y="1161755"/>
                </a:lnTo>
                <a:lnTo>
                  <a:pt x="0" y="1161755"/>
                </a:lnTo>
                <a:lnTo>
                  <a:pt x="0" y="517854"/>
                </a:lnTo>
                <a:lnTo>
                  <a:pt x="336342" y="385518"/>
                </a:lnTo>
                <a:lnTo>
                  <a:pt x="408490" y="354228"/>
                </a:lnTo>
                <a:lnTo>
                  <a:pt x="445921" y="409746"/>
                </a:lnTo>
                <a:cubicBezTo>
                  <a:pt x="482935" y="446760"/>
                  <a:pt x="534070" y="469653"/>
                  <a:pt x="590551" y="469653"/>
                </a:cubicBezTo>
                <a:cubicBezTo>
                  <a:pt x="703514" y="469653"/>
                  <a:pt x="795088" y="378079"/>
                  <a:pt x="795088" y="265116"/>
                </a:cubicBezTo>
                <a:cubicBezTo>
                  <a:pt x="795088" y="250996"/>
                  <a:pt x="793657" y="237210"/>
                  <a:pt x="790933" y="223895"/>
                </a:cubicBezTo>
                <a:lnTo>
                  <a:pt x="781056" y="192076"/>
                </a:lnTo>
                <a:lnTo>
                  <a:pt x="1174526" y="3495"/>
                </a:lnTo>
                <a:lnTo>
                  <a:pt x="1181100"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5355331" y="4861374"/>
            <a:ext cx="1936748" cy="623080"/>
          </a:xfrm>
          <a:custGeom>
            <a:avLst/>
            <a:gdLst>
              <a:gd name="connsiteX0" fmla="*/ 1936748 w 1936748"/>
              <a:gd name="connsiteY0" fmla="*/ 0 h 623080"/>
              <a:gd name="connsiteX1" fmla="*/ 1936748 w 1936748"/>
              <a:gd name="connsiteY1" fmla="*/ 623080 h 623080"/>
              <a:gd name="connsiteX2" fmla="*/ 0 w 1936748"/>
              <a:gd name="connsiteY2" fmla="*/ 623080 h 623080"/>
              <a:gd name="connsiteX3" fmla="*/ 0 w 1936748"/>
              <a:gd name="connsiteY3" fmla="*/ 613884 h 623080"/>
              <a:gd name="connsiteX4" fmla="*/ 352298 w 1936748"/>
              <a:gd name="connsiteY4" fmla="*/ 519526 h 623080"/>
              <a:gd name="connsiteX5" fmla="*/ 750617 w 1936748"/>
              <a:gd name="connsiteY5" fmla="*/ 403342 h 623080"/>
              <a:gd name="connsiteX6" fmla="*/ 791646 w 1936748"/>
              <a:gd name="connsiteY6" fmla="*/ 390480 h 623080"/>
              <a:gd name="connsiteX7" fmla="*/ 823745 w 1936748"/>
              <a:gd name="connsiteY7" fmla="*/ 438090 h 623080"/>
              <a:gd name="connsiteX8" fmla="*/ 968375 w 1936748"/>
              <a:gd name="connsiteY8" fmla="*/ 497997 h 623080"/>
              <a:gd name="connsiteX9" fmla="*/ 1172912 w 1936748"/>
              <a:gd name="connsiteY9" fmla="*/ 293460 h 623080"/>
              <a:gd name="connsiteX10" fmla="*/ 1170635 w 1936748"/>
              <a:gd name="connsiteY10" fmla="*/ 270869 h 623080"/>
              <a:gd name="connsiteX11" fmla="*/ 1509041 w 1936748"/>
              <a:gd name="connsiteY11" fmla="*/ 156899 h 623080"/>
              <a:gd name="connsiteX12" fmla="*/ 1868376 w 1936748"/>
              <a:gd name="connsiteY12" fmla="*/ 26902 h 623080"/>
              <a:gd name="connsiteX13" fmla="*/ 1936748 w 1936748"/>
              <a:gd name="connsiteY13"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36748" h="623080">
                <a:moveTo>
                  <a:pt x="1936748" y="0"/>
                </a:moveTo>
                <a:lnTo>
                  <a:pt x="1936748" y="623080"/>
                </a:lnTo>
                <a:lnTo>
                  <a:pt x="0" y="623080"/>
                </a:lnTo>
                <a:lnTo>
                  <a:pt x="0" y="613884"/>
                </a:lnTo>
                <a:lnTo>
                  <a:pt x="352298" y="519526"/>
                </a:lnTo>
                <a:cubicBezTo>
                  <a:pt x="487129" y="481602"/>
                  <a:pt x="619924" y="442867"/>
                  <a:pt x="750617" y="403342"/>
                </a:cubicBezTo>
                <a:lnTo>
                  <a:pt x="791646" y="390480"/>
                </a:lnTo>
                <a:lnTo>
                  <a:pt x="823745" y="438090"/>
                </a:lnTo>
                <a:cubicBezTo>
                  <a:pt x="860759" y="475104"/>
                  <a:pt x="911894" y="497997"/>
                  <a:pt x="968375" y="497997"/>
                </a:cubicBezTo>
                <a:cubicBezTo>
                  <a:pt x="1081338" y="497997"/>
                  <a:pt x="1172912" y="406423"/>
                  <a:pt x="1172912" y="293460"/>
                </a:cubicBezTo>
                <a:lnTo>
                  <a:pt x="1170635" y="270869"/>
                </a:lnTo>
                <a:lnTo>
                  <a:pt x="1509041" y="156899"/>
                </a:lnTo>
                <a:cubicBezTo>
                  <a:pt x="1631071" y="114305"/>
                  <a:pt x="1750871" y="70965"/>
                  <a:pt x="1868376" y="26902"/>
                </a:cubicBezTo>
                <a:lnTo>
                  <a:pt x="1936748"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10259582" y="2822423"/>
            <a:ext cx="288000" cy="288000"/>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9025566" y="3803842"/>
            <a:ext cx="288000" cy="288000"/>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7791548" y="4443816"/>
            <a:ext cx="288000" cy="288000"/>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6179706" y="5010834"/>
            <a:ext cx="288000" cy="288000"/>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3030860" y="1412776"/>
            <a:ext cx="1107977" cy="369324"/>
          </a:xfrm>
          <a:prstGeom prst="rect">
            <a:avLst/>
          </a:prstGeom>
        </p:spPr>
        <p:txBody>
          <a:bodyPr wrap="none" lIns="91431" tIns="45716" rIns="91431" bIns="45716">
            <a:spAutoFit/>
          </a:bodyPr>
          <a:lstStyle/>
          <a:p>
            <a:pPr algn="r">
              <a:spcBef>
                <a:spcPct val="0"/>
              </a:spcBef>
              <a:buFont typeface="Arial" charset="0"/>
              <a:buNone/>
            </a:pPr>
            <a:r>
              <a:rPr lang="zh-CN" altLang="en-US" b="1" dirty="0" smtClean="0">
                <a:solidFill>
                  <a:srgbClr val="31859C"/>
                </a:solidFill>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b="1" dirty="0">
              <a:solidFill>
                <a:srgbClr val="31859C"/>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4" name="矩形 43"/>
          <p:cNvSpPr/>
          <p:nvPr/>
        </p:nvSpPr>
        <p:spPr>
          <a:xfrm>
            <a:off x="1536689" y="1792753"/>
            <a:ext cx="2563026" cy="523220"/>
          </a:xfrm>
          <a:prstGeom prst="rect">
            <a:avLst/>
          </a:prstGeom>
        </p:spPr>
        <p:txBody>
          <a:bodyPr wrap="square">
            <a:spAutoFit/>
          </a:bodyPr>
          <a:lstStyle/>
          <a:p>
            <a:pPr algn="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点击输入图表</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的描述</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说明，</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点击输入图表的描述说明</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5" name="矩形 44"/>
          <p:cNvSpPr/>
          <p:nvPr/>
        </p:nvSpPr>
        <p:spPr>
          <a:xfrm>
            <a:off x="3030860" y="2514597"/>
            <a:ext cx="1107977" cy="369324"/>
          </a:xfrm>
          <a:prstGeom prst="rect">
            <a:avLst/>
          </a:prstGeom>
        </p:spPr>
        <p:txBody>
          <a:bodyPr wrap="none" lIns="91431" tIns="45716" rIns="91431" bIns="45716">
            <a:spAutoFit/>
          </a:bodyPr>
          <a:lstStyle/>
          <a:p>
            <a:pPr algn="r">
              <a:spcBef>
                <a:spcPct val="0"/>
              </a:spcBef>
              <a:buFont typeface="Arial" charset="0"/>
              <a:buNone/>
            </a:pPr>
            <a:r>
              <a:rPr lang="zh-CN" altLang="en-US" b="1" dirty="0" smtClean="0">
                <a:solidFill>
                  <a:srgbClr val="31859C"/>
                </a:solidFill>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b="1" dirty="0">
              <a:solidFill>
                <a:srgbClr val="31859C"/>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6" name="矩形 45"/>
          <p:cNvSpPr/>
          <p:nvPr/>
        </p:nvSpPr>
        <p:spPr>
          <a:xfrm>
            <a:off x="1536689" y="2894574"/>
            <a:ext cx="2563026" cy="523220"/>
          </a:xfrm>
          <a:prstGeom prst="rect">
            <a:avLst/>
          </a:prstGeom>
        </p:spPr>
        <p:txBody>
          <a:bodyPr wrap="square">
            <a:spAutoFit/>
          </a:bodyPr>
          <a:lstStyle/>
          <a:p>
            <a:pPr algn="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点击输入图表</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的描述说明，点击输入图表的描述</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说明</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7" name="矩形 46"/>
          <p:cNvSpPr/>
          <p:nvPr/>
        </p:nvSpPr>
        <p:spPr>
          <a:xfrm>
            <a:off x="3030860" y="3616418"/>
            <a:ext cx="1107977" cy="369324"/>
          </a:xfrm>
          <a:prstGeom prst="rect">
            <a:avLst/>
          </a:prstGeom>
        </p:spPr>
        <p:txBody>
          <a:bodyPr wrap="none" lIns="91431" tIns="45716" rIns="91431" bIns="45716">
            <a:spAutoFit/>
          </a:bodyPr>
          <a:lstStyle/>
          <a:p>
            <a:pPr algn="r">
              <a:spcBef>
                <a:spcPct val="0"/>
              </a:spcBef>
              <a:buFont typeface="Arial" charset="0"/>
              <a:buNone/>
            </a:pPr>
            <a:r>
              <a:rPr lang="zh-CN" altLang="en-US" b="1" dirty="0" smtClean="0">
                <a:solidFill>
                  <a:srgbClr val="31859C"/>
                </a:solidFill>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b="1" dirty="0">
              <a:solidFill>
                <a:srgbClr val="31859C"/>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8" name="矩形 47"/>
          <p:cNvSpPr/>
          <p:nvPr/>
        </p:nvSpPr>
        <p:spPr>
          <a:xfrm>
            <a:off x="1536689" y="3996395"/>
            <a:ext cx="2563026" cy="523220"/>
          </a:xfrm>
          <a:prstGeom prst="rect">
            <a:avLst/>
          </a:prstGeom>
        </p:spPr>
        <p:txBody>
          <a:bodyPr wrap="square">
            <a:spAutoFit/>
          </a:bodyPr>
          <a:lstStyle/>
          <a:p>
            <a:pPr algn="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点击输入图表</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的描述说明，点击输入图表的描述</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说明</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9" name="矩形 48"/>
          <p:cNvSpPr/>
          <p:nvPr/>
        </p:nvSpPr>
        <p:spPr>
          <a:xfrm>
            <a:off x="2973386" y="4718239"/>
            <a:ext cx="1107977" cy="369324"/>
          </a:xfrm>
          <a:prstGeom prst="rect">
            <a:avLst/>
          </a:prstGeom>
        </p:spPr>
        <p:txBody>
          <a:bodyPr wrap="none" lIns="91431" tIns="45716" rIns="91431" bIns="45716">
            <a:spAutoFit/>
          </a:bodyPr>
          <a:lstStyle/>
          <a:p>
            <a:pPr algn="r">
              <a:spcBef>
                <a:spcPct val="0"/>
              </a:spcBef>
              <a:buFont typeface="Arial" charset="0"/>
              <a:buNone/>
            </a:pPr>
            <a:r>
              <a:rPr lang="zh-CN" altLang="en-US" b="1" dirty="0" smtClean="0">
                <a:solidFill>
                  <a:srgbClr val="31859C"/>
                </a:solidFill>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b="1" dirty="0">
              <a:solidFill>
                <a:srgbClr val="31859C"/>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1" name="矩形 50"/>
          <p:cNvSpPr/>
          <p:nvPr/>
        </p:nvSpPr>
        <p:spPr>
          <a:xfrm>
            <a:off x="1536689" y="5098216"/>
            <a:ext cx="2563026" cy="523220"/>
          </a:xfrm>
          <a:prstGeom prst="rect">
            <a:avLst/>
          </a:prstGeom>
        </p:spPr>
        <p:txBody>
          <a:bodyPr wrap="square">
            <a:spAutoFit/>
          </a:bodyPr>
          <a:lstStyle/>
          <a:p>
            <a:pPr algn="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点击输入图表</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的描述说明，点击输入图表的描述</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说明</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3" name="TextBox 52"/>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178829101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200"/>
                                        <p:tgtEl>
                                          <p:spTgt spid="3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wipe(down)">
                                      <p:cBhvr>
                                        <p:cTn id="10" dur="400"/>
                                        <p:tgtEl>
                                          <p:spTgt spid="3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wipe(down)">
                                      <p:cBhvr>
                                        <p:cTn id="13" dur="600"/>
                                        <p:tgtEl>
                                          <p:spTgt spid="3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down)">
                                      <p:cBhvr>
                                        <p:cTn id="16" dur="900"/>
                                        <p:tgtEl>
                                          <p:spTgt spid="35"/>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250"/>
                                        <p:tgtEl>
                                          <p:spTgt spid="42"/>
                                        </p:tgtEl>
                                      </p:cBhvr>
                                    </p:animEffect>
                                  </p:childTnLst>
                                </p:cTn>
                              </p:par>
                              <p:par>
                                <p:cTn id="20" presetID="10" presetClass="entr" presetSubtype="0" fill="hold" grpId="0" nodeType="withEffect">
                                  <p:stCondLst>
                                    <p:cond delay="75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250"/>
                                        <p:tgtEl>
                                          <p:spTgt spid="41"/>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250"/>
                                        <p:tgtEl>
                                          <p:spTgt spid="40"/>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250"/>
                                        <p:tgtEl>
                                          <p:spTgt spid="39"/>
                                        </p:tgtEl>
                                      </p:cBhvr>
                                    </p:animEffect>
                                  </p:childTnLst>
                                </p:cTn>
                              </p:par>
                            </p:childTnLst>
                          </p:cTn>
                        </p:par>
                        <p:par>
                          <p:cTn id="29" fill="hold">
                            <p:stCondLst>
                              <p:cond delay="1500"/>
                            </p:stCondLst>
                            <p:childTnLst>
                              <p:par>
                                <p:cTn id="30" presetID="26" presetClass="emph" presetSubtype="0" fill="hold" grpId="1" nodeType="afterEffect">
                                  <p:stCondLst>
                                    <p:cond delay="0"/>
                                  </p:stCondLst>
                                  <p:childTnLst>
                                    <p:animEffect transition="out" filter="fade">
                                      <p:cBhvr>
                                        <p:cTn id="31" dur="500" tmFilter="0, 0; .2, .5; .8, .5; 1, 0"/>
                                        <p:tgtEl>
                                          <p:spTgt spid="42"/>
                                        </p:tgtEl>
                                      </p:cBhvr>
                                    </p:animEffect>
                                    <p:animScale>
                                      <p:cBhvr>
                                        <p:cTn id="32" dur="250" autoRev="1" fill="hold"/>
                                        <p:tgtEl>
                                          <p:spTgt spid="42"/>
                                        </p:tgtEl>
                                      </p:cBhvr>
                                      <p:by x="105000" y="105000"/>
                                    </p:animScale>
                                  </p:childTnLst>
                                </p:cTn>
                              </p:par>
                            </p:childTnLst>
                          </p:cTn>
                        </p:par>
                        <p:par>
                          <p:cTn id="33" fill="hold">
                            <p:stCondLst>
                              <p:cond delay="2000"/>
                            </p:stCondLst>
                            <p:childTnLst>
                              <p:par>
                                <p:cTn id="34" presetID="22" presetClass="entr" presetSubtype="2" fill="hold" nodeType="after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wipe(right)">
                                      <p:cBhvr>
                                        <p:cTn id="36" dur="250"/>
                                        <p:tgtEl>
                                          <p:spTgt spid="29"/>
                                        </p:tgtEl>
                                      </p:cBhvr>
                                    </p:animEffect>
                                  </p:childTnLst>
                                </p:cTn>
                              </p:par>
                            </p:childTnLst>
                          </p:cTn>
                        </p:par>
                        <p:par>
                          <p:cTn id="37" fill="hold">
                            <p:stCondLst>
                              <p:cond delay="2250"/>
                            </p:stCondLst>
                            <p:childTnLst>
                              <p:par>
                                <p:cTn id="38" presetID="10" presetClass="entr" presetSubtype="0" fill="hold" nodeType="after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par>
                          <p:cTn id="41" fill="hold">
                            <p:stCondLst>
                              <p:cond delay="2750"/>
                            </p:stCondLst>
                            <p:childTnLst>
                              <p:par>
                                <p:cTn id="42" presetID="14" presetClass="entr" presetSubtype="10" fill="hold" grpId="0" nodeType="after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randombar(horizontal)">
                                      <p:cBhvr>
                                        <p:cTn id="44" dur="500"/>
                                        <p:tgtEl>
                                          <p:spTgt spid="49"/>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randombar(horizontal)">
                                      <p:cBhvr>
                                        <p:cTn id="47" dur="500"/>
                                        <p:tgtEl>
                                          <p:spTgt spid="51"/>
                                        </p:tgtEl>
                                      </p:cBhvr>
                                    </p:animEffect>
                                  </p:childTnLst>
                                </p:cTn>
                              </p:par>
                            </p:childTnLst>
                          </p:cTn>
                        </p:par>
                        <p:par>
                          <p:cTn id="48" fill="hold">
                            <p:stCondLst>
                              <p:cond delay="3250"/>
                            </p:stCondLst>
                            <p:childTnLst>
                              <p:par>
                                <p:cTn id="49" presetID="26" presetClass="emph" presetSubtype="0" fill="hold" grpId="1" nodeType="afterEffect">
                                  <p:stCondLst>
                                    <p:cond delay="0"/>
                                  </p:stCondLst>
                                  <p:childTnLst>
                                    <p:animEffect transition="out" filter="fade">
                                      <p:cBhvr>
                                        <p:cTn id="50" dur="500" tmFilter="0, 0; .2, .5; .8, .5; 1, 0"/>
                                        <p:tgtEl>
                                          <p:spTgt spid="41"/>
                                        </p:tgtEl>
                                      </p:cBhvr>
                                    </p:animEffect>
                                    <p:animScale>
                                      <p:cBhvr>
                                        <p:cTn id="51" dur="250" autoRev="1" fill="hold"/>
                                        <p:tgtEl>
                                          <p:spTgt spid="41"/>
                                        </p:tgtEl>
                                      </p:cBhvr>
                                      <p:by x="105000" y="105000"/>
                                    </p:animScale>
                                  </p:childTnLst>
                                </p:cTn>
                              </p:par>
                            </p:childTnLst>
                          </p:cTn>
                        </p:par>
                        <p:par>
                          <p:cTn id="52" fill="hold">
                            <p:stCondLst>
                              <p:cond delay="3750"/>
                            </p:stCondLst>
                            <p:childTnLst>
                              <p:par>
                                <p:cTn id="53" presetID="22" presetClass="entr" presetSubtype="2" fill="hold"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right)">
                                      <p:cBhvr>
                                        <p:cTn id="55" dur="500"/>
                                        <p:tgtEl>
                                          <p:spTgt spid="14"/>
                                        </p:tgtEl>
                                      </p:cBhvr>
                                    </p:animEffect>
                                  </p:childTnLst>
                                </p:cTn>
                              </p:par>
                            </p:childTnLst>
                          </p:cTn>
                        </p:par>
                        <p:par>
                          <p:cTn id="56" fill="hold">
                            <p:stCondLst>
                              <p:cond delay="4250"/>
                            </p:stCondLst>
                            <p:childTnLst>
                              <p:par>
                                <p:cTn id="57" presetID="10" presetClass="entr" presetSubtype="0" fill="hold"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childTnLst>
                          </p:cTn>
                        </p:par>
                        <p:par>
                          <p:cTn id="60" fill="hold">
                            <p:stCondLst>
                              <p:cond delay="4750"/>
                            </p:stCondLst>
                            <p:childTnLst>
                              <p:par>
                                <p:cTn id="61" presetID="14" presetClass="entr" presetSubtype="10" fill="hold" grpId="0" nodeType="after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randombar(horizontal)">
                                      <p:cBhvr>
                                        <p:cTn id="63" dur="500"/>
                                        <p:tgtEl>
                                          <p:spTgt spid="48"/>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47"/>
                                        </p:tgtEl>
                                        <p:attrNameLst>
                                          <p:attrName>style.visibility</p:attrName>
                                        </p:attrNameLst>
                                      </p:cBhvr>
                                      <p:to>
                                        <p:strVal val="visible"/>
                                      </p:to>
                                    </p:set>
                                    <p:animEffect transition="in" filter="randombar(horizontal)">
                                      <p:cBhvr>
                                        <p:cTn id="66" dur="500"/>
                                        <p:tgtEl>
                                          <p:spTgt spid="47"/>
                                        </p:tgtEl>
                                      </p:cBhvr>
                                    </p:animEffect>
                                  </p:childTnLst>
                                </p:cTn>
                              </p:par>
                            </p:childTnLst>
                          </p:cTn>
                        </p:par>
                        <p:par>
                          <p:cTn id="67" fill="hold">
                            <p:stCondLst>
                              <p:cond delay="5250"/>
                            </p:stCondLst>
                            <p:childTnLst>
                              <p:par>
                                <p:cTn id="68" presetID="26" presetClass="emph" presetSubtype="0" fill="hold" grpId="1" nodeType="afterEffect">
                                  <p:stCondLst>
                                    <p:cond delay="0"/>
                                  </p:stCondLst>
                                  <p:childTnLst>
                                    <p:animEffect transition="out" filter="fade">
                                      <p:cBhvr>
                                        <p:cTn id="69" dur="500" tmFilter="0, 0; .2, .5; .8, .5; 1, 0"/>
                                        <p:tgtEl>
                                          <p:spTgt spid="40"/>
                                        </p:tgtEl>
                                      </p:cBhvr>
                                    </p:animEffect>
                                    <p:animScale>
                                      <p:cBhvr>
                                        <p:cTn id="70" dur="250" autoRev="1" fill="hold"/>
                                        <p:tgtEl>
                                          <p:spTgt spid="40"/>
                                        </p:tgtEl>
                                      </p:cBhvr>
                                      <p:by x="105000" y="105000"/>
                                    </p:animScale>
                                  </p:childTnLst>
                                </p:cTn>
                              </p:par>
                            </p:childTnLst>
                          </p:cTn>
                        </p:par>
                        <p:par>
                          <p:cTn id="71" fill="hold">
                            <p:stCondLst>
                              <p:cond delay="5750"/>
                            </p:stCondLst>
                            <p:childTnLst>
                              <p:par>
                                <p:cTn id="72" presetID="22" presetClass="entr" presetSubtype="2" fill="hold" nodeType="after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wipe(right)">
                                      <p:cBhvr>
                                        <p:cTn id="74" dur="600"/>
                                        <p:tgtEl>
                                          <p:spTgt spid="21"/>
                                        </p:tgtEl>
                                      </p:cBhvr>
                                    </p:animEffect>
                                  </p:childTnLst>
                                </p:cTn>
                              </p:par>
                            </p:childTnLst>
                          </p:cTn>
                        </p:par>
                        <p:par>
                          <p:cTn id="75" fill="hold">
                            <p:stCondLst>
                              <p:cond delay="6350"/>
                            </p:stCondLst>
                            <p:childTnLst>
                              <p:par>
                                <p:cTn id="76" presetID="10" presetClass="entr" presetSubtype="0" fill="hold" nodeType="afterEffect">
                                  <p:stCondLst>
                                    <p:cond delay="0"/>
                                  </p:stCondLst>
                                  <p:childTnLst>
                                    <p:set>
                                      <p:cBhvr>
                                        <p:cTn id="77" dur="1" fill="hold">
                                          <p:stCondLst>
                                            <p:cond delay="0"/>
                                          </p:stCondLst>
                                        </p:cTn>
                                        <p:tgtEl>
                                          <p:spTgt spid="23"/>
                                        </p:tgtEl>
                                        <p:attrNameLst>
                                          <p:attrName>style.visibility</p:attrName>
                                        </p:attrNameLst>
                                      </p:cBhvr>
                                      <p:to>
                                        <p:strVal val="visible"/>
                                      </p:to>
                                    </p:set>
                                    <p:animEffect transition="in" filter="fade">
                                      <p:cBhvr>
                                        <p:cTn id="78" dur="500"/>
                                        <p:tgtEl>
                                          <p:spTgt spid="23"/>
                                        </p:tgtEl>
                                      </p:cBhvr>
                                    </p:animEffect>
                                  </p:childTnLst>
                                </p:cTn>
                              </p:par>
                            </p:childTnLst>
                          </p:cTn>
                        </p:par>
                        <p:par>
                          <p:cTn id="79" fill="hold">
                            <p:stCondLst>
                              <p:cond delay="6850"/>
                            </p:stCondLst>
                            <p:childTnLst>
                              <p:par>
                                <p:cTn id="80" presetID="14" presetClass="entr" presetSubtype="10" fill="hold" grpId="0" nodeType="after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randombar(horizontal)">
                                      <p:cBhvr>
                                        <p:cTn id="82" dur="500"/>
                                        <p:tgtEl>
                                          <p:spTgt spid="45"/>
                                        </p:tgtEl>
                                      </p:cBhvr>
                                    </p:animEffect>
                                  </p:childTnLst>
                                </p:cTn>
                              </p:par>
                              <p:par>
                                <p:cTn id="83" presetID="14" presetClass="entr" presetSubtype="10" fill="hold" grpId="0" nodeType="with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randombar(horizontal)">
                                      <p:cBhvr>
                                        <p:cTn id="85" dur="500"/>
                                        <p:tgtEl>
                                          <p:spTgt spid="46"/>
                                        </p:tgtEl>
                                      </p:cBhvr>
                                    </p:animEffect>
                                  </p:childTnLst>
                                </p:cTn>
                              </p:par>
                            </p:childTnLst>
                          </p:cTn>
                        </p:par>
                        <p:par>
                          <p:cTn id="86" fill="hold">
                            <p:stCondLst>
                              <p:cond delay="7350"/>
                            </p:stCondLst>
                            <p:childTnLst>
                              <p:par>
                                <p:cTn id="87" presetID="26" presetClass="emph" presetSubtype="0" fill="hold" grpId="1" nodeType="afterEffect">
                                  <p:stCondLst>
                                    <p:cond delay="0"/>
                                  </p:stCondLst>
                                  <p:childTnLst>
                                    <p:animEffect transition="out" filter="fade">
                                      <p:cBhvr>
                                        <p:cTn id="88" dur="500" tmFilter="0, 0; .2, .5; .8, .5; 1, 0"/>
                                        <p:tgtEl>
                                          <p:spTgt spid="39"/>
                                        </p:tgtEl>
                                      </p:cBhvr>
                                    </p:animEffect>
                                    <p:animScale>
                                      <p:cBhvr>
                                        <p:cTn id="89" dur="250" autoRev="1" fill="hold"/>
                                        <p:tgtEl>
                                          <p:spTgt spid="39"/>
                                        </p:tgtEl>
                                      </p:cBhvr>
                                      <p:by x="105000" y="105000"/>
                                    </p:animScale>
                                  </p:childTnLst>
                                </p:cTn>
                              </p:par>
                            </p:childTnLst>
                          </p:cTn>
                        </p:par>
                        <p:par>
                          <p:cTn id="90" fill="hold">
                            <p:stCondLst>
                              <p:cond delay="7850"/>
                            </p:stCondLst>
                            <p:childTnLst>
                              <p:par>
                                <p:cTn id="91" presetID="22" presetClass="entr" presetSubtype="2" fill="hold" nodeType="afterEffect">
                                  <p:stCondLst>
                                    <p:cond delay="0"/>
                                  </p:stCondLst>
                                  <p:childTnLst>
                                    <p:set>
                                      <p:cBhvr>
                                        <p:cTn id="92" dur="1" fill="hold">
                                          <p:stCondLst>
                                            <p:cond delay="0"/>
                                          </p:stCondLst>
                                        </p:cTn>
                                        <p:tgtEl>
                                          <p:spTgt spid="8"/>
                                        </p:tgtEl>
                                        <p:attrNameLst>
                                          <p:attrName>style.visibility</p:attrName>
                                        </p:attrNameLst>
                                      </p:cBhvr>
                                      <p:to>
                                        <p:strVal val="visible"/>
                                      </p:to>
                                    </p:set>
                                    <p:animEffect transition="in" filter="wipe(right)">
                                      <p:cBhvr>
                                        <p:cTn id="93" dur="750"/>
                                        <p:tgtEl>
                                          <p:spTgt spid="8"/>
                                        </p:tgtEl>
                                      </p:cBhvr>
                                    </p:animEffect>
                                  </p:childTnLst>
                                </p:cTn>
                              </p:par>
                            </p:childTnLst>
                          </p:cTn>
                        </p:par>
                        <p:par>
                          <p:cTn id="94" fill="hold">
                            <p:stCondLst>
                              <p:cond delay="8600"/>
                            </p:stCondLst>
                            <p:childTnLst>
                              <p:par>
                                <p:cTn id="95" presetID="10" presetClass="entr" presetSubtype="0" fill="hold" nodeType="afterEffect">
                                  <p:stCondLst>
                                    <p:cond delay="0"/>
                                  </p:stCondLst>
                                  <p:childTnLst>
                                    <p:set>
                                      <p:cBhvr>
                                        <p:cTn id="96" dur="1" fill="hold">
                                          <p:stCondLst>
                                            <p:cond delay="0"/>
                                          </p:stCondLst>
                                        </p:cTn>
                                        <p:tgtEl>
                                          <p:spTgt spid="9"/>
                                        </p:tgtEl>
                                        <p:attrNameLst>
                                          <p:attrName>style.visibility</p:attrName>
                                        </p:attrNameLst>
                                      </p:cBhvr>
                                      <p:to>
                                        <p:strVal val="visible"/>
                                      </p:to>
                                    </p:set>
                                    <p:animEffect transition="in" filter="fade">
                                      <p:cBhvr>
                                        <p:cTn id="97" dur="500"/>
                                        <p:tgtEl>
                                          <p:spTgt spid="9"/>
                                        </p:tgtEl>
                                      </p:cBhvr>
                                    </p:animEffect>
                                  </p:childTnLst>
                                </p:cTn>
                              </p:par>
                            </p:childTnLst>
                          </p:cTn>
                        </p:par>
                        <p:par>
                          <p:cTn id="98" fill="hold">
                            <p:stCondLst>
                              <p:cond delay="9100"/>
                            </p:stCondLst>
                            <p:childTnLst>
                              <p:par>
                                <p:cTn id="99" presetID="14" presetClass="entr" presetSubtype="10" fill="hold" grpId="0" nodeType="afterEffect">
                                  <p:stCondLst>
                                    <p:cond delay="0"/>
                                  </p:stCondLst>
                                  <p:childTnLst>
                                    <p:set>
                                      <p:cBhvr>
                                        <p:cTn id="100" dur="1" fill="hold">
                                          <p:stCondLst>
                                            <p:cond delay="0"/>
                                          </p:stCondLst>
                                        </p:cTn>
                                        <p:tgtEl>
                                          <p:spTgt spid="43"/>
                                        </p:tgtEl>
                                        <p:attrNameLst>
                                          <p:attrName>style.visibility</p:attrName>
                                        </p:attrNameLst>
                                      </p:cBhvr>
                                      <p:to>
                                        <p:strVal val="visible"/>
                                      </p:to>
                                    </p:set>
                                    <p:animEffect transition="in" filter="randombar(horizontal)">
                                      <p:cBhvr>
                                        <p:cTn id="101" dur="500"/>
                                        <p:tgtEl>
                                          <p:spTgt spid="43"/>
                                        </p:tgtEl>
                                      </p:cBhvr>
                                    </p:animEffect>
                                  </p:childTnLst>
                                </p:cTn>
                              </p:par>
                              <p:par>
                                <p:cTn id="102" presetID="14" presetClass="entr" presetSubtype="10" fill="hold" grpId="0" nodeType="withEffect">
                                  <p:stCondLst>
                                    <p:cond delay="0"/>
                                  </p:stCondLst>
                                  <p:childTnLst>
                                    <p:set>
                                      <p:cBhvr>
                                        <p:cTn id="103" dur="1" fill="hold">
                                          <p:stCondLst>
                                            <p:cond delay="0"/>
                                          </p:stCondLst>
                                        </p:cTn>
                                        <p:tgtEl>
                                          <p:spTgt spid="44"/>
                                        </p:tgtEl>
                                        <p:attrNameLst>
                                          <p:attrName>style.visibility</p:attrName>
                                        </p:attrNameLst>
                                      </p:cBhvr>
                                      <p:to>
                                        <p:strVal val="visible"/>
                                      </p:to>
                                    </p:set>
                                    <p:animEffect transition="in" filter="randombar(horizontal)">
                                      <p:cBhvr>
                                        <p:cTn id="104" dur="500"/>
                                        <p:tgtEl>
                                          <p:spTgt spid="44"/>
                                        </p:tgtEl>
                                      </p:cBhvr>
                                    </p:animEffect>
                                  </p:childTnLst>
                                </p:cTn>
                              </p:par>
                            </p:childTnLst>
                          </p:cTn>
                        </p:par>
                        <p:par>
                          <p:cTn id="105" fill="hold">
                            <p:stCondLst>
                              <p:cond delay="9600"/>
                            </p:stCondLst>
                            <p:childTnLst>
                              <p:par>
                                <p:cTn id="106" presetID="10" presetClass="entr" presetSubtype="0" fill="hold" grpId="0" nodeType="afterEffect">
                                  <p:stCondLst>
                                    <p:cond delay="0"/>
                                  </p:stCondLst>
                                  <p:childTnLst>
                                    <p:set>
                                      <p:cBhvr>
                                        <p:cTn id="107" dur="1" fill="hold">
                                          <p:stCondLst>
                                            <p:cond delay="0"/>
                                          </p:stCondLst>
                                        </p:cTn>
                                        <p:tgtEl>
                                          <p:spTgt spid="53"/>
                                        </p:tgtEl>
                                        <p:attrNameLst>
                                          <p:attrName>style.visibility</p:attrName>
                                        </p:attrNameLst>
                                      </p:cBhvr>
                                      <p:to>
                                        <p:strVal val="visible"/>
                                      </p:to>
                                    </p:set>
                                    <p:animEffect transition="in" filter="fade">
                                      <p:cBhvr>
                                        <p:cTn id="108" dur="20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animBg="1"/>
      <p:bldP spid="39" grpId="0" animBg="1"/>
      <p:bldP spid="39" grpId="1" animBg="1"/>
      <p:bldP spid="40" grpId="0" animBg="1"/>
      <p:bldP spid="40" grpId="1" animBg="1"/>
      <p:bldP spid="41" grpId="0" animBg="1"/>
      <p:bldP spid="41" grpId="1" animBg="1"/>
      <p:bldP spid="42" grpId="0" animBg="1"/>
      <p:bldP spid="42" grpId="1" animBg="1"/>
      <p:bldP spid="43" grpId="0"/>
      <p:bldP spid="44" grpId="0"/>
      <p:bldP spid="45" grpId="0"/>
      <p:bldP spid="46" grpId="0"/>
      <p:bldP spid="47" grpId="0"/>
      <p:bldP spid="48" grpId="0"/>
      <p:bldP spid="49" grpId="0"/>
      <p:bldP spid="51" grpId="0"/>
      <p:bldP spid="5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重点分布</a:t>
            </a:r>
            <a:endParaRPr lang="zh-CN" altLang="en-US" dirty="0">
              <a:solidFill>
                <a:schemeClr val="bg1"/>
              </a:solidFill>
              <a:latin typeface="微软雅黑" pitchFamily="34" charset="-122"/>
              <a:ea typeface="微软雅黑" pitchFamily="34" charset="-122"/>
            </a:endParaRPr>
          </a:p>
        </p:txBody>
      </p:sp>
      <p:sp>
        <p:nvSpPr>
          <p:cNvPr id="50" name="Freeform 9"/>
          <p:cNvSpPr>
            <a:spLocks noEditPoints="1"/>
          </p:cNvSpPr>
          <p:nvPr/>
        </p:nvSpPr>
        <p:spPr bwMode="auto">
          <a:xfrm rot="19469485">
            <a:off x="350522" y="103242"/>
            <a:ext cx="395368" cy="421289"/>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nvGrpSpPr>
          <p:cNvPr id="8" name="组合 184"/>
          <p:cNvGrpSpPr>
            <a:grpSpLocks/>
          </p:cNvGrpSpPr>
          <p:nvPr/>
        </p:nvGrpSpPr>
        <p:grpSpPr bwMode="auto">
          <a:xfrm>
            <a:off x="983053" y="1684114"/>
            <a:ext cx="5284788" cy="4121150"/>
            <a:chOff x="0" y="0"/>
            <a:chExt cx="5407191" cy="4756567"/>
          </a:xfrm>
          <a:solidFill>
            <a:srgbClr val="31859C">
              <a:alpha val="47843"/>
            </a:srgbClr>
          </a:solidFill>
        </p:grpSpPr>
        <p:sp>
          <p:nvSpPr>
            <p:cNvPr id="9" name="Freeform 3"/>
            <p:cNvSpPr>
              <a:spLocks noChangeArrowheads="1"/>
            </p:cNvSpPr>
            <p:nvPr/>
          </p:nvSpPr>
          <p:spPr bwMode="auto">
            <a:xfrm>
              <a:off x="3148473" y="4482387"/>
              <a:ext cx="297052" cy="274180"/>
            </a:xfrm>
            <a:custGeom>
              <a:avLst/>
              <a:gdLst>
                <a:gd name="T0" fmla="*/ 116 w 177"/>
                <a:gd name="T1" fmla="*/ 27 h 161"/>
                <a:gd name="T2" fmla="*/ 158 w 177"/>
                <a:gd name="T3" fmla="*/ 27 h 161"/>
                <a:gd name="T4" fmla="*/ 198 w 177"/>
                <a:gd name="T5" fmla="*/ 13 h 161"/>
                <a:gd name="T6" fmla="*/ 237 w 177"/>
                <a:gd name="T7" fmla="*/ 27 h 161"/>
                <a:gd name="T8" fmla="*/ 296 w 177"/>
                <a:gd name="T9" fmla="*/ 0 h 161"/>
                <a:gd name="T10" fmla="*/ 375 w 177"/>
                <a:gd name="T11" fmla="*/ 13 h 161"/>
                <a:gd name="T12" fmla="*/ 414 w 177"/>
                <a:gd name="T13" fmla="*/ 0 h 161"/>
                <a:gd name="T14" fmla="*/ 435 w 177"/>
                <a:gd name="T15" fmla="*/ 53 h 161"/>
                <a:gd name="T16" fmla="*/ 375 w 177"/>
                <a:gd name="T17" fmla="*/ 80 h 161"/>
                <a:gd name="T18" fmla="*/ 355 w 177"/>
                <a:gd name="T19" fmla="*/ 171 h 161"/>
                <a:gd name="T20" fmla="*/ 314 w 177"/>
                <a:gd name="T21" fmla="*/ 199 h 161"/>
                <a:gd name="T22" fmla="*/ 314 w 177"/>
                <a:gd name="T23" fmla="*/ 239 h 161"/>
                <a:gd name="T24" fmla="*/ 259 w 177"/>
                <a:gd name="T25" fmla="*/ 224 h 161"/>
                <a:gd name="T26" fmla="*/ 237 w 177"/>
                <a:gd name="T27" fmla="*/ 239 h 161"/>
                <a:gd name="T28" fmla="*/ 237 w 177"/>
                <a:gd name="T29" fmla="*/ 265 h 161"/>
                <a:gd name="T30" fmla="*/ 198 w 177"/>
                <a:gd name="T31" fmla="*/ 265 h 161"/>
                <a:gd name="T32" fmla="*/ 116 w 177"/>
                <a:gd name="T33" fmla="*/ 239 h 161"/>
                <a:gd name="T34" fmla="*/ 20 w 177"/>
                <a:gd name="T35" fmla="*/ 224 h 161"/>
                <a:gd name="T36" fmla="*/ 0 w 177"/>
                <a:gd name="T37" fmla="*/ 144 h 161"/>
                <a:gd name="T38" fmla="*/ 0 w 177"/>
                <a:gd name="T39" fmla="*/ 105 h 161"/>
                <a:gd name="T40" fmla="*/ 97 w 177"/>
                <a:gd name="T41" fmla="*/ 53 h 161"/>
                <a:gd name="T42" fmla="*/ 116 w 177"/>
                <a:gd name="T43" fmla="*/ 27 h 16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7"/>
                <a:gd name="T67" fmla="*/ 0 h 161"/>
                <a:gd name="T68" fmla="*/ 177 w 177"/>
                <a:gd name="T69" fmla="*/ 161 h 16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7" h="161">
                  <a:moveTo>
                    <a:pt x="48" y="16"/>
                  </a:moveTo>
                  <a:lnTo>
                    <a:pt x="64" y="16"/>
                  </a:lnTo>
                  <a:lnTo>
                    <a:pt x="80" y="8"/>
                  </a:lnTo>
                  <a:lnTo>
                    <a:pt x="96" y="16"/>
                  </a:lnTo>
                  <a:lnTo>
                    <a:pt x="120" y="0"/>
                  </a:lnTo>
                  <a:lnTo>
                    <a:pt x="152" y="8"/>
                  </a:lnTo>
                  <a:lnTo>
                    <a:pt x="168" y="0"/>
                  </a:lnTo>
                  <a:lnTo>
                    <a:pt x="176" y="32"/>
                  </a:lnTo>
                  <a:lnTo>
                    <a:pt x="152" y="48"/>
                  </a:lnTo>
                  <a:lnTo>
                    <a:pt x="144" y="104"/>
                  </a:lnTo>
                  <a:lnTo>
                    <a:pt x="128" y="120"/>
                  </a:lnTo>
                  <a:lnTo>
                    <a:pt x="128" y="144"/>
                  </a:lnTo>
                  <a:lnTo>
                    <a:pt x="104" y="136"/>
                  </a:lnTo>
                  <a:lnTo>
                    <a:pt x="96" y="144"/>
                  </a:lnTo>
                  <a:lnTo>
                    <a:pt x="96" y="160"/>
                  </a:lnTo>
                  <a:lnTo>
                    <a:pt x="80" y="160"/>
                  </a:lnTo>
                  <a:lnTo>
                    <a:pt x="48" y="144"/>
                  </a:lnTo>
                  <a:lnTo>
                    <a:pt x="8" y="136"/>
                  </a:lnTo>
                  <a:lnTo>
                    <a:pt x="0" y="88"/>
                  </a:lnTo>
                  <a:lnTo>
                    <a:pt x="0" y="64"/>
                  </a:lnTo>
                  <a:lnTo>
                    <a:pt x="40" y="32"/>
                  </a:lnTo>
                  <a:lnTo>
                    <a:pt x="48" y="16"/>
                  </a:lnTo>
                </a:path>
              </a:pathLst>
            </a:custGeom>
            <a:grpFill/>
            <a:ln w="9525" cmpd="sng">
              <a:solidFill>
                <a:schemeClr val="bg1"/>
              </a:solidFill>
              <a:bevel/>
              <a:headEnd/>
              <a:tailEnd/>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10" name="Freeform 4"/>
            <p:cNvSpPr>
              <a:spLocks noChangeArrowheads="1"/>
            </p:cNvSpPr>
            <p:nvPr/>
          </p:nvSpPr>
          <p:spPr bwMode="auto">
            <a:xfrm>
              <a:off x="4221785" y="0"/>
              <a:ext cx="1185406" cy="1190682"/>
            </a:xfrm>
            <a:custGeom>
              <a:avLst/>
              <a:gdLst>
                <a:gd name="T0" fmla="*/ 41 w 705"/>
                <a:gd name="T1" fmla="*/ 107 h 697"/>
                <a:gd name="T2" fmla="*/ 79 w 705"/>
                <a:gd name="T3" fmla="*/ 173 h 697"/>
                <a:gd name="T4" fmla="*/ 179 w 705"/>
                <a:gd name="T5" fmla="*/ 173 h 697"/>
                <a:gd name="T6" fmla="*/ 259 w 705"/>
                <a:gd name="T7" fmla="*/ 294 h 697"/>
                <a:gd name="T8" fmla="*/ 397 w 705"/>
                <a:gd name="T9" fmla="*/ 266 h 697"/>
                <a:gd name="T10" fmla="*/ 577 w 705"/>
                <a:gd name="T11" fmla="*/ 280 h 697"/>
                <a:gd name="T12" fmla="*/ 538 w 705"/>
                <a:gd name="T13" fmla="*/ 521 h 697"/>
                <a:gd name="T14" fmla="*/ 476 w 705"/>
                <a:gd name="T15" fmla="*/ 653 h 697"/>
                <a:gd name="T16" fmla="*/ 259 w 705"/>
                <a:gd name="T17" fmla="*/ 773 h 697"/>
                <a:gd name="T18" fmla="*/ 377 w 705"/>
                <a:gd name="T19" fmla="*/ 813 h 697"/>
                <a:gd name="T20" fmla="*/ 338 w 705"/>
                <a:gd name="T21" fmla="*/ 867 h 697"/>
                <a:gd name="T22" fmla="*/ 438 w 705"/>
                <a:gd name="T23" fmla="*/ 908 h 697"/>
                <a:gd name="T24" fmla="*/ 476 w 705"/>
                <a:gd name="T25" fmla="*/ 960 h 697"/>
                <a:gd name="T26" fmla="*/ 718 w 705"/>
                <a:gd name="T27" fmla="*/ 974 h 697"/>
                <a:gd name="T28" fmla="*/ 797 w 705"/>
                <a:gd name="T29" fmla="*/ 988 h 697"/>
                <a:gd name="T30" fmla="*/ 956 w 705"/>
                <a:gd name="T31" fmla="*/ 1067 h 697"/>
                <a:gd name="T32" fmla="*/ 1056 w 705"/>
                <a:gd name="T33" fmla="*/ 1106 h 697"/>
                <a:gd name="T34" fmla="*/ 1074 w 705"/>
                <a:gd name="T35" fmla="*/ 1039 h 697"/>
                <a:gd name="T36" fmla="*/ 1194 w 705"/>
                <a:gd name="T37" fmla="*/ 1161 h 697"/>
                <a:gd name="T38" fmla="*/ 1234 w 705"/>
                <a:gd name="T39" fmla="*/ 1133 h 697"/>
                <a:gd name="T40" fmla="*/ 1373 w 705"/>
                <a:gd name="T41" fmla="*/ 1133 h 697"/>
                <a:gd name="T42" fmla="*/ 1471 w 705"/>
                <a:gd name="T43" fmla="*/ 1052 h 697"/>
                <a:gd name="T44" fmla="*/ 1493 w 705"/>
                <a:gd name="T45" fmla="*/ 881 h 697"/>
                <a:gd name="T46" fmla="*/ 1651 w 705"/>
                <a:gd name="T47" fmla="*/ 894 h 697"/>
                <a:gd name="T48" fmla="*/ 1692 w 705"/>
                <a:gd name="T49" fmla="*/ 573 h 697"/>
                <a:gd name="T50" fmla="*/ 1730 w 705"/>
                <a:gd name="T51" fmla="*/ 493 h 697"/>
                <a:gd name="T52" fmla="*/ 1752 w 705"/>
                <a:gd name="T53" fmla="*/ 429 h 697"/>
                <a:gd name="T54" fmla="*/ 1513 w 705"/>
                <a:gd name="T55" fmla="*/ 533 h 697"/>
                <a:gd name="T56" fmla="*/ 1392 w 705"/>
                <a:gd name="T57" fmla="*/ 601 h 697"/>
                <a:gd name="T58" fmla="*/ 1216 w 705"/>
                <a:gd name="T59" fmla="*/ 506 h 697"/>
                <a:gd name="T60" fmla="*/ 1096 w 705"/>
                <a:gd name="T61" fmla="*/ 466 h 697"/>
                <a:gd name="T62" fmla="*/ 935 w 705"/>
                <a:gd name="T63" fmla="*/ 429 h 697"/>
                <a:gd name="T64" fmla="*/ 895 w 705"/>
                <a:gd name="T65" fmla="*/ 401 h 697"/>
                <a:gd name="T66" fmla="*/ 836 w 705"/>
                <a:gd name="T67" fmla="*/ 414 h 697"/>
                <a:gd name="T68" fmla="*/ 656 w 705"/>
                <a:gd name="T69" fmla="*/ 214 h 697"/>
                <a:gd name="T70" fmla="*/ 619 w 705"/>
                <a:gd name="T71" fmla="*/ 146 h 697"/>
                <a:gd name="T72" fmla="*/ 360 w 705"/>
                <a:gd name="T73" fmla="*/ 41 h 697"/>
                <a:gd name="T74" fmla="*/ 41 w 705"/>
                <a:gd name="T75" fmla="*/ 27 h 69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05"/>
                <a:gd name="T115" fmla="*/ 0 h 697"/>
                <a:gd name="T116" fmla="*/ 705 w 705"/>
                <a:gd name="T117" fmla="*/ 697 h 69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05" h="697">
                  <a:moveTo>
                    <a:pt x="8" y="32"/>
                  </a:moveTo>
                  <a:lnTo>
                    <a:pt x="16" y="64"/>
                  </a:lnTo>
                  <a:lnTo>
                    <a:pt x="0" y="96"/>
                  </a:lnTo>
                  <a:lnTo>
                    <a:pt x="32" y="104"/>
                  </a:lnTo>
                  <a:lnTo>
                    <a:pt x="48" y="88"/>
                  </a:lnTo>
                  <a:lnTo>
                    <a:pt x="72" y="104"/>
                  </a:lnTo>
                  <a:lnTo>
                    <a:pt x="88" y="152"/>
                  </a:lnTo>
                  <a:lnTo>
                    <a:pt x="104" y="176"/>
                  </a:lnTo>
                  <a:lnTo>
                    <a:pt x="144" y="160"/>
                  </a:lnTo>
                  <a:lnTo>
                    <a:pt x="160" y="160"/>
                  </a:lnTo>
                  <a:lnTo>
                    <a:pt x="192" y="128"/>
                  </a:lnTo>
                  <a:lnTo>
                    <a:pt x="232" y="168"/>
                  </a:lnTo>
                  <a:lnTo>
                    <a:pt x="208" y="248"/>
                  </a:lnTo>
                  <a:lnTo>
                    <a:pt x="216" y="312"/>
                  </a:lnTo>
                  <a:lnTo>
                    <a:pt x="192" y="336"/>
                  </a:lnTo>
                  <a:lnTo>
                    <a:pt x="192" y="392"/>
                  </a:lnTo>
                  <a:lnTo>
                    <a:pt x="176" y="368"/>
                  </a:lnTo>
                  <a:lnTo>
                    <a:pt x="104" y="464"/>
                  </a:lnTo>
                  <a:lnTo>
                    <a:pt x="128" y="504"/>
                  </a:lnTo>
                  <a:lnTo>
                    <a:pt x="152" y="488"/>
                  </a:lnTo>
                  <a:lnTo>
                    <a:pt x="160" y="504"/>
                  </a:lnTo>
                  <a:lnTo>
                    <a:pt x="136" y="520"/>
                  </a:lnTo>
                  <a:lnTo>
                    <a:pt x="136" y="544"/>
                  </a:lnTo>
                  <a:lnTo>
                    <a:pt x="176" y="544"/>
                  </a:lnTo>
                  <a:lnTo>
                    <a:pt x="192" y="536"/>
                  </a:lnTo>
                  <a:lnTo>
                    <a:pt x="192" y="576"/>
                  </a:lnTo>
                  <a:lnTo>
                    <a:pt x="232" y="600"/>
                  </a:lnTo>
                  <a:lnTo>
                    <a:pt x="288" y="584"/>
                  </a:lnTo>
                  <a:lnTo>
                    <a:pt x="288" y="608"/>
                  </a:lnTo>
                  <a:lnTo>
                    <a:pt x="320" y="592"/>
                  </a:lnTo>
                  <a:lnTo>
                    <a:pt x="368" y="640"/>
                  </a:lnTo>
                  <a:lnTo>
                    <a:pt x="384" y="640"/>
                  </a:lnTo>
                  <a:lnTo>
                    <a:pt x="400" y="672"/>
                  </a:lnTo>
                  <a:lnTo>
                    <a:pt x="424" y="664"/>
                  </a:lnTo>
                  <a:lnTo>
                    <a:pt x="424" y="632"/>
                  </a:lnTo>
                  <a:lnTo>
                    <a:pt x="432" y="624"/>
                  </a:lnTo>
                  <a:lnTo>
                    <a:pt x="432" y="664"/>
                  </a:lnTo>
                  <a:lnTo>
                    <a:pt x="480" y="696"/>
                  </a:lnTo>
                  <a:lnTo>
                    <a:pt x="488" y="672"/>
                  </a:lnTo>
                  <a:lnTo>
                    <a:pt x="496" y="680"/>
                  </a:lnTo>
                  <a:lnTo>
                    <a:pt x="528" y="648"/>
                  </a:lnTo>
                  <a:lnTo>
                    <a:pt x="552" y="680"/>
                  </a:lnTo>
                  <a:lnTo>
                    <a:pt x="600" y="680"/>
                  </a:lnTo>
                  <a:lnTo>
                    <a:pt x="592" y="632"/>
                  </a:lnTo>
                  <a:lnTo>
                    <a:pt x="568" y="576"/>
                  </a:lnTo>
                  <a:lnTo>
                    <a:pt x="600" y="528"/>
                  </a:lnTo>
                  <a:lnTo>
                    <a:pt x="632" y="520"/>
                  </a:lnTo>
                  <a:lnTo>
                    <a:pt x="664" y="536"/>
                  </a:lnTo>
                  <a:lnTo>
                    <a:pt x="688" y="424"/>
                  </a:lnTo>
                  <a:lnTo>
                    <a:pt x="680" y="344"/>
                  </a:lnTo>
                  <a:lnTo>
                    <a:pt x="696" y="328"/>
                  </a:lnTo>
                  <a:lnTo>
                    <a:pt x="696" y="296"/>
                  </a:lnTo>
                  <a:lnTo>
                    <a:pt x="680" y="288"/>
                  </a:lnTo>
                  <a:lnTo>
                    <a:pt x="704" y="256"/>
                  </a:lnTo>
                  <a:lnTo>
                    <a:pt x="680" y="256"/>
                  </a:lnTo>
                  <a:lnTo>
                    <a:pt x="608" y="320"/>
                  </a:lnTo>
                  <a:lnTo>
                    <a:pt x="608" y="336"/>
                  </a:lnTo>
                  <a:lnTo>
                    <a:pt x="560" y="360"/>
                  </a:lnTo>
                  <a:lnTo>
                    <a:pt x="520" y="360"/>
                  </a:lnTo>
                  <a:lnTo>
                    <a:pt x="488" y="304"/>
                  </a:lnTo>
                  <a:lnTo>
                    <a:pt x="488" y="280"/>
                  </a:lnTo>
                  <a:lnTo>
                    <a:pt x="440" y="280"/>
                  </a:lnTo>
                  <a:lnTo>
                    <a:pt x="416" y="256"/>
                  </a:lnTo>
                  <a:lnTo>
                    <a:pt x="376" y="256"/>
                  </a:lnTo>
                  <a:lnTo>
                    <a:pt x="376" y="240"/>
                  </a:lnTo>
                  <a:lnTo>
                    <a:pt x="360" y="240"/>
                  </a:lnTo>
                  <a:lnTo>
                    <a:pt x="360" y="256"/>
                  </a:lnTo>
                  <a:lnTo>
                    <a:pt x="336" y="248"/>
                  </a:lnTo>
                  <a:lnTo>
                    <a:pt x="296" y="176"/>
                  </a:lnTo>
                  <a:lnTo>
                    <a:pt x="264" y="128"/>
                  </a:lnTo>
                  <a:lnTo>
                    <a:pt x="248" y="104"/>
                  </a:lnTo>
                  <a:lnTo>
                    <a:pt x="248" y="88"/>
                  </a:lnTo>
                  <a:lnTo>
                    <a:pt x="200" y="24"/>
                  </a:lnTo>
                  <a:lnTo>
                    <a:pt x="144" y="24"/>
                  </a:lnTo>
                  <a:lnTo>
                    <a:pt x="104" y="0"/>
                  </a:lnTo>
                  <a:lnTo>
                    <a:pt x="16" y="16"/>
                  </a:lnTo>
                  <a:lnTo>
                    <a:pt x="8" y="32"/>
                  </a:lnTo>
                </a:path>
              </a:pathLst>
            </a:custGeom>
            <a:grpFill/>
            <a:ln w="9525" cmpd="sng">
              <a:solidFill>
                <a:schemeClr val="bg1"/>
              </a:solidFill>
              <a:bevel/>
              <a:headEnd/>
              <a:tailEnd/>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11" name="Freeform 5"/>
            <p:cNvSpPr>
              <a:spLocks noChangeArrowheads="1"/>
            </p:cNvSpPr>
            <p:nvPr/>
          </p:nvSpPr>
          <p:spPr bwMode="auto">
            <a:xfrm>
              <a:off x="4335281" y="921123"/>
              <a:ext cx="889755" cy="685451"/>
            </a:xfrm>
            <a:custGeom>
              <a:avLst/>
              <a:gdLst>
                <a:gd name="T0" fmla="*/ 1316 w 529"/>
                <a:gd name="T1" fmla="*/ 244 h 401"/>
                <a:gd name="T2" fmla="*/ 1194 w 529"/>
                <a:gd name="T3" fmla="*/ 244 h 401"/>
                <a:gd name="T4" fmla="*/ 1137 w 529"/>
                <a:gd name="T5" fmla="*/ 202 h 401"/>
                <a:gd name="T6" fmla="*/ 1056 w 529"/>
                <a:gd name="T7" fmla="*/ 257 h 401"/>
                <a:gd name="T8" fmla="*/ 1036 w 529"/>
                <a:gd name="T9" fmla="*/ 229 h 401"/>
                <a:gd name="T10" fmla="*/ 1017 w 529"/>
                <a:gd name="T11" fmla="*/ 271 h 401"/>
                <a:gd name="T12" fmla="*/ 898 w 529"/>
                <a:gd name="T13" fmla="*/ 215 h 401"/>
                <a:gd name="T14" fmla="*/ 898 w 529"/>
                <a:gd name="T15" fmla="*/ 149 h 401"/>
                <a:gd name="T16" fmla="*/ 857 w 529"/>
                <a:gd name="T17" fmla="*/ 162 h 401"/>
                <a:gd name="T18" fmla="*/ 879 w 529"/>
                <a:gd name="T19" fmla="*/ 215 h 401"/>
                <a:gd name="T20" fmla="*/ 819 w 529"/>
                <a:gd name="T21" fmla="*/ 215 h 401"/>
                <a:gd name="T22" fmla="*/ 778 w 529"/>
                <a:gd name="T23" fmla="*/ 175 h 401"/>
                <a:gd name="T24" fmla="*/ 736 w 529"/>
                <a:gd name="T25" fmla="*/ 175 h 401"/>
                <a:gd name="T26" fmla="*/ 619 w 529"/>
                <a:gd name="T27" fmla="*/ 94 h 401"/>
                <a:gd name="T28" fmla="*/ 538 w 529"/>
                <a:gd name="T29" fmla="*/ 122 h 401"/>
                <a:gd name="T30" fmla="*/ 538 w 529"/>
                <a:gd name="T31" fmla="*/ 94 h 401"/>
                <a:gd name="T32" fmla="*/ 397 w 529"/>
                <a:gd name="T33" fmla="*/ 109 h 401"/>
                <a:gd name="T34" fmla="*/ 300 w 529"/>
                <a:gd name="T35" fmla="*/ 67 h 401"/>
                <a:gd name="T36" fmla="*/ 300 w 529"/>
                <a:gd name="T37" fmla="*/ 0 h 401"/>
                <a:gd name="T38" fmla="*/ 259 w 529"/>
                <a:gd name="T39" fmla="*/ 13 h 401"/>
                <a:gd name="T40" fmla="*/ 158 w 529"/>
                <a:gd name="T41" fmla="*/ 13 h 401"/>
                <a:gd name="T42" fmla="*/ 179 w 529"/>
                <a:gd name="T43" fmla="*/ 94 h 401"/>
                <a:gd name="T44" fmla="*/ 121 w 529"/>
                <a:gd name="T45" fmla="*/ 94 h 401"/>
                <a:gd name="T46" fmla="*/ 20 w 529"/>
                <a:gd name="T47" fmla="*/ 54 h 401"/>
                <a:gd name="T48" fmla="*/ 0 w 529"/>
                <a:gd name="T49" fmla="*/ 94 h 401"/>
                <a:gd name="T50" fmla="*/ 79 w 529"/>
                <a:gd name="T51" fmla="*/ 149 h 401"/>
                <a:gd name="T52" fmla="*/ 60 w 529"/>
                <a:gd name="T53" fmla="*/ 202 h 401"/>
                <a:gd name="T54" fmla="*/ 121 w 529"/>
                <a:gd name="T55" fmla="*/ 271 h 401"/>
                <a:gd name="T56" fmla="*/ 218 w 529"/>
                <a:gd name="T57" fmla="*/ 229 h 401"/>
                <a:gd name="T58" fmla="*/ 278 w 529"/>
                <a:gd name="T59" fmla="*/ 310 h 401"/>
                <a:gd name="T60" fmla="*/ 278 w 529"/>
                <a:gd name="T61" fmla="*/ 377 h 401"/>
                <a:gd name="T62" fmla="*/ 377 w 529"/>
                <a:gd name="T63" fmla="*/ 377 h 401"/>
                <a:gd name="T64" fmla="*/ 418 w 529"/>
                <a:gd name="T65" fmla="*/ 445 h 401"/>
                <a:gd name="T66" fmla="*/ 438 w 529"/>
                <a:gd name="T67" fmla="*/ 390 h 401"/>
                <a:gd name="T68" fmla="*/ 519 w 529"/>
                <a:gd name="T69" fmla="*/ 472 h 401"/>
                <a:gd name="T70" fmla="*/ 577 w 529"/>
                <a:gd name="T71" fmla="*/ 538 h 401"/>
                <a:gd name="T72" fmla="*/ 577 w 529"/>
                <a:gd name="T73" fmla="*/ 580 h 401"/>
                <a:gd name="T74" fmla="*/ 659 w 529"/>
                <a:gd name="T75" fmla="*/ 674 h 401"/>
                <a:gd name="T76" fmla="*/ 718 w 529"/>
                <a:gd name="T77" fmla="*/ 633 h 401"/>
                <a:gd name="T78" fmla="*/ 757 w 529"/>
                <a:gd name="T79" fmla="*/ 552 h 401"/>
                <a:gd name="T80" fmla="*/ 797 w 529"/>
                <a:gd name="T81" fmla="*/ 538 h 401"/>
                <a:gd name="T82" fmla="*/ 837 w 529"/>
                <a:gd name="T83" fmla="*/ 552 h 401"/>
                <a:gd name="T84" fmla="*/ 819 w 529"/>
                <a:gd name="T85" fmla="*/ 580 h 401"/>
                <a:gd name="T86" fmla="*/ 935 w 529"/>
                <a:gd name="T87" fmla="*/ 580 h 401"/>
                <a:gd name="T88" fmla="*/ 977 w 529"/>
                <a:gd name="T89" fmla="*/ 552 h 401"/>
                <a:gd name="T90" fmla="*/ 977 w 529"/>
                <a:gd name="T91" fmla="*/ 525 h 401"/>
                <a:gd name="T92" fmla="*/ 957 w 529"/>
                <a:gd name="T93" fmla="*/ 497 h 401"/>
                <a:gd name="T94" fmla="*/ 1078 w 529"/>
                <a:gd name="T95" fmla="*/ 458 h 401"/>
                <a:gd name="T96" fmla="*/ 1096 w 529"/>
                <a:gd name="T97" fmla="*/ 445 h 401"/>
                <a:gd name="T98" fmla="*/ 1096 w 529"/>
                <a:gd name="T99" fmla="*/ 416 h 401"/>
                <a:gd name="T100" fmla="*/ 1137 w 529"/>
                <a:gd name="T101" fmla="*/ 403 h 401"/>
                <a:gd name="T102" fmla="*/ 1137 w 529"/>
                <a:gd name="T103" fmla="*/ 323 h 401"/>
                <a:gd name="T104" fmla="*/ 1178 w 529"/>
                <a:gd name="T105" fmla="*/ 323 h 401"/>
                <a:gd name="T106" fmla="*/ 1194 w 529"/>
                <a:gd name="T107" fmla="*/ 363 h 401"/>
                <a:gd name="T108" fmla="*/ 1256 w 529"/>
                <a:gd name="T109" fmla="*/ 390 h 401"/>
                <a:gd name="T110" fmla="*/ 1277 w 529"/>
                <a:gd name="T111" fmla="*/ 377 h 401"/>
                <a:gd name="T112" fmla="*/ 1256 w 529"/>
                <a:gd name="T113" fmla="*/ 350 h 401"/>
                <a:gd name="T114" fmla="*/ 1256 w 529"/>
                <a:gd name="T115" fmla="*/ 323 h 401"/>
                <a:gd name="T116" fmla="*/ 1316 w 529"/>
                <a:gd name="T117" fmla="*/ 310 h 401"/>
                <a:gd name="T118" fmla="*/ 1316 w 529"/>
                <a:gd name="T119" fmla="*/ 244 h 40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529"/>
                <a:gd name="T181" fmla="*/ 0 h 401"/>
                <a:gd name="T182" fmla="*/ 529 w 529"/>
                <a:gd name="T183" fmla="*/ 401 h 40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529" h="401">
                  <a:moveTo>
                    <a:pt x="528" y="144"/>
                  </a:moveTo>
                  <a:lnTo>
                    <a:pt x="480" y="144"/>
                  </a:lnTo>
                  <a:lnTo>
                    <a:pt x="456" y="120"/>
                  </a:lnTo>
                  <a:lnTo>
                    <a:pt x="424" y="152"/>
                  </a:lnTo>
                  <a:lnTo>
                    <a:pt x="416" y="136"/>
                  </a:lnTo>
                  <a:lnTo>
                    <a:pt x="408" y="160"/>
                  </a:lnTo>
                  <a:lnTo>
                    <a:pt x="360" y="128"/>
                  </a:lnTo>
                  <a:lnTo>
                    <a:pt x="360" y="88"/>
                  </a:lnTo>
                  <a:lnTo>
                    <a:pt x="344" y="96"/>
                  </a:lnTo>
                  <a:lnTo>
                    <a:pt x="352" y="128"/>
                  </a:lnTo>
                  <a:lnTo>
                    <a:pt x="328" y="128"/>
                  </a:lnTo>
                  <a:lnTo>
                    <a:pt x="312" y="104"/>
                  </a:lnTo>
                  <a:lnTo>
                    <a:pt x="296" y="104"/>
                  </a:lnTo>
                  <a:lnTo>
                    <a:pt x="248" y="56"/>
                  </a:lnTo>
                  <a:lnTo>
                    <a:pt x="216" y="72"/>
                  </a:lnTo>
                  <a:lnTo>
                    <a:pt x="216" y="56"/>
                  </a:lnTo>
                  <a:lnTo>
                    <a:pt x="160" y="64"/>
                  </a:lnTo>
                  <a:lnTo>
                    <a:pt x="120" y="40"/>
                  </a:lnTo>
                  <a:lnTo>
                    <a:pt x="120" y="0"/>
                  </a:lnTo>
                  <a:lnTo>
                    <a:pt x="104" y="8"/>
                  </a:lnTo>
                  <a:lnTo>
                    <a:pt x="64" y="8"/>
                  </a:lnTo>
                  <a:lnTo>
                    <a:pt x="72" y="56"/>
                  </a:lnTo>
                  <a:lnTo>
                    <a:pt x="48" y="56"/>
                  </a:lnTo>
                  <a:lnTo>
                    <a:pt x="8" y="32"/>
                  </a:lnTo>
                  <a:lnTo>
                    <a:pt x="0" y="56"/>
                  </a:lnTo>
                  <a:lnTo>
                    <a:pt x="32" y="88"/>
                  </a:lnTo>
                  <a:lnTo>
                    <a:pt x="24" y="120"/>
                  </a:lnTo>
                  <a:lnTo>
                    <a:pt x="48" y="160"/>
                  </a:lnTo>
                  <a:lnTo>
                    <a:pt x="88" y="136"/>
                  </a:lnTo>
                  <a:lnTo>
                    <a:pt x="112" y="184"/>
                  </a:lnTo>
                  <a:lnTo>
                    <a:pt x="112" y="224"/>
                  </a:lnTo>
                  <a:lnTo>
                    <a:pt x="152" y="224"/>
                  </a:lnTo>
                  <a:lnTo>
                    <a:pt x="168" y="264"/>
                  </a:lnTo>
                  <a:lnTo>
                    <a:pt x="176" y="232"/>
                  </a:lnTo>
                  <a:lnTo>
                    <a:pt x="208" y="280"/>
                  </a:lnTo>
                  <a:lnTo>
                    <a:pt x="232" y="320"/>
                  </a:lnTo>
                  <a:lnTo>
                    <a:pt x="232" y="344"/>
                  </a:lnTo>
                  <a:lnTo>
                    <a:pt x="264" y="400"/>
                  </a:lnTo>
                  <a:lnTo>
                    <a:pt x="288" y="376"/>
                  </a:lnTo>
                  <a:lnTo>
                    <a:pt x="304" y="328"/>
                  </a:lnTo>
                  <a:lnTo>
                    <a:pt x="320" y="320"/>
                  </a:lnTo>
                  <a:lnTo>
                    <a:pt x="336" y="328"/>
                  </a:lnTo>
                  <a:lnTo>
                    <a:pt x="328" y="344"/>
                  </a:lnTo>
                  <a:lnTo>
                    <a:pt x="376" y="344"/>
                  </a:lnTo>
                  <a:lnTo>
                    <a:pt x="392" y="328"/>
                  </a:lnTo>
                  <a:lnTo>
                    <a:pt x="392" y="312"/>
                  </a:lnTo>
                  <a:lnTo>
                    <a:pt x="384" y="296"/>
                  </a:lnTo>
                  <a:lnTo>
                    <a:pt x="432" y="272"/>
                  </a:lnTo>
                  <a:lnTo>
                    <a:pt x="440" y="264"/>
                  </a:lnTo>
                  <a:lnTo>
                    <a:pt x="440" y="248"/>
                  </a:lnTo>
                  <a:lnTo>
                    <a:pt x="456" y="240"/>
                  </a:lnTo>
                  <a:lnTo>
                    <a:pt x="456" y="192"/>
                  </a:lnTo>
                  <a:lnTo>
                    <a:pt x="472" y="192"/>
                  </a:lnTo>
                  <a:lnTo>
                    <a:pt x="480" y="216"/>
                  </a:lnTo>
                  <a:lnTo>
                    <a:pt x="504" y="232"/>
                  </a:lnTo>
                  <a:lnTo>
                    <a:pt x="512" y="224"/>
                  </a:lnTo>
                  <a:lnTo>
                    <a:pt x="504" y="208"/>
                  </a:lnTo>
                  <a:lnTo>
                    <a:pt x="504" y="192"/>
                  </a:lnTo>
                  <a:lnTo>
                    <a:pt x="528" y="184"/>
                  </a:lnTo>
                  <a:lnTo>
                    <a:pt x="528" y="144"/>
                  </a:lnTo>
                </a:path>
              </a:pathLst>
            </a:custGeom>
            <a:grpFill/>
            <a:ln w="9525" cmpd="sng">
              <a:solidFill>
                <a:schemeClr val="bg1"/>
              </a:solidFill>
              <a:bevel/>
              <a:headEnd/>
              <a:tailEnd/>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12" name="Freeform 6"/>
            <p:cNvSpPr>
              <a:spLocks noChangeArrowheads="1"/>
            </p:cNvSpPr>
            <p:nvPr/>
          </p:nvSpPr>
          <p:spPr bwMode="auto">
            <a:xfrm>
              <a:off x="4147521" y="1301587"/>
              <a:ext cx="634739" cy="673128"/>
            </a:xfrm>
            <a:custGeom>
              <a:avLst/>
              <a:gdLst>
                <a:gd name="T0" fmla="*/ 941 w 377"/>
                <a:gd name="T1" fmla="*/ 299 h 393"/>
                <a:gd name="T2" fmla="*/ 842 w 377"/>
                <a:gd name="T3" fmla="*/ 203 h 393"/>
                <a:gd name="T4" fmla="*/ 860 w 377"/>
                <a:gd name="T5" fmla="*/ 163 h 393"/>
                <a:gd name="T6" fmla="*/ 782 w 377"/>
                <a:gd name="T7" fmla="*/ 67 h 393"/>
                <a:gd name="T8" fmla="*/ 722 w 377"/>
                <a:gd name="T9" fmla="*/ 13 h 393"/>
                <a:gd name="T10" fmla="*/ 701 w 377"/>
                <a:gd name="T11" fmla="*/ 67 h 393"/>
                <a:gd name="T12" fmla="*/ 661 w 377"/>
                <a:gd name="T13" fmla="*/ 0 h 393"/>
                <a:gd name="T14" fmla="*/ 582 w 377"/>
                <a:gd name="T15" fmla="*/ 0 h 393"/>
                <a:gd name="T16" fmla="*/ 601 w 377"/>
                <a:gd name="T17" fmla="*/ 41 h 393"/>
                <a:gd name="T18" fmla="*/ 500 w 377"/>
                <a:gd name="T19" fmla="*/ 96 h 393"/>
                <a:gd name="T20" fmla="*/ 440 w 377"/>
                <a:gd name="T21" fmla="*/ 96 h 393"/>
                <a:gd name="T22" fmla="*/ 121 w 377"/>
                <a:gd name="T23" fmla="*/ 245 h 393"/>
                <a:gd name="T24" fmla="*/ 60 w 377"/>
                <a:gd name="T25" fmla="*/ 191 h 393"/>
                <a:gd name="T26" fmla="*/ 20 w 377"/>
                <a:gd name="T27" fmla="*/ 191 h 393"/>
                <a:gd name="T28" fmla="*/ 41 w 377"/>
                <a:gd name="T29" fmla="*/ 231 h 393"/>
                <a:gd name="T30" fmla="*/ 41 w 377"/>
                <a:gd name="T31" fmla="*/ 272 h 393"/>
                <a:gd name="T32" fmla="*/ 60 w 377"/>
                <a:gd name="T33" fmla="*/ 314 h 393"/>
                <a:gd name="T34" fmla="*/ 20 w 377"/>
                <a:gd name="T35" fmla="*/ 314 h 393"/>
                <a:gd name="T36" fmla="*/ 20 w 377"/>
                <a:gd name="T37" fmla="*/ 367 h 393"/>
                <a:gd name="T38" fmla="*/ 0 w 377"/>
                <a:gd name="T39" fmla="*/ 395 h 393"/>
                <a:gd name="T40" fmla="*/ 79 w 377"/>
                <a:gd name="T41" fmla="*/ 408 h 393"/>
                <a:gd name="T42" fmla="*/ 162 w 377"/>
                <a:gd name="T43" fmla="*/ 504 h 393"/>
                <a:gd name="T44" fmla="*/ 260 w 377"/>
                <a:gd name="T45" fmla="*/ 408 h 393"/>
                <a:gd name="T46" fmla="*/ 300 w 377"/>
                <a:gd name="T47" fmla="*/ 354 h 393"/>
                <a:gd name="T48" fmla="*/ 401 w 377"/>
                <a:gd name="T49" fmla="*/ 340 h 393"/>
                <a:gd name="T50" fmla="*/ 463 w 377"/>
                <a:gd name="T51" fmla="*/ 367 h 393"/>
                <a:gd name="T52" fmla="*/ 463 w 377"/>
                <a:gd name="T53" fmla="*/ 380 h 393"/>
                <a:gd name="T54" fmla="*/ 482 w 377"/>
                <a:gd name="T55" fmla="*/ 380 h 393"/>
                <a:gd name="T56" fmla="*/ 422 w 377"/>
                <a:gd name="T57" fmla="*/ 476 h 393"/>
                <a:gd name="T58" fmla="*/ 381 w 377"/>
                <a:gd name="T59" fmla="*/ 476 h 393"/>
                <a:gd name="T60" fmla="*/ 401 w 377"/>
                <a:gd name="T61" fmla="*/ 530 h 393"/>
                <a:gd name="T62" fmla="*/ 381 w 377"/>
                <a:gd name="T63" fmla="*/ 544 h 393"/>
                <a:gd name="T64" fmla="*/ 422 w 377"/>
                <a:gd name="T65" fmla="*/ 544 h 393"/>
                <a:gd name="T66" fmla="*/ 341 w 377"/>
                <a:gd name="T67" fmla="*/ 639 h 393"/>
                <a:gd name="T68" fmla="*/ 360 w 377"/>
                <a:gd name="T69" fmla="*/ 666 h 393"/>
                <a:gd name="T70" fmla="*/ 401 w 377"/>
                <a:gd name="T71" fmla="*/ 639 h 393"/>
                <a:gd name="T72" fmla="*/ 422 w 377"/>
                <a:gd name="T73" fmla="*/ 598 h 393"/>
                <a:gd name="T74" fmla="*/ 463 w 377"/>
                <a:gd name="T75" fmla="*/ 598 h 393"/>
                <a:gd name="T76" fmla="*/ 500 w 377"/>
                <a:gd name="T77" fmla="*/ 573 h 393"/>
                <a:gd name="T78" fmla="*/ 500 w 377"/>
                <a:gd name="T79" fmla="*/ 530 h 393"/>
                <a:gd name="T80" fmla="*/ 643 w 377"/>
                <a:gd name="T81" fmla="*/ 476 h 393"/>
                <a:gd name="T82" fmla="*/ 761 w 377"/>
                <a:gd name="T83" fmla="*/ 450 h 393"/>
                <a:gd name="T84" fmla="*/ 782 w 377"/>
                <a:gd name="T85" fmla="*/ 380 h 393"/>
                <a:gd name="T86" fmla="*/ 860 w 377"/>
                <a:gd name="T87" fmla="*/ 340 h 393"/>
                <a:gd name="T88" fmla="*/ 922 w 377"/>
                <a:gd name="T89" fmla="*/ 327 h 393"/>
                <a:gd name="T90" fmla="*/ 941 w 377"/>
                <a:gd name="T91" fmla="*/ 299 h 3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77"/>
                <a:gd name="T139" fmla="*/ 0 h 393"/>
                <a:gd name="T140" fmla="*/ 377 w 377"/>
                <a:gd name="T141" fmla="*/ 393 h 39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77" h="393">
                  <a:moveTo>
                    <a:pt x="376" y="176"/>
                  </a:moveTo>
                  <a:lnTo>
                    <a:pt x="336" y="120"/>
                  </a:lnTo>
                  <a:lnTo>
                    <a:pt x="344" y="96"/>
                  </a:lnTo>
                  <a:lnTo>
                    <a:pt x="312" y="40"/>
                  </a:lnTo>
                  <a:lnTo>
                    <a:pt x="288" y="8"/>
                  </a:lnTo>
                  <a:lnTo>
                    <a:pt x="280" y="40"/>
                  </a:lnTo>
                  <a:lnTo>
                    <a:pt x="264" y="0"/>
                  </a:lnTo>
                  <a:lnTo>
                    <a:pt x="232" y="0"/>
                  </a:lnTo>
                  <a:lnTo>
                    <a:pt x="240" y="24"/>
                  </a:lnTo>
                  <a:lnTo>
                    <a:pt x="200" y="56"/>
                  </a:lnTo>
                  <a:lnTo>
                    <a:pt x="176" y="56"/>
                  </a:lnTo>
                  <a:lnTo>
                    <a:pt x="48" y="144"/>
                  </a:lnTo>
                  <a:lnTo>
                    <a:pt x="24" y="112"/>
                  </a:lnTo>
                  <a:lnTo>
                    <a:pt x="8" y="112"/>
                  </a:lnTo>
                  <a:lnTo>
                    <a:pt x="16" y="136"/>
                  </a:lnTo>
                  <a:lnTo>
                    <a:pt x="16" y="160"/>
                  </a:lnTo>
                  <a:lnTo>
                    <a:pt x="24" y="184"/>
                  </a:lnTo>
                  <a:lnTo>
                    <a:pt x="8" y="184"/>
                  </a:lnTo>
                  <a:lnTo>
                    <a:pt x="8" y="216"/>
                  </a:lnTo>
                  <a:lnTo>
                    <a:pt x="0" y="232"/>
                  </a:lnTo>
                  <a:lnTo>
                    <a:pt x="32" y="240"/>
                  </a:lnTo>
                  <a:lnTo>
                    <a:pt x="64" y="296"/>
                  </a:lnTo>
                  <a:lnTo>
                    <a:pt x="104" y="240"/>
                  </a:lnTo>
                  <a:lnTo>
                    <a:pt x="120" y="208"/>
                  </a:lnTo>
                  <a:lnTo>
                    <a:pt x="160" y="200"/>
                  </a:lnTo>
                  <a:lnTo>
                    <a:pt x="184" y="216"/>
                  </a:lnTo>
                  <a:lnTo>
                    <a:pt x="184" y="224"/>
                  </a:lnTo>
                  <a:lnTo>
                    <a:pt x="192" y="224"/>
                  </a:lnTo>
                  <a:lnTo>
                    <a:pt x="168" y="280"/>
                  </a:lnTo>
                  <a:lnTo>
                    <a:pt x="152" y="280"/>
                  </a:lnTo>
                  <a:lnTo>
                    <a:pt x="160" y="312"/>
                  </a:lnTo>
                  <a:lnTo>
                    <a:pt x="152" y="320"/>
                  </a:lnTo>
                  <a:lnTo>
                    <a:pt x="168" y="320"/>
                  </a:lnTo>
                  <a:lnTo>
                    <a:pt x="136" y="376"/>
                  </a:lnTo>
                  <a:lnTo>
                    <a:pt x="144" y="392"/>
                  </a:lnTo>
                  <a:lnTo>
                    <a:pt x="160" y="376"/>
                  </a:lnTo>
                  <a:lnTo>
                    <a:pt x="168" y="352"/>
                  </a:lnTo>
                  <a:lnTo>
                    <a:pt x="184" y="352"/>
                  </a:lnTo>
                  <a:lnTo>
                    <a:pt x="200" y="336"/>
                  </a:lnTo>
                  <a:lnTo>
                    <a:pt x="200" y="312"/>
                  </a:lnTo>
                  <a:lnTo>
                    <a:pt x="256" y="280"/>
                  </a:lnTo>
                  <a:lnTo>
                    <a:pt x="304" y="264"/>
                  </a:lnTo>
                  <a:lnTo>
                    <a:pt x="312" y="224"/>
                  </a:lnTo>
                  <a:lnTo>
                    <a:pt x="344" y="200"/>
                  </a:lnTo>
                  <a:lnTo>
                    <a:pt x="368" y="192"/>
                  </a:lnTo>
                  <a:lnTo>
                    <a:pt x="376" y="176"/>
                  </a:lnTo>
                </a:path>
              </a:pathLst>
            </a:custGeom>
            <a:grpFill/>
            <a:ln w="9525" cmpd="sng">
              <a:solidFill>
                <a:schemeClr val="bg1"/>
              </a:solidFill>
              <a:bevel/>
              <a:headEnd/>
              <a:tailEnd/>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13" name="Freeform 7"/>
            <p:cNvSpPr>
              <a:spLocks noChangeArrowheads="1"/>
            </p:cNvSpPr>
            <p:nvPr/>
          </p:nvSpPr>
          <p:spPr bwMode="auto">
            <a:xfrm>
              <a:off x="3664111" y="1454080"/>
              <a:ext cx="592703" cy="916502"/>
            </a:xfrm>
            <a:custGeom>
              <a:avLst/>
              <a:gdLst>
                <a:gd name="T0" fmla="*/ 790 w 353"/>
                <a:gd name="T1" fmla="*/ 266 h 537"/>
                <a:gd name="T2" fmla="*/ 731 w 353"/>
                <a:gd name="T3" fmla="*/ 160 h 537"/>
                <a:gd name="T4" fmla="*/ 614 w 353"/>
                <a:gd name="T5" fmla="*/ 148 h 537"/>
                <a:gd name="T6" fmla="*/ 552 w 353"/>
                <a:gd name="T7" fmla="*/ 0 h 537"/>
                <a:gd name="T8" fmla="*/ 435 w 353"/>
                <a:gd name="T9" fmla="*/ 109 h 537"/>
                <a:gd name="T10" fmla="*/ 336 w 353"/>
                <a:gd name="T11" fmla="*/ 135 h 537"/>
                <a:gd name="T12" fmla="*/ 198 w 353"/>
                <a:gd name="T13" fmla="*/ 173 h 537"/>
                <a:gd name="T14" fmla="*/ 79 w 353"/>
                <a:gd name="T15" fmla="*/ 122 h 537"/>
                <a:gd name="T16" fmla="*/ 20 w 353"/>
                <a:gd name="T17" fmla="*/ 201 h 537"/>
                <a:gd name="T18" fmla="*/ 138 w 353"/>
                <a:gd name="T19" fmla="*/ 335 h 537"/>
                <a:gd name="T20" fmla="*/ 60 w 353"/>
                <a:gd name="T21" fmla="*/ 388 h 537"/>
                <a:gd name="T22" fmla="*/ 158 w 353"/>
                <a:gd name="T23" fmla="*/ 454 h 537"/>
                <a:gd name="T24" fmla="*/ 79 w 353"/>
                <a:gd name="T25" fmla="*/ 480 h 537"/>
                <a:gd name="T26" fmla="*/ 41 w 353"/>
                <a:gd name="T27" fmla="*/ 546 h 537"/>
                <a:gd name="T28" fmla="*/ 79 w 353"/>
                <a:gd name="T29" fmla="*/ 668 h 537"/>
                <a:gd name="T30" fmla="*/ 60 w 353"/>
                <a:gd name="T31" fmla="*/ 854 h 537"/>
                <a:gd name="T32" fmla="*/ 217 w 353"/>
                <a:gd name="T33" fmla="*/ 882 h 537"/>
                <a:gd name="T34" fmla="*/ 277 w 353"/>
                <a:gd name="T35" fmla="*/ 854 h 537"/>
                <a:gd name="T36" fmla="*/ 375 w 353"/>
                <a:gd name="T37" fmla="*/ 708 h 537"/>
                <a:gd name="T38" fmla="*/ 573 w 353"/>
                <a:gd name="T39" fmla="*/ 628 h 537"/>
                <a:gd name="T40" fmla="*/ 593 w 353"/>
                <a:gd name="T41" fmla="*/ 575 h 537"/>
                <a:gd name="T42" fmla="*/ 476 w 353"/>
                <a:gd name="T43" fmla="*/ 534 h 537"/>
                <a:gd name="T44" fmla="*/ 454 w 353"/>
                <a:gd name="T45" fmla="*/ 480 h 537"/>
                <a:gd name="T46" fmla="*/ 397 w 353"/>
                <a:gd name="T47" fmla="*/ 442 h 537"/>
                <a:gd name="T48" fmla="*/ 259 w 353"/>
                <a:gd name="T49" fmla="*/ 429 h 537"/>
                <a:gd name="T50" fmla="*/ 336 w 353"/>
                <a:gd name="T51" fmla="*/ 280 h 537"/>
                <a:gd name="T52" fmla="*/ 397 w 353"/>
                <a:gd name="T53" fmla="*/ 227 h 537"/>
                <a:gd name="T54" fmla="*/ 476 w 353"/>
                <a:gd name="T55" fmla="*/ 253 h 537"/>
                <a:gd name="T56" fmla="*/ 513 w 353"/>
                <a:gd name="T57" fmla="*/ 307 h 537"/>
                <a:gd name="T58" fmla="*/ 552 w 353"/>
                <a:gd name="T59" fmla="*/ 335 h 537"/>
                <a:gd name="T60" fmla="*/ 633 w 353"/>
                <a:gd name="T61" fmla="*/ 429 h 537"/>
                <a:gd name="T62" fmla="*/ 673 w 353"/>
                <a:gd name="T63" fmla="*/ 480 h 537"/>
                <a:gd name="T64" fmla="*/ 810 w 353"/>
                <a:gd name="T65" fmla="*/ 361 h 5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53"/>
                <a:gd name="T100" fmla="*/ 0 h 537"/>
                <a:gd name="T101" fmla="*/ 353 w 353"/>
                <a:gd name="T102" fmla="*/ 537 h 5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53" h="537">
                  <a:moveTo>
                    <a:pt x="352" y="208"/>
                  </a:moveTo>
                  <a:lnTo>
                    <a:pt x="320" y="160"/>
                  </a:lnTo>
                  <a:lnTo>
                    <a:pt x="288" y="152"/>
                  </a:lnTo>
                  <a:lnTo>
                    <a:pt x="296" y="96"/>
                  </a:lnTo>
                  <a:lnTo>
                    <a:pt x="264" y="104"/>
                  </a:lnTo>
                  <a:lnTo>
                    <a:pt x="248" y="88"/>
                  </a:lnTo>
                  <a:lnTo>
                    <a:pt x="248" y="48"/>
                  </a:lnTo>
                  <a:lnTo>
                    <a:pt x="224" y="0"/>
                  </a:lnTo>
                  <a:lnTo>
                    <a:pt x="176" y="24"/>
                  </a:lnTo>
                  <a:lnTo>
                    <a:pt x="176" y="64"/>
                  </a:lnTo>
                  <a:lnTo>
                    <a:pt x="144" y="56"/>
                  </a:lnTo>
                  <a:lnTo>
                    <a:pt x="136" y="80"/>
                  </a:lnTo>
                  <a:lnTo>
                    <a:pt x="112" y="72"/>
                  </a:lnTo>
                  <a:lnTo>
                    <a:pt x="80" y="104"/>
                  </a:lnTo>
                  <a:lnTo>
                    <a:pt x="56" y="56"/>
                  </a:lnTo>
                  <a:lnTo>
                    <a:pt x="32" y="72"/>
                  </a:lnTo>
                  <a:lnTo>
                    <a:pt x="24" y="112"/>
                  </a:lnTo>
                  <a:lnTo>
                    <a:pt x="8" y="120"/>
                  </a:lnTo>
                  <a:lnTo>
                    <a:pt x="32" y="184"/>
                  </a:lnTo>
                  <a:lnTo>
                    <a:pt x="56" y="200"/>
                  </a:lnTo>
                  <a:lnTo>
                    <a:pt x="32" y="216"/>
                  </a:lnTo>
                  <a:lnTo>
                    <a:pt x="24" y="232"/>
                  </a:lnTo>
                  <a:lnTo>
                    <a:pt x="56" y="232"/>
                  </a:lnTo>
                  <a:lnTo>
                    <a:pt x="64" y="272"/>
                  </a:lnTo>
                  <a:lnTo>
                    <a:pt x="48" y="304"/>
                  </a:lnTo>
                  <a:lnTo>
                    <a:pt x="32" y="288"/>
                  </a:lnTo>
                  <a:lnTo>
                    <a:pt x="16" y="304"/>
                  </a:lnTo>
                  <a:lnTo>
                    <a:pt x="16" y="328"/>
                  </a:lnTo>
                  <a:lnTo>
                    <a:pt x="0" y="344"/>
                  </a:lnTo>
                  <a:lnTo>
                    <a:pt x="32" y="400"/>
                  </a:lnTo>
                  <a:lnTo>
                    <a:pt x="8" y="488"/>
                  </a:lnTo>
                  <a:lnTo>
                    <a:pt x="24" y="512"/>
                  </a:lnTo>
                  <a:lnTo>
                    <a:pt x="72" y="512"/>
                  </a:lnTo>
                  <a:lnTo>
                    <a:pt x="88" y="528"/>
                  </a:lnTo>
                  <a:lnTo>
                    <a:pt x="128" y="536"/>
                  </a:lnTo>
                  <a:lnTo>
                    <a:pt x="112" y="512"/>
                  </a:lnTo>
                  <a:lnTo>
                    <a:pt x="120" y="480"/>
                  </a:lnTo>
                  <a:lnTo>
                    <a:pt x="152" y="424"/>
                  </a:lnTo>
                  <a:lnTo>
                    <a:pt x="192" y="384"/>
                  </a:lnTo>
                  <a:lnTo>
                    <a:pt x="232" y="376"/>
                  </a:lnTo>
                  <a:lnTo>
                    <a:pt x="248" y="360"/>
                  </a:lnTo>
                  <a:lnTo>
                    <a:pt x="240" y="344"/>
                  </a:lnTo>
                  <a:lnTo>
                    <a:pt x="224" y="312"/>
                  </a:lnTo>
                  <a:lnTo>
                    <a:pt x="192" y="320"/>
                  </a:lnTo>
                  <a:lnTo>
                    <a:pt x="176" y="312"/>
                  </a:lnTo>
                  <a:lnTo>
                    <a:pt x="184" y="288"/>
                  </a:lnTo>
                  <a:lnTo>
                    <a:pt x="184" y="248"/>
                  </a:lnTo>
                  <a:lnTo>
                    <a:pt x="160" y="264"/>
                  </a:lnTo>
                  <a:lnTo>
                    <a:pt x="128" y="256"/>
                  </a:lnTo>
                  <a:lnTo>
                    <a:pt x="104" y="256"/>
                  </a:lnTo>
                  <a:lnTo>
                    <a:pt x="104" y="224"/>
                  </a:lnTo>
                  <a:lnTo>
                    <a:pt x="136" y="168"/>
                  </a:lnTo>
                  <a:lnTo>
                    <a:pt x="152" y="168"/>
                  </a:lnTo>
                  <a:lnTo>
                    <a:pt x="160" y="136"/>
                  </a:lnTo>
                  <a:lnTo>
                    <a:pt x="176" y="136"/>
                  </a:lnTo>
                  <a:lnTo>
                    <a:pt x="192" y="152"/>
                  </a:lnTo>
                  <a:lnTo>
                    <a:pt x="216" y="152"/>
                  </a:lnTo>
                  <a:lnTo>
                    <a:pt x="208" y="184"/>
                  </a:lnTo>
                  <a:lnTo>
                    <a:pt x="208" y="200"/>
                  </a:lnTo>
                  <a:lnTo>
                    <a:pt x="224" y="200"/>
                  </a:lnTo>
                  <a:lnTo>
                    <a:pt x="224" y="232"/>
                  </a:lnTo>
                  <a:lnTo>
                    <a:pt x="256" y="256"/>
                  </a:lnTo>
                  <a:lnTo>
                    <a:pt x="264" y="280"/>
                  </a:lnTo>
                  <a:lnTo>
                    <a:pt x="272" y="288"/>
                  </a:lnTo>
                  <a:lnTo>
                    <a:pt x="312" y="256"/>
                  </a:lnTo>
                  <a:lnTo>
                    <a:pt x="328" y="216"/>
                  </a:lnTo>
                  <a:lnTo>
                    <a:pt x="352" y="208"/>
                  </a:lnTo>
                </a:path>
              </a:pathLst>
            </a:custGeom>
            <a:grpFill/>
            <a:ln w="9525" cmpd="sng">
              <a:solidFill>
                <a:schemeClr val="bg1"/>
              </a:solidFill>
              <a:bevel/>
              <a:headEnd/>
              <a:tailEnd/>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14" name="Freeform 8"/>
            <p:cNvSpPr>
              <a:spLocks noChangeArrowheads="1"/>
            </p:cNvSpPr>
            <p:nvPr/>
          </p:nvSpPr>
          <p:spPr bwMode="auto">
            <a:xfrm>
              <a:off x="3836457" y="1686671"/>
              <a:ext cx="190562" cy="218728"/>
            </a:xfrm>
            <a:custGeom>
              <a:avLst/>
              <a:gdLst>
                <a:gd name="T0" fmla="*/ 283 w 113"/>
                <a:gd name="T1" fmla="*/ 103 h 129"/>
                <a:gd name="T2" fmla="*/ 243 w 113"/>
                <a:gd name="T3" fmla="*/ 64 h 129"/>
                <a:gd name="T4" fmla="*/ 283 w 113"/>
                <a:gd name="T5" fmla="*/ 26 h 129"/>
                <a:gd name="T6" fmla="*/ 202 w 113"/>
                <a:gd name="T7" fmla="*/ 26 h 129"/>
                <a:gd name="T8" fmla="*/ 183 w 113"/>
                <a:gd name="T9" fmla="*/ 0 h 129"/>
                <a:gd name="T10" fmla="*/ 141 w 113"/>
                <a:gd name="T11" fmla="*/ 0 h 129"/>
                <a:gd name="T12" fmla="*/ 122 w 113"/>
                <a:gd name="T13" fmla="*/ 52 h 129"/>
                <a:gd name="T14" fmla="*/ 83 w 113"/>
                <a:gd name="T15" fmla="*/ 52 h 129"/>
                <a:gd name="T16" fmla="*/ 0 w 113"/>
                <a:gd name="T17" fmla="*/ 143 h 129"/>
                <a:gd name="T18" fmla="*/ 0 w 113"/>
                <a:gd name="T19" fmla="*/ 194 h 129"/>
                <a:gd name="T20" fmla="*/ 83 w 113"/>
                <a:gd name="T21" fmla="*/ 194 h 129"/>
                <a:gd name="T22" fmla="*/ 122 w 113"/>
                <a:gd name="T23" fmla="*/ 207 h 129"/>
                <a:gd name="T24" fmla="*/ 202 w 113"/>
                <a:gd name="T25" fmla="*/ 181 h 129"/>
                <a:gd name="T26" fmla="*/ 202 w 113"/>
                <a:gd name="T27" fmla="*/ 156 h 129"/>
                <a:gd name="T28" fmla="*/ 183 w 113"/>
                <a:gd name="T29" fmla="*/ 130 h 129"/>
                <a:gd name="T30" fmla="*/ 243 w 113"/>
                <a:gd name="T31" fmla="*/ 130 h 129"/>
                <a:gd name="T32" fmla="*/ 283 w 113"/>
                <a:gd name="T33" fmla="*/ 103 h 1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3"/>
                <a:gd name="T52" fmla="*/ 0 h 129"/>
                <a:gd name="T53" fmla="*/ 113 w 113"/>
                <a:gd name="T54" fmla="*/ 129 h 12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3" h="129">
                  <a:moveTo>
                    <a:pt x="112" y="64"/>
                  </a:moveTo>
                  <a:lnTo>
                    <a:pt x="96" y="40"/>
                  </a:lnTo>
                  <a:lnTo>
                    <a:pt x="112" y="16"/>
                  </a:lnTo>
                  <a:lnTo>
                    <a:pt x="80" y="16"/>
                  </a:lnTo>
                  <a:lnTo>
                    <a:pt x="72" y="0"/>
                  </a:lnTo>
                  <a:lnTo>
                    <a:pt x="56" y="0"/>
                  </a:lnTo>
                  <a:lnTo>
                    <a:pt x="48" y="32"/>
                  </a:lnTo>
                  <a:lnTo>
                    <a:pt x="32" y="32"/>
                  </a:lnTo>
                  <a:lnTo>
                    <a:pt x="0" y="88"/>
                  </a:lnTo>
                  <a:lnTo>
                    <a:pt x="0" y="120"/>
                  </a:lnTo>
                  <a:lnTo>
                    <a:pt x="32" y="120"/>
                  </a:lnTo>
                  <a:lnTo>
                    <a:pt x="48" y="128"/>
                  </a:lnTo>
                  <a:lnTo>
                    <a:pt x="80" y="112"/>
                  </a:lnTo>
                  <a:lnTo>
                    <a:pt x="80" y="96"/>
                  </a:lnTo>
                  <a:lnTo>
                    <a:pt x="72" y="80"/>
                  </a:lnTo>
                  <a:lnTo>
                    <a:pt x="96" y="80"/>
                  </a:lnTo>
                  <a:lnTo>
                    <a:pt x="112" y="64"/>
                  </a:lnTo>
                </a:path>
              </a:pathLst>
            </a:custGeom>
            <a:grpFill/>
            <a:ln w="9525" cmpd="sng">
              <a:solidFill>
                <a:schemeClr val="bg1"/>
              </a:solidFill>
              <a:bevel/>
              <a:headEnd/>
              <a:tailEnd/>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15" name="Freeform 9"/>
            <p:cNvSpPr>
              <a:spLocks noChangeArrowheads="1"/>
            </p:cNvSpPr>
            <p:nvPr/>
          </p:nvSpPr>
          <p:spPr bwMode="auto">
            <a:xfrm>
              <a:off x="3958361" y="1794495"/>
              <a:ext cx="149927" cy="206405"/>
            </a:xfrm>
            <a:custGeom>
              <a:avLst/>
              <a:gdLst>
                <a:gd name="T0" fmla="*/ 221 w 89"/>
                <a:gd name="T1" fmla="*/ 135 h 121"/>
                <a:gd name="T2" fmla="*/ 200 w 89"/>
                <a:gd name="T3" fmla="*/ 93 h 121"/>
                <a:gd name="T4" fmla="*/ 141 w 89"/>
                <a:gd name="T5" fmla="*/ 66 h 121"/>
                <a:gd name="T6" fmla="*/ 121 w 89"/>
                <a:gd name="T7" fmla="*/ 13 h 121"/>
                <a:gd name="T8" fmla="*/ 79 w 89"/>
                <a:gd name="T9" fmla="*/ 0 h 121"/>
                <a:gd name="T10" fmla="*/ 60 w 89"/>
                <a:gd name="T11" fmla="*/ 13 h 121"/>
                <a:gd name="T12" fmla="*/ 79 w 89"/>
                <a:gd name="T13" fmla="*/ 80 h 121"/>
                <a:gd name="T14" fmla="*/ 20 w 89"/>
                <a:gd name="T15" fmla="*/ 80 h 121"/>
                <a:gd name="T16" fmla="*/ 0 w 89"/>
                <a:gd name="T17" fmla="*/ 186 h 121"/>
                <a:gd name="T18" fmla="*/ 41 w 89"/>
                <a:gd name="T19" fmla="*/ 200 h 121"/>
                <a:gd name="T20" fmla="*/ 141 w 89"/>
                <a:gd name="T21" fmla="*/ 186 h 121"/>
                <a:gd name="T22" fmla="*/ 141 w 89"/>
                <a:gd name="T23" fmla="*/ 135 h 121"/>
                <a:gd name="T24" fmla="*/ 221 w 89"/>
                <a:gd name="T25" fmla="*/ 135 h 1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9"/>
                <a:gd name="T40" fmla="*/ 0 h 121"/>
                <a:gd name="T41" fmla="*/ 89 w 89"/>
                <a:gd name="T42" fmla="*/ 121 h 1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9" h="121">
                  <a:moveTo>
                    <a:pt x="88" y="80"/>
                  </a:moveTo>
                  <a:lnTo>
                    <a:pt x="80" y="56"/>
                  </a:lnTo>
                  <a:lnTo>
                    <a:pt x="56" y="40"/>
                  </a:lnTo>
                  <a:lnTo>
                    <a:pt x="48" y="8"/>
                  </a:lnTo>
                  <a:lnTo>
                    <a:pt x="32" y="0"/>
                  </a:lnTo>
                  <a:lnTo>
                    <a:pt x="24" y="8"/>
                  </a:lnTo>
                  <a:lnTo>
                    <a:pt x="32" y="48"/>
                  </a:lnTo>
                  <a:lnTo>
                    <a:pt x="8" y="48"/>
                  </a:lnTo>
                  <a:lnTo>
                    <a:pt x="0" y="112"/>
                  </a:lnTo>
                  <a:lnTo>
                    <a:pt x="16" y="120"/>
                  </a:lnTo>
                  <a:lnTo>
                    <a:pt x="56" y="112"/>
                  </a:lnTo>
                  <a:lnTo>
                    <a:pt x="56" y="80"/>
                  </a:lnTo>
                  <a:lnTo>
                    <a:pt x="88" y="80"/>
                  </a:lnTo>
                </a:path>
              </a:pathLst>
            </a:custGeom>
            <a:grpFill/>
            <a:ln w="9525" cmpd="sng">
              <a:solidFill>
                <a:schemeClr val="bg1"/>
              </a:solidFill>
              <a:bevel/>
              <a:headEnd/>
              <a:tailEnd/>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16" name="Freeform 10"/>
            <p:cNvSpPr>
              <a:spLocks noChangeArrowheads="1"/>
            </p:cNvSpPr>
            <p:nvPr/>
          </p:nvSpPr>
          <p:spPr bwMode="auto">
            <a:xfrm>
              <a:off x="3958361" y="1808358"/>
              <a:ext cx="57449" cy="69315"/>
            </a:xfrm>
            <a:custGeom>
              <a:avLst/>
              <a:gdLst>
                <a:gd name="T0" fmla="*/ 96 w 33"/>
                <a:gd name="T1" fmla="*/ 64 h 41"/>
                <a:gd name="T2" fmla="*/ 24 w 33"/>
                <a:gd name="T3" fmla="*/ 64 h 41"/>
                <a:gd name="T4" fmla="*/ 24 w 33"/>
                <a:gd name="T5" fmla="*/ 38 h 41"/>
                <a:gd name="T6" fmla="*/ 0 w 33"/>
                <a:gd name="T7" fmla="*/ 0 h 41"/>
                <a:gd name="T8" fmla="*/ 71 w 33"/>
                <a:gd name="T9" fmla="*/ 13 h 41"/>
                <a:gd name="T10" fmla="*/ 96 w 33"/>
                <a:gd name="T11" fmla="*/ 64 h 41"/>
                <a:gd name="T12" fmla="*/ 0 60000 65536"/>
                <a:gd name="T13" fmla="*/ 0 60000 65536"/>
                <a:gd name="T14" fmla="*/ 0 60000 65536"/>
                <a:gd name="T15" fmla="*/ 0 60000 65536"/>
                <a:gd name="T16" fmla="*/ 0 60000 65536"/>
                <a:gd name="T17" fmla="*/ 0 60000 65536"/>
                <a:gd name="T18" fmla="*/ 0 w 33"/>
                <a:gd name="T19" fmla="*/ 0 h 41"/>
                <a:gd name="T20" fmla="*/ 33 w 33"/>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33" h="41">
                  <a:moveTo>
                    <a:pt x="32" y="40"/>
                  </a:moveTo>
                  <a:lnTo>
                    <a:pt x="8" y="40"/>
                  </a:lnTo>
                  <a:lnTo>
                    <a:pt x="8" y="24"/>
                  </a:lnTo>
                  <a:lnTo>
                    <a:pt x="0" y="0"/>
                  </a:lnTo>
                  <a:lnTo>
                    <a:pt x="24" y="8"/>
                  </a:lnTo>
                  <a:lnTo>
                    <a:pt x="32" y="40"/>
                  </a:lnTo>
                </a:path>
              </a:pathLst>
            </a:custGeom>
            <a:grpFill/>
            <a:ln w="9525" cmpd="sng">
              <a:solidFill>
                <a:schemeClr val="bg1"/>
              </a:solidFill>
              <a:bevel/>
              <a:headEnd/>
              <a:tailEnd/>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17" name="Freeform 11"/>
            <p:cNvSpPr>
              <a:spLocks noChangeArrowheads="1"/>
            </p:cNvSpPr>
            <p:nvPr/>
          </p:nvSpPr>
          <p:spPr bwMode="auto">
            <a:xfrm>
              <a:off x="3823847" y="2054812"/>
              <a:ext cx="730020" cy="494449"/>
            </a:xfrm>
            <a:custGeom>
              <a:avLst/>
              <a:gdLst>
                <a:gd name="T0" fmla="*/ 384 w 433"/>
                <a:gd name="T1" fmla="*/ 13 h 289"/>
                <a:gd name="T2" fmla="*/ 343 w 433"/>
                <a:gd name="T3" fmla="*/ 41 h 289"/>
                <a:gd name="T4" fmla="*/ 243 w 433"/>
                <a:gd name="T5" fmla="*/ 54 h 289"/>
                <a:gd name="T6" fmla="*/ 141 w 433"/>
                <a:gd name="T7" fmla="*/ 122 h 289"/>
                <a:gd name="T8" fmla="*/ 41 w 433"/>
                <a:gd name="T9" fmla="*/ 215 h 289"/>
                <a:gd name="T10" fmla="*/ 41 w 433"/>
                <a:gd name="T11" fmla="*/ 271 h 289"/>
                <a:gd name="T12" fmla="*/ 83 w 433"/>
                <a:gd name="T13" fmla="*/ 311 h 289"/>
                <a:gd name="T14" fmla="*/ 122 w 433"/>
                <a:gd name="T15" fmla="*/ 298 h 289"/>
                <a:gd name="T16" fmla="*/ 162 w 433"/>
                <a:gd name="T17" fmla="*/ 298 h 289"/>
                <a:gd name="T18" fmla="*/ 20 w 433"/>
                <a:gd name="T19" fmla="*/ 380 h 289"/>
                <a:gd name="T20" fmla="*/ 0 w 433"/>
                <a:gd name="T21" fmla="*/ 419 h 289"/>
                <a:gd name="T22" fmla="*/ 41 w 433"/>
                <a:gd name="T23" fmla="*/ 432 h 289"/>
                <a:gd name="T24" fmla="*/ 122 w 433"/>
                <a:gd name="T25" fmla="*/ 486 h 289"/>
                <a:gd name="T26" fmla="*/ 202 w 433"/>
                <a:gd name="T27" fmla="*/ 486 h 289"/>
                <a:gd name="T28" fmla="*/ 243 w 433"/>
                <a:gd name="T29" fmla="*/ 459 h 289"/>
                <a:gd name="T30" fmla="*/ 243 w 433"/>
                <a:gd name="T31" fmla="*/ 432 h 289"/>
                <a:gd name="T32" fmla="*/ 283 w 433"/>
                <a:gd name="T33" fmla="*/ 445 h 289"/>
                <a:gd name="T34" fmla="*/ 301 w 433"/>
                <a:gd name="T35" fmla="*/ 459 h 289"/>
                <a:gd name="T36" fmla="*/ 384 w 433"/>
                <a:gd name="T37" fmla="*/ 486 h 289"/>
                <a:gd name="T38" fmla="*/ 422 w 433"/>
                <a:gd name="T39" fmla="*/ 459 h 289"/>
                <a:gd name="T40" fmla="*/ 484 w 433"/>
                <a:gd name="T41" fmla="*/ 459 h 289"/>
                <a:gd name="T42" fmla="*/ 484 w 433"/>
                <a:gd name="T43" fmla="*/ 486 h 289"/>
                <a:gd name="T44" fmla="*/ 525 w 433"/>
                <a:gd name="T45" fmla="*/ 472 h 289"/>
                <a:gd name="T46" fmla="*/ 606 w 433"/>
                <a:gd name="T47" fmla="*/ 393 h 289"/>
                <a:gd name="T48" fmla="*/ 646 w 433"/>
                <a:gd name="T49" fmla="*/ 393 h 289"/>
                <a:gd name="T50" fmla="*/ 746 w 433"/>
                <a:gd name="T51" fmla="*/ 285 h 289"/>
                <a:gd name="T52" fmla="*/ 746 w 433"/>
                <a:gd name="T53" fmla="*/ 244 h 289"/>
                <a:gd name="T54" fmla="*/ 766 w 433"/>
                <a:gd name="T55" fmla="*/ 231 h 289"/>
                <a:gd name="T56" fmla="*/ 786 w 433"/>
                <a:gd name="T57" fmla="*/ 258 h 289"/>
                <a:gd name="T58" fmla="*/ 868 w 433"/>
                <a:gd name="T59" fmla="*/ 163 h 289"/>
                <a:gd name="T60" fmla="*/ 948 w 433"/>
                <a:gd name="T61" fmla="*/ 136 h 289"/>
                <a:gd name="T62" fmla="*/ 948 w 433"/>
                <a:gd name="T63" fmla="*/ 149 h 289"/>
                <a:gd name="T64" fmla="*/ 1010 w 433"/>
                <a:gd name="T65" fmla="*/ 109 h 289"/>
                <a:gd name="T66" fmla="*/ 1052 w 433"/>
                <a:gd name="T67" fmla="*/ 122 h 289"/>
                <a:gd name="T68" fmla="*/ 1090 w 433"/>
                <a:gd name="T69" fmla="*/ 41 h 289"/>
                <a:gd name="T70" fmla="*/ 1070 w 433"/>
                <a:gd name="T71" fmla="*/ 27 h 289"/>
                <a:gd name="T72" fmla="*/ 1010 w 433"/>
                <a:gd name="T73" fmla="*/ 27 h 289"/>
                <a:gd name="T74" fmla="*/ 969 w 433"/>
                <a:gd name="T75" fmla="*/ 41 h 289"/>
                <a:gd name="T76" fmla="*/ 868 w 433"/>
                <a:gd name="T77" fmla="*/ 41 h 289"/>
                <a:gd name="T78" fmla="*/ 828 w 433"/>
                <a:gd name="T79" fmla="*/ 0 h 289"/>
                <a:gd name="T80" fmla="*/ 685 w 433"/>
                <a:gd name="T81" fmla="*/ 67 h 289"/>
                <a:gd name="T82" fmla="*/ 668 w 433"/>
                <a:gd name="T83" fmla="*/ 109 h 289"/>
                <a:gd name="T84" fmla="*/ 626 w 433"/>
                <a:gd name="T85" fmla="*/ 109 h 289"/>
                <a:gd name="T86" fmla="*/ 505 w 433"/>
                <a:gd name="T87" fmla="*/ 109 h 289"/>
                <a:gd name="T88" fmla="*/ 505 w 433"/>
                <a:gd name="T89" fmla="*/ 81 h 289"/>
                <a:gd name="T90" fmla="*/ 546 w 433"/>
                <a:gd name="T91" fmla="*/ 54 h 289"/>
                <a:gd name="T92" fmla="*/ 505 w 433"/>
                <a:gd name="T93" fmla="*/ 0 h 289"/>
                <a:gd name="T94" fmla="*/ 444 w 433"/>
                <a:gd name="T95" fmla="*/ 0 h 289"/>
                <a:gd name="T96" fmla="*/ 422 w 433"/>
                <a:gd name="T97" fmla="*/ 0 h 289"/>
                <a:gd name="T98" fmla="*/ 404 w 433"/>
                <a:gd name="T99" fmla="*/ 27 h 289"/>
                <a:gd name="T100" fmla="*/ 384 w 433"/>
                <a:gd name="T101" fmla="*/ 13 h 28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289"/>
                <a:gd name="T155" fmla="*/ 433 w 433"/>
                <a:gd name="T156" fmla="*/ 289 h 28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289">
                  <a:moveTo>
                    <a:pt x="152" y="8"/>
                  </a:moveTo>
                  <a:lnTo>
                    <a:pt x="136" y="24"/>
                  </a:lnTo>
                  <a:lnTo>
                    <a:pt x="96" y="32"/>
                  </a:lnTo>
                  <a:lnTo>
                    <a:pt x="56" y="72"/>
                  </a:lnTo>
                  <a:lnTo>
                    <a:pt x="16" y="128"/>
                  </a:lnTo>
                  <a:lnTo>
                    <a:pt x="16" y="160"/>
                  </a:lnTo>
                  <a:lnTo>
                    <a:pt x="32" y="184"/>
                  </a:lnTo>
                  <a:lnTo>
                    <a:pt x="48" y="176"/>
                  </a:lnTo>
                  <a:lnTo>
                    <a:pt x="64" y="176"/>
                  </a:lnTo>
                  <a:lnTo>
                    <a:pt x="8" y="224"/>
                  </a:lnTo>
                  <a:lnTo>
                    <a:pt x="0" y="248"/>
                  </a:lnTo>
                  <a:lnTo>
                    <a:pt x="16" y="256"/>
                  </a:lnTo>
                  <a:lnTo>
                    <a:pt x="48" y="288"/>
                  </a:lnTo>
                  <a:lnTo>
                    <a:pt x="80" y="288"/>
                  </a:lnTo>
                  <a:lnTo>
                    <a:pt x="96" y="272"/>
                  </a:lnTo>
                  <a:lnTo>
                    <a:pt x="96" y="256"/>
                  </a:lnTo>
                  <a:lnTo>
                    <a:pt x="112" y="264"/>
                  </a:lnTo>
                  <a:lnTo>
                    <a:pt x="120" y="272"/>
                  </a:lnTo>
                  <a:lnTo>
                    <a:pt x="152" y="288"/>
                  </a:lnTo>
                  <a:lnTo>
                    <a:pt x="168" y="272"/>
                  </a:lnTo>
                  <a:lnTo>
                    <a:pt x="192" y="272"/>
                  </a:lnTo>
                  <a:lnTo>
                    <a:pt x="192" y="288"/>
                  </a:lnTo>
                  <a:lnTo>
                    <a:pt x="208" y="280"/>
                  </a:lnTo>
                  <a:lnTo>
                    <a:pt x="240" y="232"/>
                  </a:lnTo>
                  <a:lnTo>
                    <a:pt x="256" y="232"/>
                  </a:lnTo>
                  <a:lnTo>
                    <a:pt x="296" y="168"/>
                  </a:lnTo>
                  <a:lnTo>
                    <a:pt x="296" y="144"/>
                  </a:lnTo>
                  <a:lnTo>
                    <a:pt x="304" y="136"/>
                  </a:lnTo>
                  <a:lnTo>
                    <a:pt x="312" y="152"/>
                  </a:lnTo>
                  <a:lnTo>
                    <a:pt x="344" y="96"/>
                  </a:lnTo>
                  <a:lnTo>
                    <a:pt x="376" y="80"/>
                  </a:lnTo>
                  <a:lnTo>
                    <a:pt x="376" y="88"/>
                  </a:lnTo>
                  <a:lnTo>
                    <a:pt x="400" y="64"/>
                  </a:lnTo>
                  <a:lnTo>
                    <a:pt x="416" y="72"/>
                  </a:lnTo>
                  <a:lnTo>
                    <a:pt x="432" y="24"/>
                  </a:lnTo>
                  <a:lnTo>
                    <a:pt x="424" y="16"/>
                  </a:lnTo>
                  <a:lnTo>
                    <a:pt x="400" y="16"/>
                  </a:lnTo>
                  <a:lnTo>
                    <a:pt x="384" y="24"/>
                  </a:lnTo>
                  <a:lnTo>
                    <a:pt x="344" y="24"/>
                  </a:lnTo>
                  <a:lnTo>
                    <a:pt x="328" y="0"/>
                  </a:lnTo>
                  <a:lnTo>
                    <a:pt x="272" y="40"/>
                  </a:lnTo>
                  <a:lnTo>
                    <a:pt x="264" y="64"/>
                  </a:lnTo>
                  <a:lnTo>
                    <a:pt x="248" y="64"/>
                  </a:lnTo>
                  <a:lnTo>
                    <a:pt x="200" y="64"/>
                  </a:lnTo>
                  <a:lnTo>
                    <a:pt x="200" y="48"/>
                  </a:lnTo>
                  <a:lnTo>
                    <a:pt x="216" y="32"/>
                  </a:lnTo>
                  <a:lnTo>
                    <a:pt x="200" y="0"/>
                  </a:lnTo>
                  <a:lnTo>
                    <a:pt x="176" y="0"/>
                  </a:lnTo>
                  <a:lnTo>
                    <a:pt x="168" y="0"/>
                  </a:lnTo>
                  <a:lnTo>
                    <a:pt x="160" y="16"/>
                  </a:lnTo>
                  <a:lnTo>
                    <a:pt x="152" y="8"/>
                  </a:lnTo>
                </a:path>
              </a:pathLst>
            </a:custGeom>
            <a:grpFill/>
            <a:ln w="9525" cmpd="sng">
              <a:solidFill>
                <a:schemeClr val="bg1"/>
              </a:solidFill>
              <a:bevel/>
              <a:headEnd/>
              <a:tailEnd/>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21" name="Freeform 12"/>
            <p:cNvSpPr>
              <a:spLocks noChangeArrowheads="1"/>
            </p:cNvSpPr>
            <p:nvPr/>
          </p:nvSpPr>
          <p:spPr bwMode="auto">
            <a:xfrm>
              <a:off x="3973774" y="2450679"/>
              <a:ext cx="605314" cy="546820"/>
            </a:xfrm>
            <a:custGeom>
              <a:avLst/>
              <a:gdLst>
                <a:gd name="T0" fmla="*/ 413 w 361"/>
                <a:gd name="T1" fmla="*/ 0 h 321"/>
                <a:gd name="T2" fmla="*/ 373 w 361"/>
                <a:gd name="T3" fmla="*/ 0 h 321"/>
                <a:gd name="T4" fmla="*/ 296 w 361"/>
                <a:gd name="T5" fmla="*/ 80 h 321"/>
                <a:gd name="T6" fmla="*/ 236 w 361"/>
                <a:gd name="T7" fmla="*/ 93 h 321"/>
                <a:gd name="T8" fmla="*/ 236 w 361"/>
                <a:gd name="T9" fmla="*/ 66 h 321"/>
                <a:gd name="T10" fmla="*/ 197 w 361"/>
                <a:gd name="T11" fmla="*/ 66 h 321"/>
                <a:gd name="T12" fmla="*/ 158 w 361"/>
                <a:gd name="T13" fmla="*/ 93 h 321"/>
                <a:gd name="T14" fmla="*/ 78 w 361"/>
                <a:gd name="T15" fmla="*/ 66 h 321"/>
                <a:gd name="T16" fmla="*/ 60 w 361"/>
                <a:gd name="T17" fmla="*/ 53 h 321"/>
                <a:gd name="T18" fmla="*/ 20 w 361"/>
                <a:gd name="T19" fmla="*/ 40 h 321"/>
                <a:gd name="T20" fmla="*/ 20 w 361"/>
                <a:gd name="T21" fmla="*/ 66 h 321"/>
                <a:gd name="T22" fmla="*/ 0 w 361"/>
                <a:gd name="T23" fmla="*/ 80 h 321"/>
                <a:gd name="T24" fmla="*/ 78 w 361"/>
                <a:gd name="T25" fmla="*/ 93 h 321"/>
                <a:gd name="T26" fmla="*/ 97 w 361"/>
                <a:gd name="T27" fmla="*/ 130 h 321"/>
                <a:gd name="T28" fmla="*/ 138 w 361"/>
                <a:gd name="T29" fmla="*/ 130 h 321"/>
                <a:gd name="T30" fmla="*/ 197 w 361"/>
                <a:gd name="T31" fmla="*/ 186 h 321"/>
                <a:gd name="T32" fmla="*/ 254 w 361"/>
                <a:gd name="T33" fmla="*/ 171 h 321"/>
                <a:gd name="T34" fmla="*/ 254 w 361"/>
                <a:gd name="T35" fmla="*/ 239 h 321"/>
                <a:gd name="T36" fmla="*/ 334 w 361"/>
                <a:gd name="T37" fmla="*/ 304 h 321"/>
                <a:gd name="T38" fmla="*/ 373 w 361"/>
                <a:gd name="T39" fmla="*/ 304 h 321"/>
                <a:gd name="T40" fmla="*/ 393 w 361"/>
                <a:gd name="T41" fmla="*/ 279 h 321"/>
                <a:gd name="T42" fmla="*/ 451 w 361"/>
                <a:gd name="T43" fmla="*/ 316 h 321"/>
                <a:gd name="T44" fmla="*/ 413 w 361"/>
                <a:gd name="T45" fmla="*/ 344 h 321"/>
                <a:gd name="T46" fmla="*/ 393 w 361"/>
                <a:gd name="T47" fmla="*/ 331 h 321"/>
                <a:gd name="T48" fmla="*/ 354 w 361"/>
                <a:gd name="T49" fmla="*/ 316 h 321"/>
                <a:gd name="T50" fmla="*/ 354 w 361"/>
                <a:gd name="T51" fmla="*/ 370 h 321"/>
                <a:gd name="T52" fmla="*/ 334 w 361"/>
                <a:gd name="T53" fmla="*/ 396 h 321"/>
                <a:gd name="T54" fmla="*/ 393 w 361"/>
                <a:gd name="T55" fmla="*/ 450 h 321"/>
                <a:gd name="T56" fmla="*/ 393 w 361"/>
                <a:gd name="T57" fmla="*/ 489 h 321"/>
                <a:gd name="T58" fmla="*/ 489 w 361"/>
                <a:gd name="T59" fmla="*/ 489 h 321"/>
                <a:gd name="T60" fmla="*/ 530 w 361"/>
                <a:gd name="T61" fmla="*/ 516 h 321"/>
                <a:gd name="T62" fmla="*/ 588 w 361"/>
                <a:gd name="T63" fmla="*/ 503 h 321"/>
                <a:gd name="T64" fmla="*/ 668 w 361"/>
                <a:gd name="T65" fmla="*/ 529 h 321"/>
                <a:gd name="T66" fmla="*/ 726 w 361"/>
                <a:gd name="T67" fmla="*/ 489 h 321"/>
                <a:gd name="T68" fmla="*/ 785 w 361"/>
                <a:gd name="T69" fmla="*/ 424 h 321"/>
                <a:gd name="T70" fmla="*/ 707 w 361"/>
                <a:gd name="T71" fmla="*/ 396 h 321"/>
                <a:gd name="T72" fmla="*/ 785 w 361"/>
                <a:gd name="T73" fmla="*/ 384 h 321"/>
                <a:gd name="T74" fmla="*/ 805 w 361"/>
                <a:gd name="T75" fmla="*/ 396 h 321"/>
                <a:gd name="T76" fmla="*/ 883 w 361"/>
                <a:gd name="T77" fmla="*/ 384 h 321"/>
                <a:gd name="T78" fmla="*/ 883 w 361"/>
                <a:gd name="T79" fmla="*/ 370 h 321"/>
                <a:gd name="T80" fmla="*/ 785 w 361"/>
                <a:gd name="T81" fmla="*/ 331 h 321"/>
                <a:gd name="T82" fmla="*/ 785 w 361"/>
                <a:gd name="T83" fmla="*/ 304 h 321"/>
                <a:gd name="T84" fmla="*/ 748 w 361"/>
                <a:gd name="T85" fmla="*/ 292 h 321"/>
                <a:gd name="T86" fmla="*/ 707 w 361"/>
                <a:gd name="T87" fmla="*/ 279 h 321"/>
                <a:gd name="T88" fmla="*/ 668 w 361"/>
                <a:gd name="T89" fmla="*/ 212 h 321"/>
                <a:gd name="T90" fmla="*/ 570 w 361"/>
                <a:gd name="T91" fmla="*/ 106 h 321"/>
                <a:gd name="T92" fmla="*/ 570 w 361"/>
                <a:gd name="T93" fmla="*/ 66 h 321"/>
                <a:gd name="T94" fmla="*/ 471 w 361"/>
                <a:gd name="T95" fmla="*/ 53 h 321"/>
                <a:gd name="T96" fmla="*/ 432 w 361"/>
                <a:gd name="T97" fmla="*/ 40 h 321"/>
                <a:gd name="T98" fmla="*/ 413 w 361"/>
                <a:gd name="T99" fmla="*/ 0 h 32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61"/>
                <a:gd name="T151" fmla="*/ 0 h 321"/>
                <a:gd name="T152" fmla="*/ 361 w 361"/>
                <a:gd name="T153" fmla="*/ 321 h 32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61" h="321">
                  <a:moveTo>
                    <a:pt x="168" y="0"/>
                  </a:moveTo>
                  <a:lnTo>
                    <a:pt x="152" y="0"/>
                  </a:lnTo>
                  <a:lnTo>
                    <a:pt x="120" y="48"/>
                  </a:lnTo>
                  <a:lnTo>
                    <a:pt x="96" y="56"/>
                  </a:lnTo>
                  <a:lnTo>
                    <a:pt x="96" y="40"/>
                  </a:lnTo>
                  <a:lnTo>
                    <a:pt x="80" y="40"/>
                  </a:lnTo>
                  <a:lnTo>
                    <a:pt x="64" y="56"/>
                  </a:lnTo>
                  <a:lnTo>
                    <a:pt x="32" y="40"/>
                  </a:lnTo>
                  <a:lnTo>
                    <a:pt x="24" y="32"/>
                  </a:lnTo>
                  <a:lnTo>
                    <a:pt x="8" y="24"/>
                  </a:lnTo>
                  <a:lnTo>
                    <a:pt x="8" y="40"/>
                  </a:lnTo>
                  <a:lnTo>
                    <a:pt x="0" y="48"/>
                  </a:lnTo>
                  <a:lnTo>
                    <a:pt x="32" y="56"/>
                  </a:lnTo>
                  <a:lnTo>
                    <a:pt x="40" y="80"/>
                  </a:lnTo>
                  <a:lnTo>
                    <a:pt x="56" y="80"/>
                  </a:lnTo>
                  <a:lnTo>
                    <a:pt x="80" y="112"/>
                  </a:lnTo>
                  <a:lnTo>
                    <a:pt x="104" y="104"/>
                  </a:lnTo>
                  <a:lnTo>
                    <a:pt x="104" y="144"/>
                  </a:lnTo>
                  <a:lnTo>
                    <a:pt x="136" y="184"/>
                  </a:lnTo>
                  <a:lnTo>
                    <a:pt x="152" y="184"/>
                  </a:lnTo>
                  <a:lnTo>
                    <a:pt x="160" y="168"/>
                  </a:lnTo>
                  <a:lnTo>
                    <a:pt x="184" y="192"/>
                  </a:lnTo>
                  <a:lnTo>
                    <a:pt x="168" y="208"/>
                  </a:lnTo>
                  <a:lnTo>
                    <a:pt x="160" y="200"/>
                  </a:lnTo>
                  <a:lnTo>
                    <a:pt x="144" y="192"/>
                  </a:lnTo>
                  <a:lnTo>
                    <a:pt x="144" y="224"/>
                  </a:lnTo>
                  <a:lnTo>
                    <a:pt x="136" y="240"/>
                  </a:lnTo>
                  <a:lnTo>
                    <a:pt x="160" y="272"/>
                  </a:lnTo>
                  <a:lnTo>
                    <a:pt x="160" y="296"/>
                  </a:lnTo>
                  <a:lnTo>
                    <a:pt x="200" y="296"/>
                  </a:lnTo>
                  <a:lnTo>
                    <a:pt x="216" y="312"/>
                  </a:lnTo>
                  <a:lnTo>
                    <a:pt x="240" y="304"/>
                  </a:lnTo>
                  <a:lnTo>
                    <a:pt x="272" y="320"/>
                  </a:lnTo>
                  <a:lnTo>
                    <a:pt x="296" y="296"/>
                  </a:lnTo>
                  <a:lnTo>
                    <a:pt x="320" y="256"/>
                  </a:lnTo>
                  <a:lnTo>
                    <a:pt x="288" y="240"/>
                  </a:lnTo>
                  <a:lnTo>
                    <a:pt x="320" y="232"/>
                  </a:lnTo>
                  <a:lnTo>
                    <a:pt x="328" y="240"/>
                  </a:lnTo>
                  <a:lnTo>
                    <a:pt x="360" y="232"/>
                  </a:lnTo>
                  <a:lnTo>
                    <a:pt x="360" y="224"/>
                  </a:lnTo>
                  <a:lnTo>
                    <a:pt x="320" y="200"/>
                  </a:lnTo>
                  <a:lnTo>
                    <a:pt x="320" y="184"/>
                  </a:lnTo>
                  <a:lnTo>
                    <a:pt x="304" y="176"/>
                  </a:lnTo>
                  <a:lnTo>
                    <a:pt x="288" y="168"/>
                  </a:lnTo>
                  <a:lnTo>
                    <a:pt x="272" y="128"/>
                  </a:lnTo>
                  <a:lnTo>
                    <a:pt x="232" y="64"/>
                  </a:lnTo>
                  <a:lnTo>
                    <a:pt x="232" y="40"/>
                  </a:lnTo>
                  <a:lnTo>
                    <a:pt x="192" y="32"/>
                  </a:lnTo>
                  <a:lnTo>
                    <a:pt x="176" y="24"/>
                  </a:lnTo>
                  <a:lnTo>
                    <a:pt x="168" y="0"/>
                  </a:lnTo>
                </a:path>
              </a:pathLst>
            </a:custGeom>
            <a:grpFill/>
            <a:ln w="9525" cmpd="sng">
              <a:solidFill>
                <a:schemeClr val="bg1"/>
              </a:solidFill>
              <a:bevel/>
              <a:headEnd/>
              <a:tailEnd/>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23" name="Freeform 13"/>
            <p:cNvSpPr>
              <a:spLocks noChangeArrowheads="1"/>
            </p:cNvSpPr>
            <p:nvPr/>
          </p:nvSpPr>
          <p:spPr bwMode="auto">
            <a:xfrm>
              <a:off x="4471196" y="2888136"/>
              <a:ext cx="107892" cy="93961"/>
            </a:xfrm>
            <a:custGeom>
              <a:avLst/>
              <a:gdLst>
                <a:gd name="T0" fmla="*/ 54 w 65"/>
                <a:gd name="T1" fmla="*/ 0 h 57"/>
                <a:gd name="T2" fmla="*/ 0 w 65"/>
                <a:gd name="T3" fmla="*/ 56 h 57"/>
                <a:gd name="T4" fmla="*/ 54 w 65"/>
                <a:gd name="T5" fmla="*/ 78 h 57"/>
                <a:gd name="T6" fmla="*/ 150 w 65"/>
                <a:gd name="T7" fmla="*/ 56 h 57"/>
                <a:gd name="T8" fmla="*/ 150 w 65"/>
                <a:gd name="T9" fmla="*/ 34 h 57"/>
                <a:gd name="T10" fmla="*/ 54 w 65"/>
                <a:gd name="T11" fmla="*/ 0 h 57"/>
                <a:gd name="T12" fmla="*/ 0 60000 65536"/>
                <a:gd name="T13" fmla="*/ 0 60000 65536"/>
                <a:gd name="T14" fmla="*/ 0 60000 65536"/>
                <a:gd name="T15" fmla="*/ 0 60000 65536"/>
                <a:gd name="T16" fmla="*/ 0 60000 65536"/>
                <a:gd name="T17" fmla="*/ 0 60000 65536"/>
                <a:gd name="T18" fmla="*/ 0 w 65"/>
                <a:gd name="T19" fmla="*/ 0 h 57"/>
                <a:gd name="T20" fmla="*/ 65 w 6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65" h="57">
                  <a:moveTo>
                    <a:pt x="24" y="0"/>
                  </a:moveTo>
                  <a:lnTo>
                    <a:pt x="0" y="40"/>
                  </a:lnTo>
                  <a:lnTo>
                    <a:pt x="24" y="56"/>
                  </a:lnTo>
                  <a:lnTo>
                    <a:pt x="64" y="40"/>
                  </a:lnTo>
                  <a:lnTo>
                    <a:pt x="64" y="24"/>
                  </a:lnTo>
                  <a:lnTo>
                    <a:pt x="24" y="0"/>
                  </a:lnTo>
                </a:path>
              </a:pathLst>
            </a:custGeom>
            <a:grpFill/>
            <a:ln w="9525" cmpd="sng">
              <a:solidFill>
                <a:schemeClr val="bg1"/>
              </a:solidFill>
              <a:bevel/>
              <a:headEnd/>
              <a:tailEnd/>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24" name="Freeform 14"/>
            <p:cNvSpPr>
              <a:spLocks noChangeArrowheads="1"/>
            </p:cNvSpPr>
            <p:nvPr/>
          </p:nvSpPr>
          <p:spPr bwMode="auto">
            <a:xfrm>
              <a:off x="4202168" y="2954370"/>
              <a:ext cx="403543" cy="506772"/>
            </a:xfrm>
            <a:custGeom>
              <a:avLst/>
              <a:gdLst>
                <a:gd name="T0" fmla="*/ 448 w 241"/>
                <a:gd name="T1" fmla="*/ 27 h 297"/>
                <a:gd name="T2" fmla="*/ 388 w 241"/>
                <a:gd name="T3" fmla="*/ 0 h 297"/>
                <a:gd name="T4" fmla="*/ 332 w 241"/>
                <a:gd name="T5" fmla="*/ 41 h 297"/>
                <a:gd name="T6" fmla="*/ 253 w 241"/>
                <a:gd name="T7" fmla="*/ 13 h 297"/>
                <a:gd name="T8" fmla="*/ 196 w 241"/>
                <a:gd name="T9" fmla="*/ 27 h 297"/>
                <a:gd name="T10" fmla="*/ 176 w 241"/>
                <a:gd name="T11" fmla="*/ 53 h 297"/>
                <a:gd name="T12" fmla="*/ 155 w 241"/>
                <a:gd name="T13" fmla="*/ 80 h 297"/>
                <a:gd name="T14" fmla="*/ 176 w 241"/>
                <a:gd name="T15" fmla="*/ 122 h 297"/>
                <a:gd name="T16" fmla="*/ 137 w 241"/>
                <a:gd name="T17" fmla="*/ 122 h 297"/>
                <a:gd name="T18" fmla="*/ 116 w 241"/>
                <a:gd name="T19" fmla="*/ 107 h 297"/>
                <a:gd name="T20" fmla="*/ 97 w 241"/>
                <a:gd name="T21" fmla="*/ 107 h 297"/>
                <a:gd name="T22" fmla="*/ 97 w 241"/>
                <a:gd name="T23" fmla="*/ 135 h 297"/>
                <a:gd name="T24" fmla="*/ 97 w 241"/>
                <a:gd name="T25" fmla="*/ 160 h 297"/>
                <a:gd name="T26" fmla="*/ 97 w 241"/>
                <a:gd name="T27" fmla="*/ 160 h 297"/>
                <a:gd name="T28" fmla="*/ 97 w 241"/>
                <a:gd name="T29" fmla="*/ 186 h 297"/>
                <a:gd name="T30" fmla="*/ 20 w 241"/>
                <a:gd name="T31" fmla="*/ 227 h 297"/>
                <a:gd name="T32" fmla="*/ 0 w 241"/>
                <a:gd name="T33" fmla="*/ 240 h 297"/>
                <a:gd name="T34" fmla="*/ 0 w 241"/>
                <a:gd name="T35" fmla="*/ 294 h 297"/>
                <a:gd name="T36" fmla="*/ 60 w 241"/>
                <a:gd name="T37" fmla="*/ 320 h 297"/>
                <a:gd name="T38" fmla="*/ 60 w 241"/>
                <a:gd name="T39" fmla="*/ 388 h 297"/>
                <a:gd name="T40" fmla="*/ 116 w 241"/>
                <a:gd name="T41" fmla="*/ 388 h 297"/>
                <a:gd name="T42" fmla="*/ 116 w 241"/>
                <a:gd name="T43" fmla="*/ 414 h 297"/>
                <a:gd name="T44" fmla="*/ 137 w 241"/>
                <a:gd name="T45" fmla="*/ 440 h 297"/>
                <a:gd name="T46" fmla="*/ 155 w 241"/>
                <a:gd name="T47" fmla="*/ 480 h 297"/>
                <a:gd name="T48" fmla="*/ 213 w 241"/>
                <a:gd name="T49" fmla="*/ 480 h 297"/>
                <a:gd name="T50" fmla="*/ 253 w 241"/>
                <a:gd name="T51" fmla="*/ 440 h 297"/>
                <a:gd name="T52" fmla="*/ 272 w 241"/>
                <a:gd name="T53" fmla="*/ 440 h 297"/>
                <a:gd name="T54" fmla="*/ 272 w 241"/>
                <a:gd name="T55" fmla="*/ 466 h 297"/>
                <a:gd name="T56" fmla="*/ 292 w 241"/>
                <a:gd name="T57" fmla="*/ 480 h 297"/>
                <a:gd name="T58" fmla="*/ 332 w 241"/>
                <a:gd name="T59" fmla="*/ 480 h 297"/>
                <a:gd name="T60" fmla="*/ 332 w 241"/>
                <a:gd name="T61" fmla="*/ 466 h 297"/>
                <a:gd name="T62" fmla="*/ 370 w 241"/>
                <a:gd name="T63" fmla="*/ 466 h 297"/>
                <a:gd name="T64" fmla="*/ 370 w 241"/>
                <a:gd name="T65" fmla="*/ 480 h 297"/>
                <a:gd name="T66" fmla="*/ 388 w 241"/>
                <a:gd name="T67" fmla="*/ 493 h 297"/>
                <a:gd name="T68" fmla="*/ 429 w 241"/>
                <a:gd name="T69" fmla="*/ 480 h 297"/>
                <a:gd name="T70" fmla="*/ 448 w 241"/>
                <a:gd name="T71" fmla="*/ 429 h 297"/>
                <a:gd name="T72" fmla="*/ 448 w 241"/>
                <a:gd name="T73" fmla="*/ 374 h 297"/>
                <a:gd name="T74" fmla="*/ 489 w 241"/>
                <a:gd name="T75" fmla="*/ 374 h 297"/>
                <a:gd name="T76" fmla="*/ 489 w 241"/>
                <a:gd name="T77" fmla="*/ 361 h 297"/>
                <a:gd name="T78" fmla="*/ 489 w 241"/>
                <a:gd name="T79" fmla="*/ 335 h 297"/>
                <a:gd name="T80" fmla="*/ 526 w 241"/>
                <a:gd name="T81" fmla="*/ 361 h 297"/>
                <a:gd name="T82" fmla="*/ 565 w 241"/>
                <a:gd name="T83" fmla="*/ 320 h 297"/>
                <a:gd name="T84" fmla="*/ 526 w 241"/>
                <a:gd name="T85" fmla="*/ 294 h 297"/>
                <a:gd name="T86" fmla="*/ 526 w 241"/>
                <a:gd name="T87" fmla="*/ 280 h 297"/>
                <a:gd name="T88" fmla="*/ 565 w 241"/>
                <a:gd name="T89" fmla="*/ 266 h 297"/>
                <a:gd name="T90" fmla="*/ 545 w 241"/>
                <a:gd name="T91" fmla="*/ 227 h 297"/>
                <a:gd name="T92" fmla="*/ 526 w 241"/>
                <a:gd name="T93" fmla="*/ 214 h 297"/>
                <a:gd name="T94" fmla="*/ 586 w 241"/>
                <a:gd name="T95" fmla="*/ 227 h 297"/>
                <a:gd name="T96" fmla="*/ 586 w 241"/>
                <a:gd name="T97" fmla="*/ 173 h 297"/>
                <a:gd name="T98" fmla="*/ 526 w 241"/>
                <a:gd name="T99" fmla="*/ 201 h 297"/>
                <a:gd name="T100" fmla="*/ 586 w 241"/>
                <a:gd name="T101" fmla="*/ 135 h 297"/>
                <a:gd name="T102" fmla="*/ 489 w 241"/>
                <a:gd name="T103" fmla="*/ 93 h 297"/>
                <a:gd name="T104" fmla="*/ 429 w 241"/>
                <a:gd name="T105" fmla="*/ 93 h 297"/>
                <a:gd name="T106" fmla="*/ 388 w 241"/>
                <a:gd name="T107" fmla="*/ 122 h 297"/>
                <a:gd name="T108" fmla="*/ 370 w 241"/>
                <a:gd name="T109" fmla="*/ 80 h 297"/>
                <a:gd name="T110" fmla="*/ 388 w 241"/>
                <a:gd name="T111" fmla="*/ 66 h 297"/>
                <a:gd name="T112" fmla="*/ 448 w 241"/>
                <a:gd name="T113" fmla="*/ 27 h 29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1"/>
                <a:gd name="T172" fmla="*/ 0 h 297"/>
                <a:gd name="T173" fmla="*/ 241 w 241"/>
                <a:gd name="T174" fmla="*/ 297 h 29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1" h="297">
                  <a:moveTo>
                    <a:pt x="184" y="16"/>
                  </a:moveTo>
                  <a:lnTo>
                    <a:pt x="160" y="0"/>
                  </a:lnTo>
                  <a:lnTo>
                    <a:pt x="136" y="24"/>
                  </a:lnTo>
                  <a:lnTo>
                    <a:pt x="104" y="8"/>
                  </a:lnTo>
                  <a:lnTo>
                    <a:pt x="80" y="16"/>
                  </a:lnTo>
                  <a:lnTo>
                    <a:pt x="72" y="32"/>
                  </a:lnTo>
                  <a:lnTo>
                    <a:pt x="64" y="48"/>
                  </a:lnTo>
                  <a:lnTo>
                    <a:pt x="72" y="72"/>
                  </a:lnTo>
                  <a:lnTo>
                    <a:pt x="56" y="72"/>
                  </a:lnTo>
                  <a:lnTo>
                    <a:pt x="48" y="64"/>
                  </a:lnTo>
                  <a:lnTo>
                    <a:pt x="40" y="64"/>
                  </a:lnTo>
                  <a:lnTo>
                    <a:pt x="40" y="80"/>
                  </a:lnTo>
                  <a:lnTo>
                    <a:pt x="40" y="96"/>
                  </a:lnTo>
                  <a:lnTo>
                    <a:pt x="40" y="112"/>
                  </a:lnTo>
                  <a:lnTo>
                    <a:pt x="8" y="136"/>
                  </a:lnTo>
                  <a:lnTo>
                    <a:pt x="0" y="144"/>
                  </a:lnTo>
                  <a:lnTo>
                    <a:pt x="0" y="176"/>
                  </a:lnTo>
                  <a:lnTo>
                    <a:pt x="24" y="192"/>
                  </a:lnTo>
                  <a:lnTo>
                    <a:pt x="24" y="232"/>
                  </a:lnTo>
                  <a:lnTo>
                    <a:pt x="48" y="232"/>
                  </a:lnTo>
                  <a:lnTo>
                    <a:pt x="48" y="248"/>
                  </a:lnTo>
                  <a:lnTo>
                    <a:pt x="56" y="264"/>
                  </a:lnTo>
                  <a:lnTo>
                    <a:pt x="64" y="288"/>
                  </a:lnTo>
                  <a:lnTo>
                    <a:pt x="88" y="288"/>
                  </a:lnTo>
                  <a:lnTo>
                    <a:pt x="104" y="264"/>
                  </a:lnTo>
                  <a:lnTo>
                    <a:pt x="112" y="264"/>
                  </a:lnTo>
                  <a:lnTo>
                    <a:pt x="112" y="280"/>
                  </a:lnTo>
                  <a:lnTo>
                    <a:pt x="120" y="288"/>
                  </a:lnTo>
                  <a:lnTo>
                    <a:pt x="136" y="288"/>
                  </a:lnTo>
                  <a:lnTo>
                    <a:pt x="136" y="280"/>
                  </a:lnTo>
                  <a:lnTo>
                    <a:pt x="152" y="280"/>
                  </a:lnTo>
                  <a:lnTo>
                    <a:pt x="152" y="288"/>
                  </a:lnTo>
                  <a:lnTo>
                    <a:pt x="160" y="296"/>
                  </a:lnTo>
                  <a:lnTo>
                    <a:pt x="176" y="288"/>
                  </a:lnTo>
                  <a:lnTo>
                    <a:pt x="184" y="256"/>
                  </a:lnTo>
                  <a:lnTo>
                    <a:pt x="184" y="224"/>
                  </a:lnTo>
                  <a:lnTo>
                    <a:pt x="200" y="224"/>
                  </a:lnTo>
                  <a:lnTo>
                    <a:pt x="200" y="216"/>
                  </a:lnTo>
                  <a:lnTo>
                    <a:pt x="200" y="200"/>
                  </a:lnTo>
                  <a:lnTo>
                    <a:pt x="216" y="216"/>
                  </a:lnTo>
                  <a:lnTo>
                    <a:pt x="232" y="192"/>
                  </a:lnTo>
                  <a:lnTo>
                    <a:pt x="216" y="176"/>
                  </a:lnTo>
                  <a:lnTo>
                    <a:pt x="216" y="168"/>
                  </a:lnTo>
                  <a:lnTo>
                    <a:pt x="232" y="160"/>
                  </a:lnTo>
                  <a:lnTo>
                    <a:pt x="224" y="136"/>
                  </a:lnTo>
                  <a:lnTo>
                    <a:pt x="216" y="128"/>
                  </a:lnTo>
                  <a:lnTo>
                    <a:pt x="240" y="136"/>
                  </a:lnTo>
                  <a:lnTo>
                    <a:pt x="240" y="104"/>
                  </a:lnTo>
                  <a:lnTo>
                    <a:pt x="216" y="120"/>
                  </a:lnTo>
                  <a:lnTo>
                    <a:pt x="240" y="80"/>
                  </a:lnTo>
                  <a:lnTo>
                    <a:pt x="200" y="56"/>
                  </a:lnTo>
                  <a:lnTo>
                    <a:pt x="176" y="56"/>
                  </a:lnTo>
                  <a:lnTo>
                    <a:pt x="160" y="72"/>
                  </a:lnTo>
                  <a:lnTo>
                    <a:pt x="152" y="48"/>
                  </a:lnTo>
                  <a:lnTo>
                    <a:pt x="160" y="40"/>
                  </a:lnTo>
                  <a:lnTo>
                    <a:pt x="184" y="16"/>
                  </a:lnTo>
                </a:path>
              </a:pathLst>
            </a:custGeom>
            <a:grpFill/>
            <a:ln w="9525" cmpd="sng">
              <a:solidFill>
                <a:schemeClr val="bg1"/>
              </a:solidFill>
              <a:bevel/>
              <a:headEnd/>
              <a:tailEnd/>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25" name="Freeform 15"/>
            <p:cNvSpPr>
              <a:spLocks noChangeArrowheads="1"/>
            </p:cNvSpPr>
            <p:nvPr/>
          </p:nvSpPr>
          <p:spPr bwMode="auto">
            <a:xfrm>
              <a:off x="3998995" y="3351778"/>
              <a:ext cx="459590" cy="629999"/>
            </a:xfrm>
            <a:custGeom>
              <a:avLst/>
              <a:gdLst>
                <a:gd name="T0" fmla="*/ 681 w 273"/>
                <a:gd name="T1" fmla="*/ 93 h 369"/>
                <a:gd name="T2" fmla="*/ 681 w 273"/>
                <a:gd name="T3" fmla="*/ 80 h 369"/>
                <a:gd name="T4" fmla="*/ 643 w 273"/>
                <a:gd name="T5" fmla="*/ 80 h 369"/>
                <a:gd name="T6" fmla="*/ 643 w 273"/>
                <a:gd name="T7" fmla="*/ 93 h 369"/>
                <a:gd name="T8" fmla="*/ 601 w 273"/>
                <a:gd name="T9" fmla="*/ 93 h 369"/>
                <a:gd name="T10" fmla="*/ 580 w 273"/>
                <a:gd name="T11" fmla="*/ 93 h 369"/>
                <a:gd name="T12" fmla="*/ 580 w 273"/>
                <a:gd name="T13" fmla="*/ 53 h 369"/>
                <a:gd name="T14" fmla="*/ 560 w 273"/>
                <a:gd name="T15" fmla="*/ 53 h 369"/>
                <a:gd name="T16" fmla="*/ 520 w 273"/>
                <a:gd name="T17" fmla="*/ 93 h 369"/>
                <a:gd name="T18" fmla="*/ 461 w 273"/>
                <a:gd name="T19" fmla="*/ 93 h 369"/>
                <a:gd name="T20" fmla="*/ 440 w 273"/>
                <a:gd name="T21" fmla="*/ 53 h 369"/>
                <a:gd name="T22" fmla="*/ 422 w 273"/>
                <a:gd name="T23" fmla="*/ 27 h 369"/>
                <a:gd name="T24" fmla="*/ 401 w 273"/>
                <a:gd name="T25" fmla="*/ 0 h 369"/>
                <a:gd name="T26" fmla="*/ 360 w 273"/>
                <a:gd name="T27" fmla="*/ 0 h 369"/>
                <a:gd name="T28" fmla="*/ 360 w 273"/>
                <a:gd name="T29" fmla="*/ 13 h 369"/>
                <a:gd name="T30" fmla="*/ 281 w 273"/>
                <a:gd name="T31" fmla="*/ 27 h 369"/>
                <a:gd name="T32" fmla="*/ 281 w 273"/>
                <a:gd name="T33" fmla="*/ 53 h 369"/>
                <a:gd name="T34" fmla="*/ 199 w 273"/>
                <a:gd name="T35" fmla="*/ 53 h 369"/>
                <a:gd name="T36" fmla="*/ 162 w 273"/>
                <a:gd name="T37" fmla="*/ 80 h 369"/>
                <a:gd name="T38" fmla="*/ 162 w 273"/>
                <a:gd name="T39" fmla="*/ 122 h 369"/>
                <a:gd name="T40" fmla="*/ 181 w 273"/>
                <a:gd name="T41" fmla="*/ 149 h 369"/>
                <a:gd name="T42" fmla="*/ 121 w 273"/>
                <a:gd name="T43" fmla="*/ 186 h 369"/>
                <a:gd name="T44" fmla="*/ 101 w 273"/>
                <a:gd name="T45" fmla="*/ 186 h 369"/>
                <a:gd name="T46" fmla="*/ 79 w 273"/>
                <a:gd name="T47" fmla="*/ 241 h 369"/>
                <a:gd name="T48" fmla="*/ 79 w 273"/>
                <a:gd name="T49" fmla="*/ 267 h 369"/>
                <a:gd name="T50" fmla="*/ 79 w 273"/>
                <a:gd name="T51" fmla="*/ 294 h 369"/>
                <a:gd name="T52" fmla="*/ 41 w 273"/>
                <a:gd name="T53" fmla="*/ 336 h 369"/>
                <a:gd name="T54" fmla="*/ 20 w 273"/>
                <a:gd name="T55" fmla="*/ 361 h 369"/>
                <a:gd name="T56" fmla="*/ 0 w 273"/>
                <a:gd name="T57" fmla="*/ 429 h 369"/>
                <a:gd name="T58" fmla="*/ 20 w 273"/>
                <a:gd name="T59" fmla="*/ 454 h 369"/>
                <a:gd name="T60" fmla="*/ 138 w 273"/>
                <a:gd name="T61" fmla="*/ 454 h 369"/>
                <a:gd name="T62" fmla="*/ 199 w 273"/>
                <a:gd name="T63" fmla="*/ 549 h 369"/>
                <a:gd name="T64" fmla="*/ 221 w 273"/>
                <a:gd name="T65" fmla="*/ 615 h 369"/>
                <a:gd name="T66" fmla="*/ 281 w 273"/>
                <a:gd name="T67" fmla="*/ 549 h 369"/>
                <a:gd name="T68" fmla="*/ 300 w 273"/>
                <a:gd name="T69" fmla="*/ 562 h 369"/>
                <a:gd name="T70" fmla="*/ 381 w 273"/>
                <a:gd name="T71" fmla="*/ 510 h 369"/>
                <a:gd name="T72" fmla="*/ 381 w 273"/>
                <a:gd name="T73" fmla="*/ 468 h 369"/>
                <a:gd name="T74" fmla="*/ 461 w 273"/>
                <a:gd name="T75" fmla="*/ 454 h 369"/>
                <a:gd name="T76" fmla="*/ 500 w 273"/>
                <a:gd name="T77" fmla="*/ 388 h 369"/>
                <a:gd name="T78" fmla="*/ 542 w 273"/>
                <a:gd name="T79" fmla="*/ 375 h 369"/>
                <a:gd name="T80" fmla="*/ 542 w 273"/>
                <a:gd name="T81" fmla="*/ 336 h 369"/>
                <a:gd name="T82" fmla="*/ 601 w 273"/>
                <a:gd name="T83" fmla="*/ 336 h 369"/>
                <a:gd name="T84" fmla="*/ 621 w 273"/>
                <a:gd name="T85" fmla="*/ 267 h 369"/>
                <a:gd name="T86" fmla="*/ 601 w 273"/>
                <a:gd name="T87" fmla="*/ 214 h 369"/>
                <a:gd name="T88" fmla="*/ 621 w 273"/>
                <a:gd name="T89" fmla="*/ 201 h 369"/>
                <a:gd name="T90" fmla="*/ 580 w 273"/>
                <a:gd name="T91" fmla="*/ 173 h 369"/>
                <a:gd name="T92" fmla="*/ 621 w 273"/>
                <a:gd name="T93" fmla="*/ 160 h 369"/>
                <a:gd name="T94" fmla="*/ 643 w 273"/>
                <a:gd name="T95" fmla="*/ 173 h 369"/>
                <a:gd name="T96" fmla="*/ 681 w 273"/>
                <a:gd name="T97" fmla="*/ 135 h 369"/>
                <a:gd name="T98" fmla="*/ 681 w 273"/>
                <a:gd name="T99" fmla="*/ 93 h 36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73"/>
                <a:gd name="T151" fmla="*/ 0 h 369"/>
                <a:gd name="T152" fmla="*/ 273 w 273"/>
                <a:gd name="T153" fmla="*/ 369 h 36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73" h="369">
                  <a:moveTo>
                    <a:pt x="272" y="56"/>
                  </a:moveTo>
                  <a:lnTo>
                    <a:pt x="272" y="48"/>
                  </a:lnTo>
                  <a:lnTo>
                    <a:pt x="256" y="48"/>
                  </a:lnTo>
                  <a:lnTo>
                    <a:pt x="256" y="56"/>
                  </a:lnTo>
                  <a:lnTo>
                    <a:pt x="240" y="56"/>
                  </a:lnTo>
                  <a:lnTo>
                    <a:pt x="232" y="56"/>
                  </a:lnTo>
                  <a:lnTo>
                    <a:pt x="232" y="32"/>
                  </a:lnTo>
                  <a:lnTo>
                    <a:pt x="224" y="32"/>
                  </a:lnTo>
                  <a:lnTo>
                    <a:pt x="208" y="56"/>
                  </a:lnTo>
                  <a:lnTo>
                    <a:pt x="184" y="56"/>
                  </a:lnTo>
                  <a:lnTo>
                    <a:pt x="176" y="32"/>
                  </a:lnTo>
                  <a:lnTo>
                    <a:pt x="168" y="16"/>
                  </a:lnTo>
                  <a:lnTo>
                    <a:pt x="160" y="0"/>
                  </a:lnTo>
                  <a:lnTo>
                    <a:pt x="144" y="0"/>
                  </a:lnTo>
                  <a:lnTo>
                    <a:pt x="144" y="8"/>
                  </a:lnTo>
                  <a:lnTo>
                    <a:pt x="112" y="16"/>
                  </a:lnTo>
                  <a:lnTo>
                    <a:pt x="112" y="32"/>
                  </a:lnTo>
                  <a:lnTo>
                    <a:pt x="80" y="32"/>
                  </a:lnTo>
                  <a:lnTo>
                    <a:pt x="64" y="48"/>
                  </a:lnTo>
                  <a:lnTo>
                    <a:pt x="64" y="72"/>
                  </a:lnTo>
                  <a:lnTo>
                    <a:pt x="72" y="88"/>
                  </a:lnTo>
                  <a:lnTo>
                    <a:pt x="48" y="112"/>
                  </a:lnTo>
                  <a:lnTo>
                    <a:pt x="40" y="112"/>
                  </a:lnTo>
                  <a:lnTo>
                    <a:pt x="32" y="144"/>
                  </a:lnTo>
                  <a:lnTo>
                    <a:pt x="32" y="160"/>
                  </a:lnTo>
                  <a:lnTo>
                    <a:pt x="32" y="176"/>
                  </a:lnTo>
                  <a:lnTo>
                    <a:pt x="16" y="200"/>
                  </a:lnTo>
                  <a:lnTo>
                    <a:pt x="8" y="216"/>
                  </a:lnTo>
                  <a:lnTo>
                    <a:pt x="0" y="256"/>
                  </a:lnTo>
                  <a:lnTo>
                    <a:pt x="8" y="272"/>
                  </a:lnTo>
                  <a:lnTo>
                    <a:pt x="56" y="272"/>
                  </a:lnTo>
                  <a:lnTo>
                    <a:pt x="80" y="328"/>
                  </a:lnTo>
                  <a:lnTo>
                    <a:pt x="88" y="368"/>
                  </a:lnTo>
                  <a:lnTo>
                    <a:pt x="112" y="328"/>
                  </a:lnTo>
                  <a:lnTo>
                    <a:pt x="120" y="336"/>
                  </a:lnTo>
                  <a:lnTo>
                    <a:pt x="152" y="304"/>
                  </a:lnTo>
                  <a:lnTo>
                    <a:pt x="152" y="280"/>
                  </a:lnTo>
                  <a:lnTo>
                    <a:pt x="184" y="272"/>
                  </a:lnTo>
                  <a:lnTo>
                    <a:pt x="200" y="232"/>
                  </a:lnTo>
                  <a:lnTo>
                    <a:pt x="216" y="224"/>
                  </a:lnTo>
                  <a:lnTo>
                    <a:pt x="216" y="200"/>
                  </a:lnTo>
                  <a:lnTo>
                    <a:pt x="240" y="200"/>
                  </a:lnTo>
                  <a:lnTo>
                    <a:pt x="248" y="160"/>
                  </a:lnTo>
                  <a:lnTo>
                    <a:pt x="240" y="128"/>
                  </a:lnTo>
                  <a:lnTo>
                    <a:pt x="248" y="120"/>
                  </a:lnTo>
                  <a:lnTo>
                    <a:pt x="232" y="104"/>
                  </a:lnTo>
                  <a:lnTo>
                    <a:pt x="248" y="96"/>
                  </a:lnTo>
                  <a:lnTo>
                    <a:pt x="256" y="104"/>
                  </a:lnTo>
                  <a:lnTo>
                    <a:pt x="272" y="80"/>
                  </a:lnTo>
                  <a:lnTo>
                    <a:pt x="272" y="56"/>
                  </a:lnTo>
                </a:path>
              </a:pathLst>
            </a:custGeom>
            <a:grpFill/>
            <a:ln w="9525" cmpd="sng">
              <a:solidFill>
                <a:schemeClr val="bg1"/>
              </a:solidFill>
              <a:bevel/>
              <a:headEnd/>
              <a:tailEnd/>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26" name="Freeform 16"/>
            <p:cNvSpPr>
              <a:spLocks noChangeArrowheads="1"/>
            </p:cNvSpPr>
            <p:nvPr/>
          </p:nvSpPr>
          <p:spPr bwMode="auto">
            <a:xfrm>
              <a:off x="3298401" y="3747645"/>
              <a:ext cx="850522" cy="656184"/>
            </a:xfrm>
            <a:custGeom>
              <a:avLst/>
              <a:gdLst>
                <a:gd name="T0" fmla="*/ 1244 w 505"/>
                <a:gd name="T1" fmla="*/ 158 h 385"/>
                <a:gd name="T2" fmla="*/ 1065 w 505"/>
                <a:gd name="T3" fmla="*/ 66 h 385"/>
                <a:gd name="T4" fmla="*/ 1023 w 505"/>
                <a:gd name="T5" fmla="*/ 93 h 385"/>
                <a:gd name="T6" fmla="*/ 944 w 505"/>
                <a:gd name="T7" fmla="*/ 66 h 385"/>
                <a:gd name="T8" fmla="*/ 782 w 505"/>
                <a:gd name="T9" fmla="*/ 93 h 385"/>
                <a:gd name="T10" fmla="*/ 782 w 505"/>
                <a:gd name="T11" fmla="*/ 0 h 385"/>
                <a:gd name="T12" fmla="*/ 703 w 505"/>
                <a:gd name="T13" fmla="*/ 0 h 385"/>
                <a:gd name="T14" fmla="*/ 543 w 505"/>
                <a:gd name="T15" fmla="*/ 13 h 385"/>
                <a:gd name="T16" fmla="*/ 522 w 505"/>
                <a:gd name="T17" fmla="*/ 66 h 385"/>
                <a:gd name="T18" fmla="*/ 422 w 505"/>
                <a:gd name="T19" fmla="*/ 41 h 385"/>
                <a:gd name="T20" fmla="*/ 361 w 505"/>
                <a:gd name="T21" fmla="*/ 80 h 385"/>
                <a:gd name="T22" fmla="*/ 381 w 505"/>
                <a:gd name="T23" fmla="*/ 145 h 385"/>
                <a:gd name="T24" fmla="*/ 361 w 505"/>
                <a:gd name="T25" fmla="*/ 186 h 385"/>
                <a:gd name="T26" fmla="*/ 281 w 505"/>
                <a:gd name="T27" fmla="*/ 279 h 385"/>
                <a:gd name="T28" fmla="*/ 181 w 505"/>
                <a:gd name="T29" fmla="*/ 371 h 385"/>
                <a:gd name="T30" fmla="*/ 79 w 505"/>
                <a:gd name="T31" fmla="*/ 450 h 385"/>
                <a:gd name="T32" fmla="*/ 0 w 505"/>
                <a:gd name="T33" fmla="*/ 492 h 385"/>
                <a:gd name="T34" fmla="*/ 20 w 505"/>
                <a:gd name="T35" fmla="*/ 518 h 385"/>
                <a:gd name="T36" fmla="*/ 41 w 505"/>
                <a:gd name="T37" fmla="*/ 596 h 385"/>
                <a:gd name="T38" fmla="*/ 141 w 505"/>
                <a:gd name="T39" fmla="*/ 636 h 385"/>
                <a:gd name="T40" fmla="*/ 101 w 505"/>
                <a:gd name="T41" fmla="*/ 572 h 385"/>
                <a:gd name="T42" fmla="*/ 200 w 505"/>
                <a:gd name="T43" fmla="*/ 505 h 385"/>
                <a:gd name="T44" fmla="*/ 381 w 505"/>
                <a:gd name="T45" fmla="*/ 465 h 385"/>
                <a:gd name="T46" fmla="*/ 482 w 505"/>
                <a:gd name="T47" fmla="*/ 492 h 385"/>
                <a:gd name="T48" fmla="*/ 601 w 505"/>
                <a:gd name="T49" fmla="*/ 411 h 385"/>
                <a:gd name="T50" fmla="*/ 662 w 505"/>
                <a:gd name="T51" fmla="*/ 398 h 385"/>
                <a:gd name="T52" fmla="*/ 662 w 505"/>
                <a:gd name="T53" fmla="*/ 357 h 385"/>
                <a:gd name="T54" fmla="*/ 703 w 505"/>
                <a:gd name="T55" fmla="*/ 344 h 385"/>
                <a:gd name="T56" fmla="*/ 844 w 505"/>
                <a:gd name="T57" fmla="*/ 384 h 385"/>
                <a:gd name="T58" fmla="*/ 844 w 505"/>
                <a:gd name="T59" fmla="*/ 332 h 385"/>
                <a:gd name="T60" fmla="*/ 944 w 505"/>
                <a:gd name="T61" fmla="*/ 319 h 385"/>
                <a:gd name="T62" fmla="*/ 982 w 505"/>
                <a:gd name="T63" fmla="*/ 332 h 385"/>
                <a:gd name="T64" fmla="*/ 1004 w 505"/>
                <a:gd name="T65" fmla="*/ 306 h 385"/>
                <a:gd name="T66" fmla="*/ 1124 w 505"/>
                <a:gd name="T67" fmla="*/ 292 h 385"/>
                <a:gd name="T68" fmla="*/ 1204 w 505"/>
                <a:gd name="T69" fmla="*/ 226 h 38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05"/>
                <a:gd name="T106" fmla="*/ 0 h 385"/>
                <a:gd name="T107" fmla="*/ 505 w 505"/>
                <a:gd name="T108" fmla="*/ 385 h 38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05" h="385">
                  <a:moveTo>
                    <a:pt x="504" y="128"/>
                  </a:moveTo>
                  <a:lnTo>
                    <a:pt x="496" y="96"/>
                  </a:lnTo>
                  <a:lnTo>
                    <a:pt x="472" y="40"/>
                  </a:lnTo>
                  <a:lnTo>
                    <a:pt x="424" y="40"/>
                  </a:lnTo>
                  <a:lnTo>
                    <a:pt x="416" y="32"/>
                  </a:lnTo>
                  <a:lnTo>
                    <a:pt x="408" y="56"/>
                  </a:lnTo>
                  <a:lnTo>
                    <a:pt x="392" y="56"/>
                  </a:lnTo>
                  <a:lnTo>
                    <a:pt x="376" y="40"/>
                  </a:lnTo>
                  <a:lnTo>
                    <a:pt x="320" y="64"/>
                  </a:lnTo>
                  <a:lnTo>
                    <a:pt x="312" y="56"/>
                  </a:lnTo>
                  <a:lnTo>
                    <a:pt x="336" y="8"/>
                  </a:lnTo>
                  <a:lnTo>
                    <a:pt x="312" y="0"/>
                  </a:lnTo>
                  <a:lnTo>
                    <a:pt x="296" y="16"/>
                  </a:lnTo>
                  <a:lnTo>
                    <a:pt x="280" y="0"/>
                  </a:lnTo>
                  <a:lnTo>
                    <a:pt x="272" y="8"/>
                  </a:lnTo>
                  <a:lnTo>
                    <a:pt x="216" y="8"/>
                  </a:lnTo>
                  <a:lnTo>
                    <a:pt x="224" y="40"/>
                  </a:lnTo>
                  <a:lnTo>
                    <a:pt x="208" y="40"/>
                  </a:lnTo>
                  <a:lnTo>
                    <a:pt x="176" y="16"/>
                  </a:lnTo>
                  <a:lnTo>
                    <a:pt x="168" y="24"/>
                  </a:lnTo>
                  <a:lnTo>
                    <a:pt x="168" y="48"/>
                  </a:lnTo>
                  <a:lnTo>
                    <a:pt x="144" y="48"/>
                  </a:lnTo>
                  <a:lnTo>
                    <a:pt x="144" y="72"/>
                  </a:lnTo>
                  <a:lnTo>
                    <a:pt x="152" y="88"/>
                  </a:lnTo>
                  <a:lnTo>
                    <a:pt x="144" y="96"/>
                  </a:lnTo>
                  <a:lnTo>
                    <a:pt x="144" y="112"/>
                  </a:lnTo>
                  <a:lnTo>
                    <a:pt x="112" y="144"/>
                  </a:lnTo>
                  <a:lnTo>
                    <a:pt x="112" y="168"/>
                  </a:lnTo>
                  <a:lnTo>
                    <a:pt x="104" y="200"/>
                  </a:lnTo>
                  <a:lnTo>
                    <a:pt x="72" y="224"/>
                  </a:lnTo>
                  <a:lnTo>
                    <a:pt x="48" y="256"/>
                  </a:lnTo>
                  <a:lnTo>
                    <a:pt x="32" y="272"/>
                  </a:lnTo>
                  <a:lnTo>
                    <a:pt x="8" y="280"/>
                  </a:lnTo>
                  <a:lnTo>
                    <a:pt x="0" y="296"/>
                  </a:lnTo>
                  <a:lnTo>
                    <a:pt x="16" y="304"/>
                  </a:lnTo>
                  <a:lnTo>
                    <a:pt x="8" y="312"/>
                  </a:lnTo>
                  <a:lnTo>
                    <a:pt x="8" y="352"/>
                  </a:lnTo>
                  <a:lnTo>
                    <a:pt x="16" y="360"/>
                  </a:lnTo>
                  <a:lnTo>
                    <a:pt x="16" y="384"/>
                  </a:lnTo>
                  <a:lnTo>
                    <a:pt x="56" y="384"/>
                  </a:lnTo>
                  <a:lnTo>
                    <a:pt x="56" y="360"/>
                  </a:lnTo>
                  <a:lnTo>
                    <a:pt x="40" y="344"/>
                  </a:lnTo>
                  <a:lnTo>
                    <a:pt x="48" y="312"/>
                  </a:lnTo>
                  <a:lnTo>
                    <a:pt x="80" y="304"/>
                  </a:lnTo>
                  <a:lnTo>
                    <a:pt x="104" y="304"/>
                  </a:lnTo>
                  <a:lnTo>
                    <a:pt x="152" y="280"/>
                  </a:lnTo>
                  <a:lnTo>
                    <a:pt x="184" y="280"/>
                  </a:lnTo>
                  <a:lnTo>
                    <a:pt x="192" y="296"/>
                  </a:lnTo>
                  <a:lnTo>
                    <a:pt x="208" y="264"/>
                  </a:lnTo>
                  <a:lnTo>
                    <a:pt x="240" y="248"/>
                  </a:lnTo>
                  <a:lnTo>
                    <a:pt x="248" y="224"/>
                  </a:lnTo>
                  <a:lnTo>
                    <a:pt x="264" y="240"/>
                  </a:lnTo>
                  <a:lnTo>
                    <a:pt x="272" y="240"/>
                  </a:lnTo>
                  <a:lnTo>
                    <a:pt x="264" y="216"/>
                  </a:lnTo>
                  <a:lnTo>
                    <a:pt x="264" y="184"/>
                  </a:lnTo>
                  <a:lnTo>
                    <a:pt x="280" y="208"/>
                  </a:lnTo>
                  <a:lnTo>
                    <a:pt x="288" y="232"/>
                  </a:lnTo>
                  <a:lnTo>
                    <a:pt x="336" y="232"/>
                  </a:lnTo>
                  <a:lnTo>
                    <a:pt x="320" y="216"/>
                  </a:lnTo>
                  <a:lnTo>
                    <a:pt x="336" y="200"/>
                  </a:lnTo>
                  <a:lnTo>
                    <a:pt x="360" y="208"/>
                  </a:lnTo>
                  <a:lnTo>
                    <a:pt x="376" y="192"/>
                  </a:lnTo>
                  <a:lnTo>
                    <a:pt x="392" y="192"/>
                  </a:lnTo>
                  <a:lnTo>
                    <a:pt x="392" y="200"/>
                  </a:lnTo>
                  <a:lnTo>
                    <a:pt x="400" y="200"/>
                  </a:lnTo>
                  <a:lnTo>
                    <a:pt x="400" y="184"/>
                  </a:lnTo>
                  <a:lnTo>
                    <a:pt x="424" y="192"/>
                  </a:lnTo>
                  <a:lnTo>
                    <a:pt x="448" y="176"/>
                  </a:lnTo>
                  <a:lnTo>
                    <a:pt x="472" y="168"/>
                  </a:lnTo>
                  <a:lnTo>
                    <a:pt x="480" y="136"/>
                  </a:lnTo>
                  <a:lnTo>
                    <a:pt x="504" y="128"/>
                  </a:lnTo>
                </a:path>
              </a:pathLst>
            </a:custGeom>
            <a:grpFill/>
            <a:ln w="9525" cmpd="sng">
              <a:solidFill>
                <a:schemeClr val="bg1"/>
              </a:solidFill>
              <a:bevel/>
              <a:headEnd/>
              <a:tailEnd/>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27" name="Freeform 17"/>
            <p:cNvSpPr>
              <a:spLocks noChangeArrowheads="1"/>
            </p:cNvSpPr>
            <p:nvPr/>
          </p:nvSpPr>
          <p:spPr bwMode="auto">
            <a:xfrm>
              <a:off x="2732320" y="3624418"/>
              <a:ext cx="837911" cy="656184"/>
            </a:xfrm>
            <a:custGeom>
              <a:avLst/>
              <a:gdLst>
                <a:gd name="T0" fmla="*/ 868 w 497"/>
                <a:gd name="T1" fmla="*/ 572 h 385"/>
                <a:gd name="T2" fmla="*/ 1052 w 497"/>
                <a:gd name="T3" fmla="*/ 492 h 385"/>
                <a:gd name="T4" fmla="*/ 1131 w 497"/>
                <a:gd name="T5" fmla="*/ 398 h 385"/>
                <a:gd name="T6" fmla="*/ 1210 w 497"/>
                <a:gd name="T7" fmla="*/ 306 h 385"/>
                <a:gd name="T8" fmla="*/ 1251 w 497"/>
                <a:gd name="T9" fmla="*/ 266 h 385"/>
                <a:gd name="T10" fmla="*/ 1210 w 497"/>
                <a:gd name="T11" fmla="*/ 214 h 385"/>
                <a:gd name="T12" fmla="*/ 1151 w 497"/>
                <a:gd name="T13" fmla="*/ 158 h 385"/>
                <a:gd name="T14" fmla="*/ 1109 w 497"/>
                <a:gd name="T15" fmla="*/ 186 h 385"/>
                <a:gd name="T16" fmla="*/ 1070 w 497"/>
                <a:gd name="T17" fmla="*/ 173 h 385"/>
                <a:gd name="T18" fmla="*/ 1109 w 497"/>
                <a:gd name="T19" fmla="*/ 93 h 385"/>
                <a:gd name="T20" fmla="*/ 1109 w 497"/>
                <a:gd name="T21" fmla="*/ 27 h 385"/>
                <a:gd name="T22" fmla="*/ 1029 w 497"/>
                <a:gd name="T23" fmla="*/ 13 h 385"/>
                <a:gd name="T24" fmla="*/ 948 w 497"/>
                <a:gd name="T25" fmla="*/ 41 h 385"/>
                <a:gd name="T26" fmla="*/ 907 w 497"/>
                <a:gd name="T27" fmla="*/ 41 h 385"/>
                <a:gd name="T28" fmla="*/ 806 w 497"/>
                <a:gd name="T29" fmla="*/ 53 h 385"/>
                <a:gd name="T30" fmla="*/ 728 w 497"/>
                <a:gd name="T31" fmla="*/ 106 h 385"/>
                <a:gd name="T32" fmla="*/ 668 w 497"/>
                <a:gd name="T33" fmla="*/ 120 h 385"/>
                <a:gd name="T34" fmla="*/ 566 w 497"/>
                <a:gd name="T35" fmla="*/ 158 h 385"/>
                <a:gd name="T36" fmla="*/ 463 w 497"/>
                <a:gd name="T37" fmla="*/ 145 h 385"/>
                <a:gd name="T38" fmla="*/ 404 w 497"/>
                <a:gd name="T39" fmla="*/ 120 h 385"/>
                <a:gd name="T40" fmla="*/ 362 w 497"/>
                <a:gd name="T41" fmla="*/ 145 h 385"/>
                <a:gd name="T42" fmla="*/ 243 w 497"/>
                <a:gd name="T43" fmla="*/ 214 h 385"/>
                <a:gd name="T44" fmla="*/ 83 w 497"/>
                <a:gd name="T45" fmla="*/ 186 h 385"/>
                <a:gd name="T46" fmla="*/ 0 w 497"/>
                <a:gd name="T47" fmla="*/ 214 h 385"/>
                <a:gd name="T48" fmla="*/ 83 w 497"/>
                <a:gd name="T49" fmla="*/ 239 h 385"/>
                <a:gd name="T50" fmla="*/ 223 w 497"/>
                <a:gd name="T51" fmla="*/ 279 h 385"/>
                <a:gd name="T52" fmla="*/ 261 w 497"/>
                <a:gd name="T53" fmla="*/ 344 h 385"/>
                <a:gd name="T54" fmla="*/ 141 w 497"/>
                <a:gd name="T55" fmla="*/ 371 h 385"/>
                <a:gd name="T56" fmla="*/ 223 w 497"/>
                <a:gd name="T57" fmla="*/ 411 h 385"/>
                <a:gd name="T58" fmla="*/ 343 w 497"/>
                <a:gd name="T59" fmla="*/ 465 h 385"/>
                <a:gd name="T60" fmla="*/ 343 w 497"/>
                <a:gd name="T61" fmla="*/ 505 h 385"/>
                <a:gd name="T62" fmla="*/ 525 w 497"/>
                <a:gd name="T63" fmla="*/ 596 h 385"/>
                <a:gd name="T64" fmla="*/ 626 w 497"/>
                <a:gd name="T65" fmla="*/ 596 h 385"/>
                <a:gd name="T66" fmla="*/ 646 w 497"/>
                <a:gd name="T67" fmla="*/ 572 h 385"/>
                <a:gd name="T68" fmla="*/ 746 w 497"/>
                <a:gd name="T69" fmla="*/ 623 h 385"/>
                <a:gd name="T70" fmla="*/ 847 w 497"/>
                <a:gd name="T71" fmla="*/ 610 h 38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97"/>
                <a:gd name="T109" fmla="*/ 0 h 385"/>
                <a:gd name="T110" fmla="*/ 497 w 497"/>
                <a:gd name="T111" fmla="*/ 385 h 38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97" h="385">
                  <a:moveTo>
                    <a:pt x="336" y="368"/>
                  </a:moveTo>
                  <a:lnTo>
                    <a:pt x="344" y="344"/>
                  </a:lnTo>
                  <a:lnTo>
                    <a:pt x="368" y="344"/>
                  </a:lnTo>
                  <a:lnTo>
                    <a:pt x="416" y="296"/>
                  </a:lnTo>
                  <a:lnTo>
                    <a:pt x="440" y="272"/>
                  </a:lnTo>
                  <a:lnTo>
                    <a:pt x="448" y="240"/>
                  </a:lnTo>
                  <a:lnTo>
                    <a:pt x="448" y="216"/>
                  </a:lnTo>
                  <a:lnTo>
                    <a:pt x="480" y="184"/>
                  </a:lnTo>
                  <a:lnTo>
                    <a:pt x="480" y="168"/>
                  </a:lnTo>
                  <a:lnTo>
                    <a:pt x="496" y="160"/>
                  </a:lnTo>
                  <a:lnTo>
                    <a:pt x="480" y="152"/>
                  </a:lnTo>
                  <a:lnTo>
                    <a:pt x="480" y="128"/>
                  </a:lnTo>
                  <a:lnTo>
                    <a:pt x="456" y="128"/>
                  </a:lnTo>
                  <a:lnTo>
                    <a:pt x="456" y="96"/>
                  </a:lnTo>
                  <a:lnTo>
                    <a:pt x="440" y="96"/>
                  </a:lnTo>
                  <a:lnTo>
                    <a:pt x="440" y="112"/>
                  </a:lnTo>
                  <a:lnTo>
                    <a:pt x="424" y="112"/>
                  </a:lnTo>
                  <a:lnTo>
                    <a:pt x="424" y="104"/>
                  </a:lnTo>
                  <a:lnTo>
                    <a:pt x="432" y="64"/>
                  </a:lnTo>
                  <a:lnTo>
                    <a:pt x="440" y="56"/>
                  </a:lnTo>
                  <a:lnTo>
                    <a:pt x="440" y="40"/>
                  </a:lnTo>
                  <a:lnTo>
                    <a:pt x="440" y="16"/>
                  </a:lnTo>
                  <a:lnTo>
                    <a:pt x="432" y="0"/>
                  </a:lnTo>
                  <a:lnTo>
                    <a:pt x="408" y="8"/>
                  </a:lnTo>
                  <a:lnTo>
                    <a:pt x="392" y="8"/>
                  </a:lnTo>
                  <a:lnTo>
                    <a:pt x="376" y="24"/>
                  </a:lnTo>
                  <a:lnTo>
                    <a:pt x="360" y="32"/>
                  </a:lnTo>
                  <a:lnTo>
                    <a:pt x="360" y="24"/>
                  </a:lnTo>
                  <a:lnTo>
                    <a:pt x="344" y="32"/>
                  </a:lnTo>
                  <a:lnTo>
                    <a:pt x="320" y="32"/>
                  </a:lnTo>
                  <a:lnTo>
                    <a:pt x="304" y="40"/>
                  </a:lnTo>
                  <a:lnTo>
                    <a:pt x="288" y="64"/>
                  </a:lnTo>
                  <a:lnTo>
                    <a:pt x="272" y="56"/>
                  </a:lnTo>
                  <a:lnTo>
                    <a:pt x="264" y="72"/>
                  </a:lnTo>
                  <a:lnTo>
                    <a:pt x="232" y="72"/>
                  </a:lnTo>
                  <a:lnTo>
                    <a:pt x="224" y="96"/>
                  </a:lnTo>
                  <a:lnTo>
                    <a:pt x="200" y="104"/>
                  </a:lnTo>
                  <a:lnTo>
                    <a:pt x="184" y="88"/>
                  </a:lnTo>
                  <a:lnTo>
                    <a:pt x="176" y="64"/>
                  </a:lnTo>
                  <a:lnTo>
                    <a:pt x="160" y="72"/>
                  </a:lnTo>
                  <a:lnTo>
                    <a:pt x="160" y="88"/>
                  </a:lnTo>
                  <a:lnTo>
                    <a:pt x="144" y="88"/>
                  </a:lnTo>
                  <a:lnTo>
                    <a:pt x="104" y="112"/>
                  </a:lnTo>
                  <a:lnTo>
                    <a:pt x="96" y="128"/>
                  </a:lnTo>
                  <a:lnTo>
                    <a:pt x="48" y="112"/>
                  </a:lnTo>
                  <a:lnTo>
                    <a:pt x="32" y="112"/>
                  </a:lnTo>
                  <a:lnTo>
                    <a:pt x="24" y="120"/>
                  </a:lnTo>
                  <a:lnTo>
                    <a:pt x="0" y="128"/>
                  </a:lnTo>
                  <a:lnTo>
                    <a:pt x="0" y="144"/>
                  </a:lnTo>
                  <a:lnTo>
                    <a:pt x="32" y="144"/>
                  </a:lnTo>
                  <a:lnTo>
                    <a:pt x="40" y="160"/>
                  </a:lnTo>
                  <a:lnTo>
                    <a:pt x="88" y="168"/>
                  </a:lnTo>
                  <a:lnTo>
                    <a:pt x="96" y="176"/>
                  </a:lnTo>
                  <a:lnTo>
                    <a:pt x="104" y="208"/>
                  </a:lnTo>
                  <a:lnTo>
                    <a:pt x="64" y="208"/>
                  </a:lnTo>
                  <a:lnTo>
                    <a:pt x="56" y="224"/>
                  </a:lnTo>
                  <a:lnTo>
                    <a:pt x="64" y="240"/>
                  </a:lnTo>
                  <a:lnTo>
                    <a:pt x="88" y="248"/>
                  </a:lnTo>
                  <a:lnTo>
                    <a:pt x="136" y="264"/>
                  </a:lnTo>
                  <a:lnTo>
                    <a:pt x="136" y="280"/>
                  </a:lnTo>
                  <a:lnTo>
                    <a:pt x="120" y="288"/>
                  </a:lnTo>
                  <a:lnTo>
                    <a:pt x="136" y="304"/>
                  </a:lnTo>
                  <a:lnTo>
                    <a:pt x="136" y="328"/>
                  </a:lnTo>
                  <a:lnTo>
                    <a:pt x="208" y="360"/>
                  </a:lnTo>
                  <a:lnTo>
                    <a:pt x="224" y="360"/>
                  </a:lnTo>
                  <a:lnTo>
                    <a:pt x="248" y="360"/>
                  </a:lnTo>
                  <a:lnTo>
                    <a:pt x="256" y="368"/>
                  </a:lnTo>
                  <a:lnTo>
                    <a:pt x="256" y="344"/>
                  </a:lnTo>
                  <a:lnTo>
                    <a:pt x="288" y="352"/>
                  </a:lnTo>
                  <a:lnTo>
                    <a:pt x="296" y="376"/>
                  </a:lnTo>
                  <a:lnTo>
                    <a:pt x="312" y="384"/>
                  </a:lnTo>
                  <a:lnTo>
                    <a:pt x="336" y="368"/>
                  </a:lnTo>
                </a:path>
              </a:pathLst>
            </a:custGeom>
            <a:grpFill/>
            <a:ln w="9525" cmpd="sng">
              <a:solidFill>
                <a:schemeClr val="bg1"/>
              </a:solidFill>
              <a:bevel/>
              <a:headEnd/>
              <a:tailEnd/>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28" name="Freeform 18"/>
            <p:cNvSpPr>
              <a:spLocks noChangeArrowheads="1"/>
            </p:cNvSpPr>
            <p:nvPr/>
          </p:nvSpPr>
          <p:spPr bwMode="auto">
            <a:xfrm>
              <a:off x="2652452" y="3256277"/>
              <a:ext cx="622128" cy="603813"/>
            </a:xfrm>
            <a:custGeom>
              <a:avLst/>
              <a:gdLst>
                <a:gd name="T0" fmla="*/ 122 w 369"/>
                <a:gd name="T1" fmla="*/ 540 h 353"/>
                <a:gd name="T2" fmla="*/ 83 w 369"/>
                <a:gd name="T3" fmla="*/ 445 h 353"/>
                <a:gd name="T4" fmla="*/ 141 w 369"/>
                <a:gd name="T5" fmla="*/ 324 h 353"/>
                <a:gd name="T6" fmla="*/ 20 w 369"/>
                <a:gd name="T7" fmla="*/ 271 h 353"/>
                <a:gd name="T8" fmla="*/ 41 w 369"/>
                <a:gd name="T9" fmla="*/ 231 h 353"/>
                <a:gd name="T10" fmla="*/ 122 w 369"/>
                <a:gd name="T11" fmla="*/ 231 h 353"/>
                <a:gd name="T12" fmla="*/ 261 w 369"/>
                <a:gd name="T13" fmla="*/ 202 h 353"/>
                <a:gd name="T14" fmla="*/ 422 w 369"/>
                <a:gd name="T15" fmla="*/ 189 h 353"/>
                <a:gd name="T16" fmla="*/ 343 w 369"/>
                <a:gd name="T17" fmla="*/ 135 h 353"/>
                <a:gd name="T18" fmla="*/ 362 w 369"/>
                <a:gd name="T19" fmla="*/ 67 h 353"/>
                <a:gd name="T20" fmla="*/ 463 w 369"/>
                <a:gd name="T21" fmla="*/ 67 h 353"/>
                <a:gd name="T22" fmla="*/ 525 w 369"/>
                <a:gd name="T23" fmla="*/ 81 h 353"/>
                <a:gd name="T24" fmla="*/ 585 w 369"/>
                <a:gd name="T25" fmla="*/ 67 h 353"/>
                <a:gd name="T26" fmla="*/ 626 w 369"/>
                <a:gd name="T27" fmla="*/ 0 h 353"/>
                <a:gd name="T28" fmla="*/ 728 w 369"/>
                <a:gd name="T29" fmla="*/ 27 h 353"/>
                <a:gd name="T30" fmla="*/ 806 w 369"/>
                <a:gd name="T31" fmla="*/ 122 h 353"/>
                <a:gd name="T32" fmla="*/ 868 w 369"/>
                <a:gd name="T33" fmla="*/ 149 h 353"/>
                <a:gd name="T34" fmla="*/ 907 w 369"/>
                <a:gd name="T35" fmla="*/ 109 h 353"/>
                <a:gd name="T36" fmla="*/ 907 w 369"/>
                <a:gd name="T37" fmla="*/ 163 h 353"/>
                <a:gd name="T38" fmla="*/ 907 w 369"/>
                <a:gd name="T39" fmla="*/ 215 h 353"/>
                <a:gd name="T40" fmla="*/ 847 w 369"/>
                <a:gd name="T41" fmla="*/ 285 h 353"/>
                <a:gd name="T42" fmla="*/ 928 w 369"/>
                <a:gd name="T43" fmla="*/ 311 h 353"/>
                <a:gd name="T44" fmla="*/ 907 w 369"/>
                <a:gd name="T45" fmla="*/ 351 h 353"/>
                <a:gd name="T46" fmla="*/ 928 w 369"/>
                <a:gd name="T47" fmla="*/ 393 h 353"/>
                <a:gd name="T48" fmla="*/ 868 w 369"/>
                <a:gd name="T49" fmla="*/ 432 h 353"/>
                <a:gd name="T50" fmla="*/ 868 w 369"/>
                <a:gd name="T51" fmla="*/ 472 h 353"/>
                <a:gd name="T52" fmla="*/ 786 w 369"/>
                <a:gd name="T53" fmla="*/ 486 h 353"/>
                <a:gd name="T54" fmla="*/ 685 w 369"/>
                <a:gd name="T55" fmla="*/ 525 h 353"/>
                <a:gd name="T56" fmla="*/ 585 w 369"/>
                <a:gd name="T57" fmla="*/ 513 h 353"/>
                <a:gd name="T58" fmla="*/ 525 w 369"/>
                <a:gd name="T59" fmla="*/ 486 h 353"/>
                <a:gd name="T60" fmla="*/ 485 w 369"/>
                <a:gd name="T61" fmla="*/ 513 h 353"/>
                <a:gd name="T62" fmla="*/ 362 w 369"/>
                <a:gd name="T63" fmla="*/ 594 h 353"/>
                <a:gd name="T64" fmla="*/ 202 w 369"/>
                <a:gd name="T65" fmla="*/ 554 h 3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69"/>
                <a:gd name="T100" fmla="*/ 0 h 353"/>
                <a:gd name="T101" fmla="*/ 369 w 369"/>
                <a:gd name="T102" fmla="*/ 353 h 35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69" h="353">
                  <a:moveTo>
                    <a:pt x="48" y="344"/>
                  </a:moveTo>
                  <a:lnTo>
                    <a:pt x="48" y="320"/>
                  </a:lnTo>
                  <a:lnTo>
                    <a:pt x="64" y="296"/>
                  </a:lnTo>
                  <a:lnTo>
                    <a:pt x="32" y="264"/>
                  </a:lnTo>
                  <a:lnTo>
                    <a:pt x="56" y="224"/>
                  </a:lnTo>
                  <a:lnTo>
                    <a:pt x="56" y="192"/>
                  </a:lnTo>
                  <a:lnTo>
                    <a:pt x="8" y="200"/>
                  </a:lnTo>
                  <a:lnTo>
                    <a:pt x="8" y="160"/>
                  </a:lnTo>
                  <a:lnTo>
                    <a:pt x="0" y="152"/>
                  </a:lnTo>
                  <a:lnTo>
                    <a:pt x="16" y="136"/>
                  </a:lnTo>
                  <a:lnTo>
                    <a:pt x="32" y="144"/>
                  </a:lnTo>
                  <a:lnTo>
                    <a:pt x="48" y="136"/>
                  </a:lnTo>
                  <a:lnTo>
                    <a:pt x="96" y="136"/>
                  </a:lnTo>
                  <a:lnTo>
                    <a:pt x="104" y="120"/>
                  </a:lnTo>
                  <a:lnTo>
                    <a:pt x="112" y="112"/>
                  </a:lnTo>
                  <a:lnTo>
                    <a:pt x="168" y="112"/>
                  </a:lnTo>
                  <a:lnTo>
                    <a:pt x="160" y="80"/>
                  </a:lnTo>
                  <a:lnTo>
                    <a:pt x="136" y="80"/>
                  </a:lnTo>
                  <a:lnTo>
                    <a:pt x="128" y="56"/>
                  </a:lnTo>
                  <a:lnTo>
                    <a:pt x="144" y="40"/>
                  </a:lnTo>
                  <a:lnTo>
                    <a:pt x="168" y="48"/>
                  </a:lnTo>
                  <a:lnTo>
                    <a:pt x="184" y="40"/>
                  </a:lnTo>
                  <a:lnTo>
                    <a:pt x="192" y="56"/>
                  </a:lnTo>
                  <a:lnTo>
                    <a:pt x="208" y="48"/>
                  </a:lnTo>
                  <a:lnTo>
                    <a:pt x="208" y="24"/>
                  </a:lnTo>
                  <a:lnTo>
                    <a:pt x="232" y="40"/>
                  </a:lnTo>
                  <a:lnTo>
                    <a:pt x="240" y="8"/>
                  </a:lnTo>
                  <a:lnTo>
                    <a:pt x="248" y="0"/>
                  </a:lnTo>
                  <a:lnTo>
                    <a:pt x="264" y="16"/>
                  </a:lnTo>
                  <a:lnTo>
                    <a:pt x="288" y="16"/>
                  </a:lnTo>
                  <a:lnTo>
                    <a:pt x="312" y="72"/>
                  </a:lnTo>
                  <a:lnTo>
                    <a:pt x="320" y="72"/>
                  </a:lnTo>
                  <a:lnTo>
                    <a:pt x="328" y="88"/>
                  </a:lnTo>
                  <a:lnTo>
                    <a:pt x="344" y="88"/>
                  </a:lnTo>
                  <a:lnTo>
                    <a:pt x="352" y="72"/>
                  </a:lnTo>
                  <a:lnTo>
                    <a:pt x="360" y="64"/>
                  </a:lnTo>
                  <a:lnTo>
                    <a:pt x="368" y="88"/>
                  </a:lnTo>
                  <a:lnTo>
                    <a:pt x="360" y="96"/>
                  </a:lnTo>
                  <a:lnTo>
                    <a:pt x="360" y="112"/>
                  </a:lnTo>
                  <a:lnTo>
                    <a:pt x="360" y="128"/>
                  </a:lnTo>
                  <a:lnTo>
                    <a:pt x="336" y="152"/>
                  </a:lnTo>
                  <a:lnTo>
                    <a:pt x="336" y="168"/>
                  </a:lnTo>
                  <a:lnTo>
                    <a:pt x="360" y="168"/>
                  </a:lnTo>
                  <a:lnTo>
                    <a:pt x="368" y="184"/>
                  </a:lnTo>
                  <a:lnTo>
                    <a:pt x="360" y="192"/>
                  </a:lnTo>
                  <a:lnTo>
                    <a:pt x="360" y="208"/>
                  </a:lnTo>
                  <a:lnTo>
                    <a:pt x="360" y="232"/>
                  </a:lnTo>
                  <a:lnTo>
                    <a:pt x="368" y="232"/>
                  </a:lnTo>
                  <a:lnTo>
                    <a:pt x="368" y="248"/>
                  </a:lnTo>
                  <a:lnTo>
                    <a:pt x="344" y="256"/>
                  </a:lnTo>
                  <a:lnTo>
                    <a:pt x="344" y="272"/>
                  </a:lnTo>
                  <a:lnTo>
                    <a:pt x="344" y="280"/>
                  </a:lnTo>
                  <a:lnTo>
                    <a:pt x="320" y="272"/>
                  </a:lnTo>
                  <a:lnTo>
                    <a:pt x="312" y="288"/>
                  </a:lnTo>
                  <a:lnTo>
                    <a:pt x="280" y="288"/>
                  </a:lnTo>
                  <a:lnTo>
                    <a:pt x="272" y="312"/>
                  </a:lnTo>
                  <a:lnTo>
                    <a:pt x="248" y="320"/>
                  </a:lnTo>
                  <a:lnTo>
                    <a:pt x="232" y="304"/>
                  </a:lnTo>
                  <a:lnTo>
                    <a:pt x="224" y="280"/>
                  </a:lnTo>
                  <a:lnTo>
                    <a:pt x="208" y="288"/>
                  </a:lnTo>
                  <a:lnTo>
                    <a:pt x="208" y="304"/>
                  </a:lnTo>
                  <a:lnTo>
                    <a:pt x="192" y="304"/>
                  </a:lnTo>
                  <a:lnTo>
                    <a:pt x="152" y="328"/>
                  </a:lnTo>
                  <a:lnTo>
                    <a:pt x="144" y="352"/>
                  </a:lnTo>
                  <a:lnTo>
                    <a:pt x="96" y="328"/>
                  </a:lnTo>
                  <a:lnTo>
                    <a:pt x="80" y="328"/>
                  </a:lnTo>
                  <a:lnTo>
                    <a:pt x="48" y="344"/>
                  </a:lnTo>
                </a:path>
              </a:pathLst>
            </a:custGeom>
            <a:grpFill/>
            <a:ln w="9525" cmpd="sng">
              <a:solidFill>
                <a:schemeClr val="bg1"/>
              </a:solidFill>
              <a:bevel/>
              <a:headEnd/>
              <a:tailEnd/>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29" name="Freeform 19"/>
            <p:cNvSpPr>
              <a:spLocks noChangeArrowheads="1"/>
            </p:cNvSpPr>
            <p:nvPr/>
          </p:nvSpPr>
          <p:spPr bwMode="auto">
            <a:xfrm>
              <a:off x="1950456" y="3214688"/>
              <a:ext cx="958414" cy="1052052"/>
            </a:xfrm>
            <a:custGeom>
              <a:avLst/>
              <a:gdLst>
                <a:gd name="T0" fmla="*/ 1325 w 569"/>
                <a:gd name="T1" fmla="*/ 745 h 617"/>
                <a:gd name="T2" fmla="*/ 1406 w 569"/>
                <a:gd name="T3" fmla="*/ 690 h 617"/>
                <a:gd name="T4" fmla="*/ 1325 w 569"/>
                <a:gd name="T5" fmla="*/ 677 h 617"/>
                <a:gd name="T6" fmla="*/ 1244 w 569"/>
                <a:gd name="T7" fmla="*/ 638 h 617"/>
                <a:gd name="T8" fmla="*/ 1166 w 569"/>
                <a:gd name="T9" fmla="*/ 599 h 617"/>
                <a:gd name="T10" fmla="*/ 1206 w 569"/>
                <a:gd name="T11" fmla="*/ 531 h 617"/>
                <a:gd name="T12" fmla="*/ 1185 w 569"/>
                <a:gd name="T13" fmla="*/ 413 h 617"/>
                <a:gd name="T14" fmla="*/ 1065 w 569"/>
                <a:gd name="T15" fmla="*/ 373 h 617"/>
                <a:gd name="T16" fmla="*/ 1043 w 569"/>
                <a:gd name="T17" fmla="*/ 293 h 617"/>
                <a:gd name="T18" fmla="*/ 1125 w 569"/>
                <a:gd name="T19" fmla="*/ 279 h 617"/>
                <a:gd name="T20" fmla="*/ 1283 w 569"/>
                <a:gd name="T21" fmla="*/ 266 h 617"/>
                <a:gd name="T22" fmla="*/ 1283 w 569"/>
                <a:gd name="T23" fmla="*/ 186 h 617"/>
                <a:gd name="T24" fmla="*/ 1166 w 569"/>
                <a:gd name="T25" fmla="*/ 186 h 617"/>
                <a:gd name="T26" fmla="*/ 1084 w 569"/>
                <a:gd name="T27" fmla="*/ 106 h 617"/>
                <a:gd name="T28" fmla="*/ 1023 w 569"/>
                <a:gd name="T29" fmla="*/ 159 h 617"/>
                <a:gd name="T30" fmla="*/ 964 w 569"/>
                <a:gd name="T31" fmla="*/ 239 h 617"/>
                <a:gd name="T32" fmla="*/ 922 w 569"/>
                <a:gd name="T33" fmla="*/ 399 h 617"/>
                <a:gd name="T34" fmla="*/ 844 w 569"/>
                <a:gd name="T35" fmla="*/ 373 h 617"/>
                <a:gd name="T36" fmla="*/ 722 w 569"/>
                <a:gd name="T37" fmla="*/ 399 h 617"/>
                <a:gd name="T38" fmla="*/ 682 w 569"/>
                <a:gd name="T39" fmla="*/ 373 h 617"/>
                <a:gd name="T40" fmla="*/ 582 w 569"/>
                <a:gd name="T41" fmla="*/ 173 h 617"/>
                <a:gd name="T42" fmla="*/ 543 w 569"/>
                <a:gd name="T43" fmla="*/ 186 h 617"/>
                <a:gd name="T44" fmla="*/ 523 w 569"/>
                <a:gd name="T45" fmla="*/ 122 h 617"/>
                <a:gd name="T46" fmla="*/ 402 w 569"/>
                <a:gd name="T47" fmla="*/ 66 h 617"/>
                <a:gd name="T48" fmla="*/ 341 w 569"/>
                <a:gd name="T49" fmla="*/ 135 h 617"/>
                <a:gd name="T50" fmla="*/ 341 w 569"/>
                <a:gd name="T51" fmla="*/ 0 h 617"/>
                <a:gd name="T52" fmla="*/ 281 w 569"/>
                <a:gd name="T53" fmla="*/ 0 h 617"/>
                <a:gd name="T54" fmla="*/ 240 w 569"/>
                <a:gd name="T55" fmla="*/ 53 h 617"/>
                <a:gd name="T56" fmla="*/ 221 w 569"/>
                <a:gd name="T57" fmla="*/ 106 h 617"/>
                <a:gd name="T58" fmla="*/ 200 w 569"/>
                <a:gd name="T59" fmla="*/ 159 h 617"/>
                <a:gd name="T60" fmla="*/ 260 w 569"/>
                <a:gd name="T61" fmla="*/ 186 h 617"/>
                <a:gd name="T62" fmla="*/ 221 w 569"/>
                <a:gd name="T63" fmla="*/ 399 h 617"/>
                <a:gd name="T64" fmla="*/ 60 w 569"/>
                <a:gd name="T65" fmla="*/ 466 h 617"/>
                <a:gd name="T66" fmla="*/ 20 w 569"/>
                <a:gd name="T67" fmla="*/ 518 h 617"/>
                <a:gd name="T68" fmla="*/ 0 w 569"/>
                <a:gd name="T69" fmla="*/ 623 h 617"/>
                <a:gd name="T70" fmla="*/ 121 w 569"/>
                <a:gd name="T71" fmla="*/ 611 h 617"/>
                <a:gd name="T72" fmla="*/ 200 w 569"/>
                <a:gd name="T73" fmla="*/ 651 h 617"/>
                <a:gd name="T74" fmla="*/ 221 w 569"/>
                <a:gd name="T75" fmla="*/ 677 h 617"/>
                <a:gd name="T76" fmla="*/ 240 w 569"/>
                <a:gd name="T77" fmla="*/ 745 h 617"/>
                <a:gd name="T78" fmla="*/ 301 w 569"/>
                <a:gd name="T79" fmla="*/ 772 h 617"/>
                <a:gd name="T80" fmla="*/ 281 w 569"/>
                <a:gd name="T81" fmla="*/ 838 h 617"/>
                <a:gd name="T82" fmla="*/ 260 w 569"/>
                <a:gd name="T83" fmla="*/ 876 h 617"/>
                <a:gd name="T84" fmla="*/ 362 w 569"/>
                <a:gd name="T85" fmla="*/ 930 h 617"/>
                <a:gd name="T86" fmla="*/ 501 w 569"/>
                <a:gd name="T87" fmla="*/ 959 h 617"/>
                <a:gd name="T88" fmla="*/ 560 w 569"/>
                <a:gd name="T89" fmla="*/ 943 h 617"/>
                <a:gd name="T90" fmla="*/ 582 w 569"/>
                <a:gd name="T91" fmla="*/ 997 h 617"/>
                <a:gd name="T92" fmla="*/ 662 w 569"/>
                <a:gd name="T93" fmla="*/ 984 h 617"/>
                <a:gd name="T94" fmla="*/ 682 w 569"/>
                <a:gd name="T95" fmla="*/ 851 h 617"/>
                <a:gd name="T96" fmla="*/ 823 w 569"/>
                <a:gd name="T97" fmla="*/ 838 h 617"/>
                <a:gd name="T98" fmla="*/ 882 w 569"/>
                <a:gd name="T99" fmla="*/ 851 h 617"/>
                <a:gd name="T100" fmla="*/ 964 w 569"/>
                <a:gd name="T101" fmla="*/ 851 h 617"/>
                <a:gd name="T102" fmla="*/ 1043 w 569"/>
                <a:gd name="T103" fmla="*/ 866 h 617"/>
                <a:gd name="T104" fmla="*/ 1106 w 569"/>
                <a:gd name="T105" fmla="*/ 838 h 617"/>
                <a:gd name="T106" fmla="*/ 1227 w 569"/>
                <a:gd name="T107" fmla="*/ 784 h 617"/>
                <a:gd name="T108" fmla="*/ 1305 w 569"/>
                <a:gd name="T109" fmla="*/ 772 h 61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69"/>
                <a:gd name="T166" fmla="*/ 0 h 617"/>
                <a:gd name="T167" fmla="*/ 569 w 569"/>
                <a:gd name="T168" fmla="*/ 617 h 61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69" h="617">
                  <a:moveTo>
                    <a:pt x="520" y="464"/>
                  </a:moveTo>
                  <a:lnTo>
                    <a:pt x="528" y="448"/>
                  </a:lnTo>
                  <a:lnTo>
                    <a:pt x="568" y="448"/>
                  </a:lnTo>
                  <a:lnTo>
                    <a:pt x="560" y="416"/>
                  </a:lnTo>
                  <a:lnTo>
                    <a:pt x="552" y="400"/>
                  </a:lnTo>
                  <a:lnTo>
                    <a:pt x="528" y="408"/>
                  </a:lnTo>
                  <a:lnTo>
                    <a:pt x="504" y="400"/>
                  </a:lnTo>
                  <a:lnTo>
                    <a:pt x="496" y="384"/>
                  </a:lnTo>
                  <a:lnTo>
                    <a:pt x="464" y="384"/>
                  </a:lnTo>
                  <a:lnTo>
                    <a:pt x="464" y="360"/>
                  </a:lnTo>
                  <a:lnTo>
                    <a:pt x="464" y="344"/>
                  </a:lnTo>
                  <a:lnTo>
                    <a:pt x="480" y="320"/>
                  </a:lnTo>
                  <a:lnTo>
                    <a:pt x="448" y="288"/>
                  </a:lnTo>
                  <a:lnTo>
                    <a:pt x="472" y="248"/>
                  </a:lnTo>
                  <a:lnTo>
                    <a:pt x="472" y="216"/>
                  </a:lnTo>
                  <a:lnTo>
                    <a:pt x="424" y="224"/>
                  </a:lnTo>
                  <a:lnTo>
                    <a:pt x="424" y="184"/>
                  </a:lnTo>
                  <a:lnTo>
                    <a:pt x="416" y="176"/>
                  </a:lnTo>
                  <a:lnTo>
                    <a:pt x="432" y="160"/>
                  </a:lnTo>
                  <a:lnTo>
                    <a:pt x="448" y="168"/>
                  </a:lnTo>
                  <a:lnTo>
                    <a:pt x="464" y="152"/>
                  </a:lnTo>
                  <a:lnTo>
                    <a:pt x="512" y="160"/>
                  </a:lnTo>
                  <a:lnTo>
                    <a:pt x="528" y="136"/>
                  </a:lnTo>
                  <a:lnTo>
                    <a:pt x="512" y="112"/>
                  </a:lnTo>
                  <a:lnTo>
                    <a:pt x="488" y="128"/>
                  </a:lnTo>
                  <a:lnTo>
                    <a:pt x="464" y="112"/>
                  </a:lnTo>
                  <a:lnTo>
                    <a:pt x="464" y="64"/>
                  </a:lnTo>
                  <a:lnTo>
                    <a:pt x="432" y="64"/>
                  </a:lnTo>
                  <a:lnTo>
                    <a:pt x="424" y="96"/>
                  </a:lnTo>
                  <a:lnTo>
                    <a:pt x="408" y="96"/>
                  </a:lnTo>
                  <a:lnTo>
                    <a:pt x="408" y="120"/>
                  </a:lnTo>
                  <a:lnTo>
                    <a:pt x="384" y="144"/>
                  </a:lnTo>
                  <a:lnTo>
                    <a:pt x="368" y="144"/>
                  </a:lnTo>
                  <a:lnTo>
                    <a:pt x="368" y="240"/>
                  </a:lnTo>
                  <a:lnTo>
                    <a:pt x="344" y="240"/>
                  </a:lnTo>
                  <a:lnTo>
                    <a:pt x="336" y="224"/>
                  </a:lnTo>
                  <a:lnTo>
                    <a:pt x="320" y="240"/>
                  </a:lnTo>
                  <a:lnTo>
                    <a:pt x="288" y="240"/>
                  </a:lnTo>
                  <a:lnTo>
                    <a:pt x="288" y="232"/>
                  </a:lnTo>
                  <a:lnTo>
                    <a:pt x="272" y="224"/>
                  </a:lnTo>
                  <a:lnTo>
                    <a:pt x="272" y="192"/>
                  </a:lnTo>
                  <a:lnTo>
                    <a:pt x="232" y="104"/>
                  </a:lnTo>
                  <a:lnTo>
                    <a:pt x="216" y="104"/>
                  </a:lnTo>
                  <a:lnTo>
                    <a:pt x="216" y="112"/>
                  </a:lnTo>
                  <a:lnTo>
                    <a:pt x="200" y="88"/>
                  </a:lnTo>
                  <a:lnTo>
                    <a:pt x="208" y="72"/>
                  </a:lnTo>
                  <a:lnTo>
                    <a:pt x="176" y="32"/>
                  </a:lnTo>
                  <a:lnTo>
                    <a:pt x="160" y="40"/>
                  </a:lnTo>
                  <a:lnTo>
                    <a:pt x="152" y="80"/>
                  </a:lnTo>
                  <a:lnTo>
                    <a:pt x="136" y="80"/>
                  </a:lnTo>
                  <a:lnTo>
                    <a:pt x="136" y="64"/>
                  </a:lnTo>
                  <a:lnTo>
                    <a:pt x="136" y="0"/>
                  </a:lnTo>
                  <a:lnTo>
                    <a:pt x="120" y="16"/>
                  </a:lnTo>
                  <a:lnTo>
                    <a:pt x="112" y="0"/>
                  </a:lnTo>
                  <a:lnTo>
                    <a:pt x="96" y="16"/>
                  </a:lnTo>
                  <a:lnTo>
                    <a:pt x="96" y="32"/>
                  </a:lnTo>
                  <a:lnTo>
                    <a:pt x="104" y="64"/>
                  </a:lnTo>
                  <a:lnTo>
                    <a:pt x="88" y="64"/>
                  </a:lnTo>
                  <a:lnTo>
                    <a:pt x="72" y="64"/>
                  </a:lnTo>
                  <a:lnTo>
                    <a:pt x="80" y="96"/>
                  </a:lnTo>
                  <a:lnTo>
                    <a:pt x="80" y="112"/>
                  </a:lnTo>
                  <a:lnTo>
                    <a:pt x="104" y="112"/>
                  </a:lnTo>
                  <a:lnTo>
                    <a:pt x="104" y="168"/>
                  </a:lnTo>
                  <a:lnTo>
                    <a:pt x="88" y="240"/>
                  </a:lnTo>
                  <a:lnTo>
                    <a:pt x="40" y="272"/>
                  </a:lnTo>
                  <a:lnTo>
                    <a:pt x="24" y="280"/>
                  </a:lnTo>
                  <a:lnTo>
                    <a:pt x="16" y="288"/>
                  </a:lnTo>
                  <a:lnTo>
                    <a:pt x="8" y="312"/>
                  </a:lnTo>
                  <a:lnTo>
                    <a:pt x="8" y="360"/>
                  </a:lnTo>
                  <a:lnTo>
                    <a:pt x="0" y="376"/>
                  </a:lnTo>
                  <a:lnTo>
                    <a:pt x="32" y="376"/>
                  </a:lnTo>
                  <a:lnTo>
                    <a:pt x="48" y="368"/>
                  </a:lnTo>
                  <a:lnTo>
                    <a:pt x="88" y="376"/>
                  </a:lnTo>
                  <a:lnTo>
                    <a:pt x="80" y="392"/>
                  </a:lnTo>
                  <a:lnTo>
                    <a:pt x="72" y="392"/>
                  </a:lnTo>
                  <a:lnTo>
                    <a:pt x="88" y="408"/>
                  </a:lnTo>
                  <a:lnTo>
                    <a:pt x="80" y="432"/>
                  </a:lnTo>
                  <a:lnTo>
                    <a:pt x="96" y="448"/>
                  </a:lnTo>
                  <a:lnTo>
                    <a:pt x="120" y="448"/>
                  </a:lnTo>
                  <a:lnTo>
                    <a:pt x="120" y="464"/>
                  </a:lnTo>
                  <a:lnTo>
                    <a:pt x="112" y="472"/>
                  </a:lnTo>
                  <a:lnTo>
                    <a:pt x="112" y="504"/>
                  </a:lnTo>
                  <a:lnTo>
                    <a:pt x="96" y="504"/>
                  </a:lnTo>
                  <a:lnTo>
                    <a:pt x="104" y="528"/>
                  </a:lnTo>
                  <a:lnTo>
                    <a:pt x="144" y="528"/>
                  </a:lnTo>
                  <a:lnTo>
                    <a:pt x="144" y="560"/>
                  </a:lnTo>
                  <a:lnTo>
                    <a:pt x="160" y="568"/>
                  </a:lnTo>
                  <a:lnTo>
                    <a:pt x="200" y="576"/>
                  </a:lnTo>
                  <a:lnTo>
                    <a:pt x="216" y="560"/>
                  </a:lnTo>
                  <a:lnTo>
                    <a:pt x="224" y="568"/>
                  </a:lnTo>
                  <a:lnTo>
                    <a:pt x="216" y="592"/>
                  </a:lnTo>
                  <a:lnTo>
                    <a:pt x="232" y="600"/>
                  </a:lnTo>
                  <a:lnTo>
                    <a:pt x="264" y="616"/>
                  </a:lnTo>
                  <a:lnTo>
                    <a:pt x="264" y="592"/>
                  </a:lnTo>
                  <a:lnTo>
                    <a:pt x="264" y="520"/>
                  </a:lnTo>
                  <a:lnTo>
                    <a:pt x="272" y="512"/>
                  </a:lnTo>
                  <a:lnTo>
                    <a:pt x="320" y="512"/>
                  </a:lnTo>
                  <a:lnTo>
                    <a:pt x="328" y="504"/>
                  </a:lnTo>
                  <a:lnTo>
                    <a:pt x="344" y="504"/>
                  </a:lnTo>
                  <a:lnTo>
                    <a:pt x="352" y="512"/>
                  </a:lnTo>
                  <a:lnTo>
                    <a:pt x="376" y="504"/>
                  </a:lnTo>
                  <a:lnTo>
                    <a:pt x="384" y="512"/>
                  </a:lnTo>
                  <a:lnTo>
                    <a:pt x="392" y="504"/>
                  </a:lnTo>
                  <a:lnTo>
                    <a:pt x="416" y="520"/>
                  </a:lnTo>
                  <a:lnTo>
                    <a:pt x="416" y="504"/>
                  </a:lnTo>
                  <a:lnTo>
                    <a:pt x="440" y="504"/>
                  </a:lnTo>
                  <a:lnTo>
                    <a:pt x="480" y="496"/>
                  </a:lnTo>
                  <a:lnTo>
                    <a:pt x="488" y="472"/>
                  </a:lnTo>
                  <a:lnTo>
                    <a:pt x="504" y="464"/>
                  </a:lnTo>
                  <a:lnTo>
                    <a:pt x="520" y="464"/>
                  </a:lnTo>
                </a:path>
              </a:pathLst>
            </a:custGeom>
            <a:grpFill/>
            <a:ln w="9525" cmpd="sng">
              <a:solidFill>
                <a:schemeClr val="bg1"/>
              </a:solidFill>
              <a:bevel/>
              <a:headEnd/>
              <a:tailEnd/>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30" name="Freeform 20"/>
            <p:cNvSpPr>
              <a:spLocks noChangeArrowheads="1"/>
            </p:cNvSpPr>
            <p:nvPr/>
          </p:nvSpPr>
          <p:spPr bwMode="auto">
            <a:xfrm>
              <a:off x="161137" y="1997820"/>
              <a:ext cx="2037330" cy="1340095"/>
            </a:xfrm>
            <a:custGeom>
              <a:avLst/>
              <a:gdLst>
                <a:gd name="T0" fmla="*/ 2979 w 1209"/>
                <a:gd name="T1" fmla="*/ 1217 h 785"/>
                <a:gd name="T2" fmla="*/ 2919 w 1209"/>
                <a:gd name="T3" fmla="*/ 1217 h 785"/>
                <a:gd name="T4" fmla="*/ 2919 w 1209"/>
                <a:gd name="T5" fmla="*/ 1311 h 785"/>
                <a:gd name="T6" fmla="*/ 2797 w 1209"/>
                <a:gd name="T7" fmla="*/ 1270 h 785"/>
                <a:gd name="T8" fmla="*/ 2736 w 1209"/>
                <a:gd name="T9" fmla="*/ 1257 h 785"/>
                <a:gd name="T10" fmla="*/ 2577 w 1209"/>
                <a:gd name="T11" fmla="*/ 1204 h 785"/>
                <a:gd name="T12" fmla="*/ 2618 w 1209"/>
                <a:gd name="T13" fmla="*/ 1161 h 785"/>
                <a:gd name="T14" fmla="*/ 2595 w 1209"/>
                <a:gd name="T15" fmla="*/ 1138 h 785"/>
                <a:gd name="T16" fmla="*/ 2517 w 1209"/>
                <a:gd name="T17" fmla="*/ 1110 h 785"/>
                <a:gd name="T18" fmla="*/ 2456 w 1209"/>
                <a:gd name="T19" fmla="*/ 1138 h 785"/>
                <a:gd name="T20" fmla="*/ 2334 w 1209"/>
                <a:gd name="T21" fmla="*/ 1084 h 785"/>
                <a:gd name="T22" fmla="*/ 2094 w 1209"/>
                <a:gd name="T23" fmla="*/ 1161 h 785"/>
                <a:gd name="T24" fmla="*/ 2034 w 1209"/>
                <a:gd name="T25" fmla="*/ 1204 h 785"/>
                <a:gd name="T26" fmla="*/ 1834 w 1209"/>
                <a:gd name="T27" fmla="*/ 1230 h 785"/>
                <a:gd name="T28" fmla="*/ 1650 w 1209"/>
                <a:gd name="T29" fmla="*/ 1190 h 785"/>
                <a:gd name="T30" fmla="*/ 1590 w 1209"/>
                <a:gd name="T31" fmla="*/ 1138 h 785"/>
                <a:gd name="T32" fmla="*/ 1468 w 1209"/>
                <a:gd name="T33" fmla="*/ 1177 h 785"/>
                <a:gd name="T34" fmla="*/ 1349 w 1209"/>
                <a:gd name="T35" fmla="*/ 1217 h 785"/>
                <a:gd name="T36" fmla="*/ 1147 w 1209"/>
                <a:gd name="T37" fmla="*/ 1124 h 785"/>
                <a:gd name="T38" fmla="*/ 1027 w 1209"/>
                <a:gd name="T39" fmla="*/ 1069 h 785"/>
                <a:gd name="T40" fmla="*/ 907 w 1209"/>
                <a:gd name="T41" fmla="*/ 1044 h 785"/>
                <a:gd name="T42" fmla="*/ 806 w 1209"/>
                <a:gd name="T43" fmla="*/ 990 h 785"/>
                <a:gd name="T44" fmla="*/ 684 w 1209"/>
                <a:gd name="T45" fmla="*/ 869 h 785"/>
                <a:gd name="T46" fmla="*/ 623 w 1209"/>
                <a:gd name="T47" fmla="*/ 854 h 785"/>
                <a:gd name="T48" fmla="*/ 523 w 1209"/>
                <a:gd name="T49" fmla="*/ 762 h 785"/>
                <a:gd name="T50" fmla="*/ 402 w 1209"/>
                <a:gd name="T51" fmla="*/ 643 h 785"/>
                <a:gd name="T52" fmla="*/ 301 w 1209"/>
                <a:gd name="T53" fmla="*/ 682 h 785"/>
                <a:gd name="T54" fmla="*/ 162 w 1209"/>
                <a:gd name="T55" fmla="*/ 549 h 785"/>
                <a:gd name="T56" fmla="*/ 79 w 1209"/>
                <a:gd name="T57" fmla="*/ 454 h 785"/>
                <a:gd name="T58" fmla="*/ 0 w 1209"/>
                <a:gd name="T59" fmla="*/ 429 h 785"/>
                <a:gd name="T60" fmla="*/ 41 w 1209"/>
                <a:gd name="T61" fmla="*/ 294 h 785"/>
                <a:gd name="T62" fmla="*/ 121 w 1209"/>
                <a:gd name="T63" fmla="*/ 321 h 785"/>
                <a:gd name="T64" fmla="*/ 200 w 1209"/>
                <a:gd name="T65" fmla="*/ 307 h 785"/>
                <a:gd name="T66" fmla="*/ 200 w 1209"/>
                <a:gd name="T67" fmla="*/ 214 h 785"/>
                <a:gd name="T68" fmla="*/ 141 w 1209"/>
                <a:gd name="T69" fmla="*/ 160 h 785"/>
                <a:gd name="T70" fmla="*/ 200 w 1209"/>
                <a:gd name="T71" fmla="*/ 80 h 785"/>
                <a:gd name="T72" fmla="*/ 384 w 1209"/>
                <a:gd name="T73" fmla="*/ 66 h 785"/>
                <a:gd name="T74" fmla="*/ 523 w 1209"/>
                <a:gd name="T75" fmla="*/ 13 h 785"/>
                <a:gd name="T76" fmla="*/ 723 w 1209"/>
                <a:gd name="T77" fmla="*/ 27 h 785"/>
                <a:gd name="T78" fmla="*/ 866 w 1209"/>
                <a:gd name="T79" fmla="*/ 93 h 785"/>
                <a:gd name="T80" fmla="*/ 1087 w 1209"/>
                <a:gd name="T81" fmla="*/ 93 h 785"/>
                <a:gd name="T82" fmla="*/ 1329 w 1209"/>
                <a:gd name="T83" fmla="*/ 66 h 785"/>
                <a:gd name="T84" fmla="*/ 1672 w 1209"/>
                <a:gd name="T85" fmla="*/ 93 h 785"/>
                <a:gd name="T86" fmla="*/ 1791 w 1209"/>
                <a:gd name="T87" fmla="*/ 122 h 785"/>
                <a:gd name="T88" fmla="*/ 1771 w 1209"/>
                <a:gd name="T89" fmla="*/ 160 h 785"/>
                <a:gd name="T90" fmla="*/ 1834 w 1209"/>
                <a:gd name="T91" fmla="*/ 227 h 785"/>
                <a:gd name="T92" fmla="*/ 1791 w 1209"/>
                <a:gd name="T93" fmla="*/ 307 h 785"/>
                <a:gd name="T94" fmla="*/ 1751 w 1209"/>
                <a:gd name="T95" fmla="*/ 416 h 785"/>
                <a:gd name="T96" fmla="*/ 1851 w 1209"/>
                <a:gd name="T97" fmla="*/ 535 h 785"/>
                <a:gd name="T98" fmla="*/ 2094 w 1209"/>
                <a:gd name="T99" fmla="*/ 615 h 785"/>
                <a:gd name="T100" fmla="*/ 2355 w 1209"/>
                <a:gd name="T101" fmla="*/ 695 h 785"/>
                <a:gd name="T102" fmla="*/ 2497 w 1209"/>
                <a:gd name="T103" fmla="*/ 708 h 785"/>
                <a:gd name="T104" fmla="*/ 2535 w 1209"/>
                <a:gd name="T105" fmla="*/ 804 h 785"/>
                <a:gd name="T106" fmla="*/ 2618 w 1209"/>
                <a:gd name="T107" fmla="*/ 830 h 785"/>
                <a:gd name="T108" fmla="*/ 2655 w 1209"/>
                <a:gd name="T109" fmla="*/ 790 h 785"/>
                <a:gd name="T110" fmla="*/ 2718 w 1209"/>
                <a:gd name="T111" fmla="*/ 804 h 785"/>
                <a:gd name="T112" fmla="*/ 2756 w 1209"/>
                <a:gd name="T113" fmla="*/ 776 h 785"/>
                <a:gd name="T114" fmla="*/ 2857 w 1209"/>
                <a:gd name="T115" fmla="*/ 737 h 785"/>
                <a:gd name="T116" fmla="*/ 2960 w 1209"/>
                <a:gd name="T117" fmla="*/ 762 h 785"/>
                <a:gd name="T118" fmla="*/ 3039 w 1209"/>
                <a:gd name="T119" fmla="*/ 895 h 785"/>
                <a:gd name="T120" fmla="*/ 3039 w 1209"/>
                <a:gd name="T121" fmla="*/ 963 h 785"/>
                <a:gd name="T122" fmla="*/ 3019 w 1209"/>
                <a:gd name="T123" fmla="*/ 1190 h 78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09"/>
                <a:gd name="T187" fmla="*/ 0 h 785"/>
                <a:gd name="T188" fmla="*/ 1209 w 1209"/>
                <a:gd name="T189" fmla="*/ 785 h 78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09" h="785">
                  <a:moveTo>
                    <a:pt x="1200" y="712"/>
                  </a:moveTo>
                  <a:lnTo>
                    <a:pt x="1184" y="728"/>
                  </a:lnTo>
                  <a:lnTo>
                    <a:pt x="1176" y="712"/>
                  </a:lnTo>
                  <a:lnTo>
                    <a:pt x="1160" y="728"/>
                  </a:lnTo>
                  <a:lnTo>
                    <a:pt x="1168" y="776"/>
                  </a:lnTo>
                  <a:lnTo>
                    <a:pt x="1160" y="784"/>
                  </a:lnTo>
                  <a:lnTo>
                    <a:pt x="1136" y="776"/>
                  </a:lnTo>
                  <a:lnTo>
                    <a:pt x="1112" y="760"/>
                  </a:lnTo>
                  <a:lnTo>
                    <a:pt x="1112" y="744"/>
                  </a:lnTo>
                  <a:lnTo>
                    <a:pt x="1088" y="752"/>
                  </a:lnTo>
                  <a:lnTo>
                    <a:pt x="1024" y="728"/>
                  </a:lnTo>
                  <a:lnTo>
                    <a:pt x="1024" y="720"/>
                  </a:lnTo>
                  <a:lnTo>
                    <a:pt x="1040" y="712"/>
                  </a:lnTo>
                  <a:lnTo>
                    <a:pt x="1040" y="696"/>
                  </a:lnTo>
                  <a:lnTo>
                    <a:pt x="1024" y="688"/>
                  </a:lnTo>
                  <a:lnTo>
                    <a:pt x="1032" y="680"/>
                  </a:lnTo>
                  <a:lnTo>
                    <a:pt x="1016" y="656"/>
                  </a:lnTo>
                  <a:lnTo>
                    <a:pt x="1000" y="664"/>
                  </a:lnTo>
                  <a:lnTo>
                    <a:pt x="984" y="672"/>
                  </a:lnTo>
                  <a:lnTo>
                    <a:pt x="976" y="680"/>
                  </a:lnTo>
                  <a:lnTo>
                    <a:pt x="960" y="680"/>
                  </a:lnTo>
                  <a:lnTo>
                    <a:pt x="928" y="648"/>
                  </a:lnTo>
                  <a:lnTo>
                    <a:pt x="864" y="696"/>
                  </a:lnTo>
                  <a:lnTo>
                    <a:pt x="832" y="696"/>
                  </a:lnTo>
                  <a:lnTo>
                    <a:pt x="824" y="720"/>
                  </a:lnTo>
                  <a:lnTo>
                    <a:pt x="808" y="720"/>
                  </a:lnTo>
                  <a:lnTo>
                    <a:pt x="760" y="744"/>
                  </a:lnTo>
                  <a:lnTo>
                    <a:pt x="728" y="736"/>
                  </a:lnTo>
                  <a:lnTo>
                    <a:pt x="712" y="712"/>
                  </a:lnTo>
                  <a:lnTo>
                    <a:pt x="656" y="712"/>
                  </a:lnTo>
                  <a:lnTo>
                    <a:pt x="664" y="688"/>
                  </a:lnTo>
                  <a:lnTo>
                    <a:pt x="632" y="680"/>
                  </a:lnTo>
                  <a:lnTo>
                    <a:pt x="600" y="680"/>
                  </a:lnTo>
                  <a:lnTo>
                    <a:pt x="584" y="704"/>
                  </a:lnTo>
                  <a:lnTo>
                    <a:pt x="552" y="728"/>
                  </a:lnTo>
                  <a:lnTo>
                    <a:pt x="536" y="728"/>
                  </a:lnTo>
                  <a:lnTo>
                    <a:pt x="544" y="680"/>
                  </a:lnTo>
                  <a:lnTo>
                    <a:pt x="456" y="672"/>
                  </a:lnTo>
                  <a:lnTo>
                    <a:pt x="424" y="640"/>
                  </a:lnTo>
                  <a:lnTo>
                    <a:pt x="408" y="640"/>
                  </a:lnTo>
                  <a:lnTo>
                    <a:pt x="392" y="648"/>
                  </a:lnTo>
                  <a:lnTo>
                    <a:pt x="360" y="624"/>
                  </a:lnTo>
                  <a:lnTo>
                    <a:pt x="336" y="600"/>
                  </a:lnTo>
                  <a:lnTo>
                    <a:pt x="320" y="592"/>
                  </a:lnTo>
                  <a:lnTo>
                    <a:pt x="280" y="544"/>
                  </a:lnTo>
                  <a:lnTo>
                    <a:pt x="272" y="520"/>
                  </a:lnTo>
                  <a:lnTo>
                    <a:pt x="264" y="512"/>
                  </a:lnTo>
                  <a:lnTo>
                    <a:pt x="248" y="512"/>
                  </a:lnTo>
                  <a:lnTo>
                    <a:pt x="224" y="464"/>
                  </a:lnTo>
                  <a:lnTo>
                    <a:pt x="208" y="456"/>
                  </a:lnTo>
                  <a:lnTo>
                    <a:pt x="192" y="424"/>
                  </a:lnTo>
                  <a:lnTo>
                    <a:pt x="160" y="384"/>
                  </a:lnTo>
                  <a:lnTo>
                    <a:pt x="144" y="384"/>
                  </a:lnTo>
                  <a:lnTo>
                    <a:pt x="120" y="408"/>
                  </a:lnTo>
                  <a:lnTo>
                    <a:pt x="96" y="376"/>
                  </a:lnTo>
                  <a:lnTo>
                    <a:pt x="64" y="328"/>
                  </a:lnTo>
                  <a:lnTo>
                    <a:pt x="40" y="304"/>
                  </a:lnTo>
                  <a:lnTo>
                    <a:pt x="32" y="272"/>
                  </a:lnTo>
                  <a:lnTo>
                    <a:pt x="8" y="280"/>
                  </a:lnTo>
                  <a:lnTo>
                    <a:pt x="0" y="256"/>
                  </a:lnTo>
                  <a:lnTo>
                    <a:pt x="8" y="248"/>
                  </a:lnTo>
                  <a:lnTo>
                    <a:pt x="16" y="176"/>
                  </a:lnTo>
                  <a:lnTo>
                    <a:pt x="32" y="168"/>
                  </a:lnTo>
                  <a:lnTo>
                    <a:pt x="48" y="192"/>
                  </a:lnTo>
                  <a:lnTo>
                    <a:pt x="64" y="184"/>
                  </a:lnTo>
                  <a:lnTo>
                    <a:pt x="80" y="184"/>
                  </a:lnTo>
                  <a:lnTo>
                    <a:pt x="72" y="144"/>
                  </a:lnTo>
                  <a:lnTo>
                    <a:pt x="80" y="128"/>
                  </a:lnTo>
                  <a:lnTo>
                    <a:pt x="56" y="120"/>
                  </a:lnTo>
                  <a:lnTo>
                    <a:pt x="56" y="96"/>
                  </a:lnTo>
                  <a:lnTo>
                    <a:pt x="64" y="56"/>
                  </a:lnTo>
                  <a:lnTo>
                    <a:pt x="80" y="48"/>
                  </a:lnTo>
                  <a:lnTo>
                    <a:pt x="120" y="56"/>
                  </a:lnTo>
                  <a:lnTo>
                    <a:pt x="152" y="40"/>
                  </a:lnTo>
                  <a:lnTo>
                    <a:pt x="176" y="0"/>
                  </a:lnTo>
                  <a:lnTo>
                    <a:pt x="208" y="8"/>
                  </a:lnTo>
                  <a:lnTo>
                    <a:pt x="272" y="32"/>
                  </a:lnTo>
                  <a:lnTo>
                    <a:pt x="288" y="16"/>
                  </a:lnTo>
                  <a:lnTo>
                    <a:pt x="336" y="24"/>
                  </a:lnTo>
                  <a:lnTo>
                    <a:pt x="344" y="56"/>
                  </a:lnTo>
                  <a:lnTo>
                    <a:pt x="408" y="72"/>
                  </a:lnTo>
                  <a:lnTo>
                    <a:pt x="432" y="56"/>
                  </a:lnTo>
                  <a:lnTo>
                    <a:pt x="504" y="56"/>
                  </a:lnTo>
                  <a:lnTo>
                    <a:pt x="528" y="40"/>
                  </a:lnTo>
                  <a:lnTo>
                    <a:pt x="640" y="32"/>
                  </a:lnTo>
                  <a:lnTo>
                    <a:pt x="664" y="56"/>
                  </a:lnTo>
                  <a:lnTo>
                    <a:pt x="696" y="64"/>
                  </a:lnTo>
                  <a:lnTo>
                    <a:pt x="712" y="72"/>
                  </a:lnTo>
                  <a:lnTo>
                    <a:pt x="720" y="88"/>
                  </a:lnTo>
                  <a:lnTo>
                    <a:pt x="704" y="96"/>
                  </a:lnTo>
                  <a:lnTo>
                    <a:pt x="728" y="104"/>
                  </a:lnTo>
                  <a:lnTo>
                    <a:pt x="728" y="136"/>
                  </a:lnTo>
                  <a:lnTo>
                    <a:pt x="704" y="168"/>
                  </a:lnTo>
                  <a:lnTo>
                    <a:pt x="712" y="184"/>
                  </a:lnTo>
                  <a:lnTo>
                    <a:pt x="704" y="232"/>
                  </a:lnTo>
                  <a:lnTo>
                    <a:pt x="696" y="248"/>
                  </a:lnTo>
                  <a:lnTo>
                    <a:pt x="712" y="296"/>
                  </a:lnTo>
                  <a:lnTo>
                    <a:pt x="736" y="320"/>
                  </a:lnTo>
                  <a:lnTo>
                    <a:pt x="784" y="320"/>
                  </a:lnTo>
                  <a:lnTo>
                    <a:pt x="832" y="368"/>
                  </a:lnTo>
                  <a:lnTo>
                    <a:pt x="864" y="376"/>
                  </a:lnTo>
                  <a:lnTo>
                    <a:pt x="936" y="416"/>
                  </a:lnTo>
                  <a:lnTo>
                    <a:pt x="968" y="400"/>
                  </a:lnTo>
                  <a:lnTo>
                    <a:pt x="992" y="424"/>
                  </a:lnTo>
                  <a:lnTo>
                    <a:pt x="1016" y="448"/>
                  </a:lnTo>
                  <a:lnTo>
                    <a:pt x="1008" y="480"/>
                  </a:lnTo>
                  <a:lnTo>
                    <a:pt x="1040" y="480"/>
                  </a:lnTo>
                  <a:lnTo>
                    <a:pt x="1040" y="496"/>
                  </a:lnTo>
                  <a:lnTo>
                    <a:pt x="1064" y="496"/>
                  </a:lnTo>
                  <a:lnTo>
                    <a:pt x="1056" y="472"/>
                  </a:lnTo>
                  <a:lnTo>
                    <a:pt x="1072" y="472"/>
                  </a:lnTo>
                  <a:lnTo>
                    <a:pt x="1080" y="480"/>
                  </a:lnTo>
                  <a:lnTo>
                    <a:pt x="1096" y="480"/>
                  </a:lnTo>
                  <a:lnTo>
                    <a:pt x="1096" y="464"/>
                  </a:lnTo>
                  <a:lnTo>
                    <a:pt x="1120" y="464"/>
                  </a:lnTo>
                  <a:lnTo>
                    <a:pt x="1136" y="440"/>
                  </a:lnTo>
                  <a:lnTo>
                    <a:pt x="1152" y="432"/>
                  </a:lnTo>
                  <a:lnTo>
                    <a:pt x="1176" y="456"/>
                  </a:lnTo>
                  <a:lnTo>
                    <a:pt x="1176" y="480"/>
                  </a:lnTo>
                  <a:lnTo>
                    <a:pt x="1208" y="536"/>
                  </a:lnTo>
                  <a:lnTo>
                    <a:pt x="1192" y="544"/>
                  </a:lnTo>
                  <a:lnTo>
                    <a:pt x="1208" y="576"/>
                  </a:lnTo>
                  <a:lnTo>
                    <a:pt x="1208" y="608"/>
                  </a:lnTo>
                  <a:lnTo>
                    <a:pt x="1200" y="712"/>
                  </a:lnTo>
                </a:path>
              </a:pathLst>
            </a:custGeom>
            <a:grpFill/>
            <a:ln w="9525" cmpd="sng">
              <a:solidFill>
                <a:schemeClr val="bg1"/>
              </a:solidFill>
              <a:bevel/>
              <a:headEnd/>
              <a:tailEnd/>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31" name="Freeform 21"/>
            <p:cNvSpPr>
              <a:spLocks noChangeArrowheads="1"/>
            </p:cNvSpPr>
            <p:nvPr/>
          </p:nvSpPr>
          <p:spPr bwMode="auto">
            <a:xfrm>
              <a:off x="2075162" y="2546180"/>
              <a:ext cx="1279286" cy="1079778"/>
            </a:xfrm>
            <a:custGeom>
              <a:avLst/>
              <a:gdLst>
                <a:gd name="T0" fmla="*/ 1730 w 761"/>
                <a:gd name="T1" fmla="*/ 812 h 633"/>
                <a:gd name="T2" fmla="*/ 1670 w 761"/>
                <a:gd name="T3" fmla="*/ 838 h 633"/>
                <a:gd name="T4" fmla="*/ 1630 w 761"/>
                <a:gd name="T5" fmla="*/ 812 h 633"/>
                <a:gd name="T6" fmla="*/ 1512 w 761"/>
                <a:gd name="T7" fmla="*/ 719 h 633"/>
                <a:gd name="T8" fmla="*/ 1453 w 761"/>
                <a:gd name="T9" fmla="*/ 707 h 633"/>
                <a:gd name="T10" fmla="*/ 1371 w 761"/>
                <a:gd name="T11" fmla="*/ 732 h 633"/>
                <a:gd name="T12" fmla="*/ 1332 w 761"/>
                <a:gd name="T13" fmla="*/ 786 h 633"/>
                <a:gd name="T14" fmla="*/ 1273 w 761"/>
                <a:gd name="T15" fmla="*/ 773 h 633"/>
                <a:gd name="T16" fmla="*/ 1173 w 761"/>
                <a:gd name="T17" fmla="*/ 786 h 633"/>
                <a:gd name="T18" fmla="*/ 1254 w 761"/>
                <a:gd name="T19" fmla="*/ 825 h 633"/>
                <a:gd name="T20" fmla="*/ 1133 w 761"/>
                <a:gd name="T21" fmla="*/ 880 h 633"/>
                <a:gd name="T22" fmla="*/ 1035 w 761"/>
                <a:gd name="T23" fmla="*/ 867 h 633"/>
                <a:gd name="T24" fmla="*/ 974 w 761"/>
                <a:gd name="T25" fmla="*/ 759 h 633"/>
                <a:gd name="T26" fmla="*/ 894 w 761"/>
                <a:gd name="T27" fmla="*/ 812 h 633"/>
                <a:gd name="T28" fmla="*/ 834 w 761"/>
                <a:gd name="T29" fmla="*/ 838 h 633"/>
                <a:gd name="T30" fmla="*/ 735 w 761"/>
                <a:gd name="T31" fmla="*/ 894 h 633"/>
                <a:gd name="T32" fmla="*/ 675 w 761"/>
                <a:gd name="T33" fmla="*/ 1052 h 633"/>
                <a:gd name="T34" fmla="*/ 619 w 761"/>
                <a:gd name="T35" fmla="*/ 1052 h 633"/>
                <a:gd name="T36" fmla="*/ 537 w 761"/>
                <a:gd name="T37" fmla="*/ 1039 h 633"/>
                <a:gd name="T38" fmla="*/ 498 w 761"/>
                <a:gd name="T39" fmla="*/ 960 h 633"/>
                <a:gd name="T40" fmla="*/ 360 w 761"/>
                <a:gd name="T41" fmla="*/ 825 h 633"/>
                <a:gd name="T42" fmla="*/ 319 w 761"/>
                <a:gd name="T43" fmla="*/ 800 h 633"/>
                <a:gd name="T44" fmla="*/ 259 w 761"/>
                <a:gd name="T45" fmla="*/ 707 h 633"/>
                <a:gd name="T46" fmla="*/ 199 w 761"/>
                <a:gd name="T47" fmla="*/ 773 h 633"/>
                <a:gd name="T48" fmla="*/ 179 w 761"/>
                <a:gd name="T49" fmla="*/ 414 h 633"/>
                <a:gd name="T50" fmla="*/ 179 w 761"/>
                <a:gd name="T51" fmla="*/ 359 h 633"/>
                <a:gd name="T52" fmla="*/ 101 w 761"/>
                <a:gd name="T53" fmla="*/ 227 h 633"/>
                <a:gd name="T54" fmla="*/ 0 w 761"/>
                <a:gd name="T55" fmla="*/ 173 h 633"/>
                <a:gd name="T56" fmla="*/ 20 w 761"/>
                <a:gd name="T57" fmla="*/ 106 h 633"/>
                <a:gd name="T58" fmla="*/ 41 w 761"/>
                <a:gd name="T59" fmla="*/ 53 h 633"/>
                <a:gd name="T60" fmla="*/ 79 w 761"/>
                <a:gd name="T61" fmla="*/ 0 h 633"/>
                <a:gd name="T62" fmla="*/ 158 w 761"/>
                <a:gd name="T63" fmla="*/ 27 h 633"/>
                <a:gd name="T64" fmla="*/ 218 w 761"/>
                <a:gd name="T65" fmla="*/ 135 h 633"/>
                <a:gd name="T66" fmla="*/ 319 w 761"/>
                <a:gd name="T67" fmla="*/ 200 h 633"/>
                <a:gd name="T68" fmla="*/ 377 w 761"/>
                <a:gd name="T69" fmla="*/ 173 h 633"/>
                <a:gd name="T70" fmla="*/ 438 w 761"/>
                <a:gd name="T71" fmla="*/ 214 h 633"/>
                <a:gd name="T72" fmla="*/ 558 w 761"/>
                <a:gd name="T73" fmla="*/ 159 h 633"/>
                <a:gd name="T74" fmla="*/ 716 w 761"/>
                <a:gd name="T75" fmla="*/ 159 h 633"/>
                <a:gd name="T76" fmla="*/ 735 w 761"/>
                <a:gd name="T77" fmla="*/ 66 h 633"/>
                <a:gd name="T78" fmla="*/ 795 w 761"/>
                <a:gd name="T79" fmla="*/ 53 h 633"/>
                <a:gd name="T80" fmla="*/ 855 w 761"/>
                <a:gd name="T81" fmla="*/ 80 h 633"/>
                <a:gd name="T82" fmla="*/ 995 w 761"/>
                <a:gd name="T83" fmla="*/ 122 h 633"/>
                <a:gd name="T84" fmla="*/ 1035 w 761"/>
                <a:gd name="T85" fmla="*/ 227 h 633"/>
                <a:gd name="T86" fmla="*/ 1173 w 761"/>
                <a:gd name="T87" fmla="*/ 266 h 633"/>
                <a:gd name="T88" fmla="*/ 1273 w 761"/>
                <a:gd name="T89" fmla="*/ 227 h 633"/>
                <a:gd name="T90" fmla="*/ 1371 w 761"/>
                <a:gd name="T91" fmla="*/ 239 h 633"/>
                <a:gd name="T92" fmla="*/ 1554 w 761"/>
                <a:gd name="T93" fmla="*/ 307 h 633"/>
                <a:gd name="T94" fmla="*/ 1752 w 761"/>
                <a:gd name="T95" fmla="*/ 374 h 633"/>
                <a:gd name="T96" fmla="*/ 1890 w 761"/>
                <a:gd name="T97" fmla="*/ 427 h 633"/>
                <a:gd name="T98" fmla="*/ 1850 w 761"/>
                <a:gd name="T99" fmla="*/ 493 h 633"/>
                <a:gd name="T100" fmla="*/ 1651 w 761"/>
                <a:gd name="T101" fmla="*/ 520 h 633"/>
                <a:gd name="T102" fmla="*/ 1609 w 761"/>
                <a:gd name="T103" fmla="*/ 559 h 633"/>
                <a:gd name="T104" fmla="*/ 1630 w 761"/>
                <a:gd name="T105" fmla="*/ 600 h 633"/>
                <a:gd name="T106" fmla="*/ 1630 w 761"/>
                <a:gd name="T107" fmla="*/ 627 h 633"/>
                <a:gd name="T108" fmla="*/ 1752 w 761"/>
                <a:gd name="T109" fmla="*/ 759 h 63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61"/>
                <a:gd name="T166" fmla="*/ 0 h 633"/>
                <a:gd name="T167" fmla="*/ 761 w 761"/>
                <a:gd name="T168" fmla="*/ 633 h 63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61" h="633">
                  <a:moveTo>
                    <a:pt x="696" y="480"/>
                  </a:moveTo>
                  <a:lnTo>
                    <a:pt x="696" y="488"/>
                  </a:lnTo>
                  <a:lnTo>
                    <a:pt x="688" y="504"/>
                  </a:lnTo>
                  <a:lnTo>
                    <a:pt x="672" y="504"/>
                  </a:lnTo>
                  <a:lnTo>
                    <a:pt x="664" y="488"/>
                  </a:lnTo>
                  <a:lnTo>
                    <a:pt x="656" y="488"/>
                  </a:lnTo>
                  <a:lnTo>
                    <a:pt x="632" y="432"/>
                  </a:lnTo>
                  <a:lnTo>
                    <a:pt x="608" y="432"/>
                  </a:lnTo>
                  <a:lnTo>
                    <a:pt x="592" y="416"/>
                  </a:lnTo>
                  <a:lnTo>
                    <a:pt x="584" y="424"/>
                  </a:lnTo>
                  <a:lnTo>
                    <a:pt x="576" y="456"/>
                  </a:lnTo>
                  <a:lnTo>
                    <a:pt x="552" y="440"/>
                  </a:lnTo>
                  <a:lnTo>
                    <a:pt x="552" y="464"/>
                  </a:lnTo>
                  <a:lnTo>
                    <a:pt x="536" y="472"/>
                  </a:lnTo>
                  <a:lnTo>
                    <a:pt x="528" y="464"/>
                  </a:lnTo>
                  <a:lnTo>
                    <a:pt x="512" y="464"/>
                  </a:lnTo>
                  <a:lnTo>
                    <a:pt x="488" y="456"/>
                  </a:lnTo>
                  <a:lnTo>
                    <a:pt x="472" y="472"/>
                  </a:lnTo>
                  <a:lnTo>
                    <a:pt x="480" y="496"/>
                  </a:lnTo>
                  <a:lnTo>
                    <a:pt x="504" y="496"/>
                  </a:lnTo>
                  <a:lnTo>
                    <a:pt x="512" y="528"/>
                  </a:lnTo>
                  <a:lnTo>
                    <a:pt x="456" y="528"/>
                  </a:lnTo>
                  <a:lnTo>
                    <a:pt x="440" y="504"/>
                  </a:lnTo>
                  <a:lnTo>
                    <a:pt x="416" y="520"/>
                  </a:lnTo>
                  <a:lnTo>
                    <a:pt x="392" y="504"/>
                  </a:lnTo>
                  <a:lnTo>
                    <a:pt x="392" y="456"/>
                  </a:lnTo>
                  <a:lnTo>
                    <a:pt x="360" y="456"/>
                  </a:lnTo>
                  <a:lnTo>
                    <a:pt x="360" y="488"/>
                  </a:lnTo>
                  <a:lnTo>
                    <a:pt x="336" y="496"/>
                  </a:lnTo>
                  <a:lnTo>
                    <a:pt x="336" y="504"/>
                  </a:lnTo>
                  <a:lnTo>
                    <a:pt x="312" y="536"/>
                  </a:lnTo>
                  <a:lnTo>
                    <a:pt x="296" y="536"/>
                  </a:lnTo>
                  <a:lnTo>
                    <a:pt x="296" y="632"/>
                  </a:lnTo>
                  <a:lnTo>
                    <a:pt x="272" y="632"/>
                  </a:lnTo>
                  <a:lnTo>
                    <a:pt x="264" y="616"/>
                  </a:lnTo>
                  <a:lnTo>
                    <a:pt x="248" y="632"/>
                  </a:lnTo>
                  <a:lnTo>
                    <a:pt x="216" y="632"/>
                  </a:lnTo>
                  <a:lnTo>
                    <a:pt x="216" y="624"/>
                  </a:lnTo>
                  <a:lnTo>
                    <a:pt x="200" y="616"/>
                  </a:lnTo>
                  <a:lnTo>
                    <a:pt x="200" y="576"/>
                  </a:lnTo>
                  <a:lnTo>
                    <a:pt x="160" y="496"/>
                  </a:lnTo>
                  <a:lnTo>
                    <a:pt x="144" y="496"/>
                  </a:lnTo>
                  <a:lnTo>
                    <a:pt x="144" y="504"/>
                  </a:lnTo>
                  <a:lnTo>
                    <a:pt x="128" y="480"/>
                  </a:lnTo>
                  <a:lnTo>
                    <a:pt x="136" y="472"/>
                  </a:lnTo>
                  <a:lnTo>
                    <a:pt x="104" y="424"/>
                  </a:lnTo>
                  <a:lnTo>
                    <a:pt x="88" y="432"/>
                  </a:lnTo>
                  <a:lnTo>
                    <a:pt x="80" y="464"/>
                  </a:lnTo>
                  <a:lnTo>
                    <a:pt x="64" y="472"/>
                  </a:lnTo>
                  <a:lnTo>
                    <a:pt x="72" y="248"/>
                  </a:lnTo>
                  <a:lnTo>
                    <a:pt x="56" y="224"/>
                  </a:lnTo>
                  <a:lnTo>
                    <a:pt x="72" y="216"/>
                  </a:lnTo>
                  <a:lnTo>
                    <a:pt x="40" y="160"/>
                  </a:lnTo>
                  <a:lnTo>
                    <a:pt x="40" y="136"/>
                  </a:lnTo>
                  <a:lnTo>
                    <a:pt x="16" y="112"/>
                  </a:lnTo>
                  <a:lnTo>
                    <a:pt x="0" y="104"/>
                  </a:lnTo>
                  <a:lnTo>
                    <a:pt x="0" y="96"/>
                  </a:lnTo>
                  <a:lnTo>
                    <a:pt x="8" y="64"/>
                  </a:lnTo>
                  <a:lnTo>
                    <a:pt x="24" y="48"/>
                  </a:lnTo>
                  <a:lnTo>
                    <a:pt x="16" y="32"/>
                  </a:lnTo>
                  <a:lnTo>
                    <a:pt x="16" y="0"/>
                  </a:lnTo>
                  <a:lnTo>
                    <a:pt x="32" y="0"/>
                  </a:lnTo>
                  <a:lnTo>
                    <a:pt x="40" y="16"/>
                  </a:lnTo>
                  <a:lnTo>
                    <a:pt x="64" y="16"/>
                  </a:lnTo>
                  <a:lnTo>
                    <a:pt x="88" y="40"/>
                  </a:lnTo>
                  <a:lnTo>
                    <a:pt x="88" y="80"/>
                  </a:lnTo>
                  <a:lnTo>
                    <a:pt x="104" y="80"/>
                  </a:lnTo>
                  <a:lnTo>
                    <a:pt x="128" y="120"/>
                  </a:lnTo>
                  <a:lnTo>
                    <a:pt x="152" y="112"/>
                  </a:lnTo>
                  <a:lnTo>
                    <a:pt x="152" y="104"/>
                  </a:lnTo>
                  <a:lnTo>
                    <a:pt x="160" y="112"/>
                  </a:lnTo>
                  <a:lnTo>
                    <a:pt x="176" y="128"/>
                  </a:lnTo>
                  <a:lnTo>
                    <a:pt x="216" y="128"/>
                  </a:lnTo>
                  <a:lnTo>
                    <a:pt x="224" y="96"/>
                  </a:lnTo>
                  <a:lnTo>
                    <a:pt x="256" y="88"/>
                  </a:lnTo>
                  <a:lnTo>
                    <a:pt x="288" y="96"/>
                  </a:lnTo>
                  <a:lnTo>
                    <a:pt x="304" y="72"/>
                  </a:lnTo>
                  <a:lnTo>
                    <a:pt x="296" y="40"/>
                  </a:lnTo>
                  <a:lnTo>
                    <a:pt x="296" y="32"/>
                  </a:lnTo>
                  <a:lnTo>
                    <a:pt x="320" y="32"/>
                  </a:lnTo>
                  <a:lnTo>
                    <a:pt x="336" y="24"/>
                  </a:lnTo>
                  <a:lnTo>
                    <a:pt x="344" y="48"/>
                  </a:lnTo>
                  <a:lnTo>
                    <a:pt x="384" y="72"/>
                  </a:lnTo>
                  <a:lnTo>
                    <a:pt x="400" y="72"/>
                  </a:lnTo>
                  <a:lnTo>
                    <a:pt x="400" y="88"/>
                  </a:lnTo>
                  <a:lnTo>
                    <a:pt x="416" y="136"/>
                  </a:lnTo>
                  <a:lnTo>
                    <a:pt x="432" y="152"/>
                  </a:lnTo>
                  <a:lnTo>
                    <a:pt x="472" y="160"/>
                  </a:lnTo>
                  <a:lnTo>
                    <a:pt x="496" y="128"/>
                  </a:lnTo>
                  <a:lnTo>
                    <a:pt x="512" y="136"/>
                  </a:lnTo>
                  <a:lnTo>
                    <a:pt x="520" y="152"/>
                  </a:lnTo>
                  <a:lnTo>
                    <a:pt x="552" y="144"/>
                  </a:lnTo>
                  <a:lnTo>
                    <a:pt x="592" y="176"/>
                  </a:lnTo>
                  <a:lnTo>
                    <a:pt x="624" y="184"/>
                  </a:lnTo>
                  <a:lnTo>
                    <a:pt x="656" y="192"/>
                  </a:lnTo>
                  <a:lnTo>
                    <a:pt x="704" y="224"/>
                  </a:lnTo>
                  <a:lnTo>
                    <a:pt x="728" y="232"/>
                  </a:lnTo>
                  <a:lnTo>
                    <a:pt x="760" y="256"/>
                  </a:lnTo>
                  <a:lnTo>
                    <a:pt x="760" y="296"/>
                  </a:lnTo>
                  <a:lnTo>
                    <a:pt x="744" y="296"/>
                  </a:lnTo>
                  <a:lnTo>
                    <a:pt x="712" y="312"/>
                  </a:lnTo>
                  <a:lnTo>
                    <a:pt x="664" y="312"/>
                  </a:lnTo>
                  <a:lnTo>
                    <a:pt x="648" y="328"/>
                  </a:lnTo>
                  <a:lnTo>
                    <a:pt x="648" y="336"/>
                  </a:lnTo>
                  <a:lnTo>
                    <a:pt x="656" y="352"/>
                  </a:lnTo>
                  <a:lnTo>
                    <a:pt x="656" y="360"/>
                  </a:lnTo>
                  <a:lnTo>
                    <a:pt x="648" y="376"/>
                  </a:lnTo>
                  <a:lnTo>
                    <a:pt x="656" y="376"/>
                  </a:lnTo>
                  <a:lnTo>
                    <a:pt x="696" y="424"/>
                  </a:lnTo>
                  <a:lnTo>
                    <a:pt x="704" y="456"/>
                  </a:lnTo>
                  <a:lnTo>
                    <a:pt x="696" y="480"/>
                  </a:lnTo>
                </a:path>
              </a:pathLst>
            </a:custGeom>
            <a:grpFill/>
            <a:ln w="9525" cmpd="sng">
              <a:solidFill>
                <a:schemeClr val="bg1"/>
              </a:solidFill>
              <a:bevel/>
              <a:headEnd/>
              <a:tailEnd/>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32" name="Freeform 22"/>
            <p:cNvSpPr>
              <a:spLocks noChangeArrowheads="1"/>
            </p:cNvSpPr>
            <p:nvPr/>
          </p:nvSpPr>
          <p:spPr bwMode="auto">
            <a:xfrm>
              <a:off x="1333933" y="1794495"/>
              <a:ext cx="1321322" cy="1053592"/>
            </a:xfrm>
            <a:custGeom>
              <a:avLst/>
              <a:gdLst>
                <a:gd name="T0" fmla="*/ 1679 w 785"/>
                <a:gd name="T1" fmla="*/ 898 h 617"/>
                <a:gd name="T2" fmla="*/ 1541 w 785"/>
                <a:gd name="T3" fmla="*/ 951 h 617"/>
                <a:gd name="T4" fmla="*/ 1481 w 785"/>
                <a:gd name="T5" fmla="*/ 910 h 617"/>
                <a:gd name="T6" fmla="*/ 1420 w 785"/>
                <a:gd name="T7" fmla="*/ 938 h 617"/>
                <a:gd name="T8" fmla="*/ 1320 w 785"/>
                <a:gd name="T9" fmla="*/ 870 h 617"/>
                <a:gd name="T10" fmla="*/ 1260 w 785"/>
                <a:gd name="T11" fmla="*/ 765 h 617"/>
                <a:gd name="T12" fmla="*/ 1181 w 785"/>
                <a:gd name="T13" fmla="*/ 737 h 617"/>
                <a:gd name="T14" fmla="*/ 1140 w 785"/>
                <a:gd name="T15" fmla="*/ 765 h 617"/>
                <a:gd name="T16" fmla="*/ 1160 w 785"/>
                <a:gd name="T17" fmla="*/ 804 h 617"/>
                <a:gd name="T18" fmla="*/ 1102 w 785"/>
                <a:gd name="T19" fmla="*/ 898 h 617"/>
                <a:gd name="T20" fmla="*/ 1140 w 785"/>
                <a:gd name="T21" fmla="*/ 925 h 617"/>
                <a:gd name="T22" fmla="*/ 1060 w 785"/>
                <a:gd name="T23" fmla="*/ 977 h 617"/>
                <a:gd name="T24" fmla="*/ 1002 w 785"/>
                <a:gd name="T25" fmla="*/ 1004 h 617"/>
                <a:gd name="T26" fmla="*/ 941 w 785"/>
                <a:gd name="T27" fmla="*/ 991 h 617"/>
                <a:gd name="T28" fmla="*/ 920 w 785"/>
                <a:gd name="T29" fmla="*/ 1018 h 617"/>
                <a:gd name="T30" fmla="*/ 841 w 785"/>
                <a:gd name="T31" fmla="*/ 1004 h 617"/>
                <a:gd name="T32" fmla="*/ 800 w 785"/>
                <a:gd name="T33" fmla="*/ 951 h 617"/>
                <a:gd name="T34" fmla="*/ 580 w 785"/>
                <a:gd name="T35" fmla="*/ 898 h 617"/>
                <a:gd name="T36" fmla="*/ 339 w 785"/>
                <a:gd name="T37" fmla="*/ 830 h 617"/>
                <a:gd name="T38" fmla="*/ 101 w 785"/>
                <a:gd name="T39" fmla="*/ 737 h 617"/>
                <a:gd name="T40" fmla="*/ 0 w 785"/>
                <a:gd name="T41" fmla="*/ 615 h 617"/>
                <a:gd name="T42" fmla="*/ 41 w 785"/>
                <a:gd name="T43" fmla="*/ 510 h 617"/>
                <a:gd name="T44" fmla="*/ 79 w 785"/>
                <a:gd name="T45" fmla="*/ 416 h 617"/>
                <a:gd name="T46" fmla="*/ 20 w 785"/>
                <a:gd name="T47" fmla="*/ 361 h 617"/>
                <a:gd name="T48" fmla="*/ 121 w 785"/>
                <a:gd name="T49" fmla="*/ 349 h 617"/>
                <a:gd name="T50" fmla="*/ 259 w 785"/>
                <a:gd name="T51" fmla="*/ 375 h 617"/>
                <a:gd name="T52" fmla="*/ 239 w 785"/>
                <a:gd name="T53" fmla="*/ 308 h 617"/>
                <a:gd name="T54" fmla="*/ 321 w 785"/>
                <a:gd name="T55" fmla="*/ 227 h 617"/>
                <a:gd name="T56" fmla="*/ 221 w 785"/>
                <a:gd name="T57" fmla="*/ 122 h 617"/>
                <a:gd name="T58" fmla="*/ 381 w 785"/>
                <a:gd name="T59" fmla="*/ 27 h 617"/>
                <a:gd name="T60" fmla="*/ 722 w 785"/>
                <a:gd name="T61" fmla="*/ 0 h 617"/>
                <a:gd name="T62" fmla="*/ 961 w 785"/>
                <a:gd name="T63" fmla="*/ 67 h 617"/>
                <a:gd name="T64" fmla="*/ 1140 w 785"/>
                <a:gd name="T65" fmla="*/ 173 h 617"/>
                <a:gd name="T66" fmla="*/ 1181 w 785"/>
                <a:gd name="T67" fmla="*/ 80 h 617"/>
                <a:gd name="T68" fmla="*/ 1320 w 785"/>
                <a:gd name="T69" fmla="*/ 122 h 617"/>
                <a:gd name="T70" fmla="*/ 1481 w 785"/>
                <a:gd name="T71" fmla="*/ 161 h 617"/>
                <a:gd name="T72" fmla="*/ 1642 w 785"/>
                <a:gd name="T73" fmla="*/ 201 h 617"/>
                <a:gd name="T74" fmla="*/ 1822 w 785"/>
                <a:gd name="T75" fmla="*/ 294 h 617"/>
                <a:gd name="T76" fmla="*/ 1922 w 785"/>
                <a:gd name="T77" fmla="*/ 388 h 617"/>
                <a:gd name="T78" fmla="*/ 1963 w 785"/>
                <a:gd name="T79" fmla="*/ 562 h 617"/>
                <a:gd name="T80" fmla="*/ 1880 w 785"/>
                <a:gd name="T81" fmla="*/ 602 h 617"/>
                <a:gd name="T82" fmla="*/ 1780 w 785"/>
                <a:gd name="T83" fmla="*/ 682 h 617"/>
                <a:gd name="T84" fmla="*/ 1842 w 785"/>
                <a:gd name="T85" fmla="*/ 724 h 617"/>
                <a:gd name="T86" fmla="*/ 1761 w 785"/>
                <a:gd name="T87" fmla="*/ 765 h 617"/>
                <a:gd name="T88" fmla="*/ 1642 w 785"/>
                <a:gd name="T89" fmla="*/ 751 h 617"/>
                <a:gd name="T90" fmla="*/ 1663 w 785"/>
                <a:gd name="T91" fmla="*/ 817 h 617"/>
                <a:gd name="T92" fmla="*/ 1780 w 785"/>
                <a:gd name="T93" fmla="*/ 845 h 61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85"/>
                <a:gd name="T142" fmla="*/ 0 h 617"/>
                <a:gd name="T143" fmla="*/ 785 w 785"/>
                <a:gd name="T144" fmla="*/ 617 h 61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85" h="617">
                  <a:moveTo>
                    <a:pt x="704" y="528"/>
                  </a:moveTo>
                  <a:lnTo>
                    <a:pt x="672" y="536"/>
                  </a:lnTo>
                  <a:lnTo>
                    <a:pt x="656" y="568"/>
                  </a:lnTo>
                  <a:lnTo>
                    <a:pt x="616" y="568"/>
                  </a:lnTo>
                  <a:lnTo>
                    <a:pt x="608" y="552"/>
                  </a:lnTo>
                  <a:lnTo>
                    <a:pt x="592" y="544"/>
                  </a:lnTo>
                  <a:lnTo>
                    <a:pt x="592" y="552"/>
                  </a:lnTo>
                  <a:lnTo>
                    <a:pt x="568" y="560"/>
                  </a:lnTo>
                  <a:lnTo>
                    <a:pt x="544" y="520"/>
                  </a:lnTo>
                  <a:lnTo>
                    <a:pt x="528" y="520"/>
                  </a:lnTo>
                  <a:lnTo>
                    <a:pt x="528" y="480"/>
                  </a:lnTo>
                  <a:lnTo>
                    <a:pt x="504" y="456"/>
                  </a:lnTo>
                  <a:lnTo>
                    <a:pt x="488" y="456"/>
                  </a:lnTo>
                  <a:lnTo>
                    <a:pt x="472" y="440"/>
                  </a:lnTo>
                  <a:lnTo>
                    <a:pt x="456" y="440"/>
                  </a:lnTo>
                  <a:lnTo>
                    <a:pt x="456" y="456"/>
                  </a:lnTo>
                  <a:lnTo>
                    <a:pt x="456" y="472"/>
                  </a:lnTo>
                  <a:lnTo>
                    <a:pt x="464" y="480"/>
                  </a:lnTo>
                  <a:lnTo>
                    <a:pt x="448" y="496"/>
                  </a:lnTo>
                  <a:lnTo>
                    <a:pt x="440" y="536"/>
                  </a:lnTo>
                  <a:lnTo>
                    <a:pt x="448" y="552"/>
                  </a:lnTo>
                  <a:lnTo>
                    <a:pt x="456" y="552"/>
                  </a:lnTo>
                  <a:lnTo>
                    <a:pt x="440" y="560"/>
                  </a:lnTo>
                  <a:lnTo>
                    <a:pt x="424" y="584"/>
                  </a:lnTo>
                  <a:lnTo>
                    <a:pt x="400" y="584"/>
                  </a:lnTo>
                  <a:lnTo>
                    <a:pt x="400" y="600"/>
                  </a:lnTo>
                  <a:lnTo>
                    <a:pt x="384" y="608"/>
                  </a:lnTo>
                  <a:lnTo>
                    <a:pt x="376" y="592"/>
                  </a:lnTo>
                  <a:lnTo>
                    <a:pt x="360" y="592"/>
                  </a:lnTo>
                  <a:lnTo>
                    <a:pt x="368" y="608"/>
                  </a:lnTo>
                  <a:lnTo>
                    <a:pt x="352" y="616"/>
                  </a:lnTo>
                  <a:lnTo>
                    <a:pt x="336" y="600"/>
                  </a:lnTo>
                  <a:lnTo>
                    <a:pt x="312" y="600"/>
                  </a:lnTo>
                  <a:lnTo>
                    <a:pt x="320" y="568"/>
                  </a:lnTo>
                  <a:lnTo>
                    <a:pt x="264" y="520"/>
                  </a:lnTo>
                  <a:lnTo>
                    <a:pt x="232" y="536"/>
                  </a:lnTo>
                  <a:lnTo>
                    <a:pt x="168" y="496"/>
                  </a:lnTo>
                  <a:lnTo>
                    <a:pt x="136" y="496"/>
                  </a:lnTo>
                  <a:lnTo>
                    <a:pt x="88" y="440"/>
                  </a:lnTo>
                  <a:lnTo>
                    <a:pt x="40" y="440"/>
                  </a:lnTo>
                  <a:lnTo>
                    <a:pt x="16" y="416"/>
                  </a:lnTo>
                  <a:lnTo>
                    <a:pt x="0" y="368"/>
                  </a:lnTo>
                  <a:lnTo>
                    <a:pt x="8" y="352"/>
                  </a:lnTo>
                  <a:lnTo>
                    <a:pt x="16" y="304"/>
                  </a:lnTo>
                  <a:lnTo>
                    <a:pt x="8" y="280"/>
                  </a:lnTo>
                  <a:lnTo>
                    <a:pt x="32" y="248"/>
                  </a:lnTo>
                  <a:lnTo>
                    <a:pt x="32" y="224"/>
                  </a:lnTo>
                  <a:lnTo>
                    <a:pt x="8" y="216"/>
                  </a:lnTo>
                  <a:lnTo>
                    <a:pt x="16" y="208"/>
                  </a:lnTo>
                  <a:lnTo>
                    <a:pt x="48" y="208"/>
                  </a:lnTo>
                  <a:lnTo>
                    <a:pt x="56" y="200"/>
                  </a:lnTo>
                  <a:lnTo>
                    <a:pt x="104" y="224"/>
                  </a:lnTo>
                  <a:lnTo>
                    <a:pt x="104" y="192"/>
                  </a:lnTo>
                  <a:lnTo>
                    <a:pt x="96" y="184"/>
                  </a:lnTo>
                  <a:lnTo>
                    <a:pt x="96" y="160"/>
                  </a:lnTo>
                  <a:lnTo>
                    <a:pt x="128" y="136"/>
                  </a:lnTo>
                  <a:lnTo>
                    <a:pt x="120" y="112"/>
                  </a:lnTo>
                  <a:lnTo>
                    <a:pt x="88" y="72"/>
                  </a:lnTo>
                  <a:lnTo>
                    <a:pt x="96" y="32"/>
                  </a:lnTo>
                  <a:lnTo>
                    <a:pt x="152" y="16"/>
                  </a:lnTo>
                  <a:lnTo>
                    <a:pt x="256" y="8"/>
                  </a:lnTo>
                  <a:lnTo>
                    <a:pt x="288" y="0"/>
                  </a:lnTo>
                  <a:lnTo>
                    <a:pt x="344" y="24"/>
                  </a:lnTo>
                  <a:lnTo>
                    <a:pt x="384" y="40"/>
                  </a:lnTo>
                  <a:lnTo>
                    <a:pt x="424" y="64"/>
                  </a:lnTo>
                  <a:lnTo>
                    <a:pt x="456" y="104"/>
                  </a:lnTo>
                  <a:lnTo>
                    <a:pt x="472" y="56"/>
                  </a:lnTo>
                  <a:lnTo>
                    <a:pt x="472" y="48"/>
                  </a:lnTo>
                  <a:lnTo>
                    <a:pt x="504" y="64"/>
                  </a:lnTo>
                  <a:lnTo>
                    <a:pt x="528" y="72"/>
                  </a:lnTo>
                  <a:lnTo>
                    <a:pt x="584" y="64"/>
                  </a:lnTo>
                  <a:lnTo>
                    <a:pt x="592" y="96"/>
                  </a:lnTo>
                  <a:lnTo>
                    <a:pt x="640" y="128"/>
                  </a:lnTo>
                  <a:lnTo>
                    <a:pt x="656" y="120"/>
                  </a:lnTo>
                  <a:lnTo>
                    <a:pt x="728" y="192"/>
                  </a:lnTo>
                  <a:lnTo>
                    <a:pt x="728" y="176"/>
                  </a:lnTo>
                  <a:lnTo>
                    <a:pt x="760" y="208"/>
                  </a:lnTo>
                  <a:lnTo>
                    <a:pt x="768" y="232"/>
                  </a:lnTo>
                  <a:lnTo>
                    <a:pt x="776" y="288"/>
                  </a:lnTo>
                  <a:lnTo>
                    <a:pt x="784" y="336"/>
                  </a:lnTo>
                  <a:lnTo>
                    <a:pt x="776" y="360"/>
                  </a:lnTo>
                  <a:lnTo>
                    <a:pt x="752" y="360"/>
                  </a:lnTo>
                  <a:lnTo>
                    <a:pt x="744" y="392"/>
                  </a:lnTo>
                  <a:lnTo>
                    <a:pt x="712" y="408"/>
                  </a:lnTo>
                  <a:lnTo>
                    <a:pt x="712" y="424"/>
                  </a:lnTo>
                  <a:lnTo>
                    <a:pt x="736" y="432"/>
                  </a:lnTo>
                  <a:lnTo>
                    <a:pt x="728" y="440"/>
                  </a:lnTo>
                  <a:lnTo>
                    <a:pt x="704" y="456"/>
                  </a:lnTo>
                  <a:lnTo>
                    <a:pt x="672" y="448"/>
                  </a:lnTo>
                  <a:lnTo>
                    <a:pt x="656" y="448"/>
                  </a:lnTo>
                  <a:lnTo>
                    <a:pt x="648" y="464"/>
                  </a:lnTo>
                  <a:lnTo>
                    <a:pt x="664" y="488"/>
                  </a:lnTo>
                  <a:lnTo>
                    <a:pt x="696" y="496"/>
                  </a:lnTo>
                  <a:lnTo>
                    <a:pt x="712" y="504"/>
                  </a:lnTo>
                  <a:lnTo>
                    <a:pt x="704" y="528"/>
                  </a:lnTo>
                </a:path>
              </a:pathLst>
            </a:custGeom>
            <a:grpFill/>
            <a:ln w="9525" cmpd="sng">
              <a:solidFill>
                <a:schemeClr val="bg1"/>
              </a:solidFill>
              <a:bevel/>
              <a:headEnd/>
              <a:tailEnd/>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33" name="Freeform 23"/>
            <p:cNvSpPr>
              <a:spLocks noChangeArrowheads="1"/>
            </p:cNvSpPr>
            <p:nvPr/>
          </p:nvSpPr>
          <p:spPr bwMode="auto">
            <a:xfrm>
              <a:off x="3729967" y="3131509"/>
              <a:ext cx="514237" cy="728580"/>
            </a:xfrm>
            <a:custGeom>
              <a:avLst/>
              <a:gdLst>
                <a:gd name="T0" fmla="*/ 685 w 305"/>
                <a:gd name="T1" fmla="*/ 69 h 425"/>
                <a:gd name="T2" fmla="*/ 708 w 305"/>
                <a:gd name="T3" fmla="*/ 122 h 425"/>
                <a:gd name="T4" fmla="*/ 766 w 305"/>
                <a:gd name="T5" fmla="*/ 150 h 425"/>
                <a:gd name="T6" fmla="*/ 766 w 305"/>
                <a:gd name="T7" fmla="*/ 231 h 425"/>
                <a:gd name="T8" fmla="*/ 685 w 305"/>
                <a:gd name="T9" fmla="*/ 259 h 425"/>
                <a:gd name="T10" fmla="*/ 685 w 305"/>
                <a:gd name="T11" fmla="*/ 273 h 425"/>
                <a:gd name="T12" fmla="*/ 606 w 305"/>
                <a:gd name="T13" fmla="*/ 273 h 425"/>
                <a:gd name="T14" fmla="*/ 566 w 305"/>
                <a:gd name="T15" fmla="*/ 300 h 425"/>
                <a:gd name="T16" fmla="*/ 566 w 305"/>
                <a:gd name="T17" fmla="*/ 342 h 425"/>
                <a:gd name="T18" fmla="*/ 585 w 305"/>
                <a:gd name="T19" fmla="*/ 354 h 425"/>
                <a:gd name="T20" fmla="*/ 525 w 305"/>
                <a:gd name="T21" fmla="*/ 410 h 425"/>
                <a:gd name="T22" fmla="*/ 485 w 305"/>
                <a:gd name="T23" fmla="*/ 410 h 425"/>
                <a:gd name="T24" fmla="*/ 485 w 305"/>
                <a:gd name="T25" fmla="*/ 464 h 425"/>
                <a:gd name="T26" fmla="*/ 485 w 305"/>
                <a:gd name="T27" fmla="*/ 479 h 425"/>
                <a:gd name="T28" fmla="*/ 485 w 305"/>
                <a:gd name="T29" fmla="*/ 518 h 425"/>
                <a:gd name="T30" fmla="*/ 444 w 305"/>
                <a:gd name="T31" fmla="*/ 546 h 425"/>
                <a:gd name="T32" fmla="*/ 422 w 305"/>
                <a:gd name="T33" fmla="*/ 614 h 425"/>
                <a:gd name="T34" fmla="*/ 404 w 305"/>
                <a:gd name="T35" fmla="*/ 656 h 425"/>
                <a:gd name="T36" fmla="*/ 404 w 305"/>
                <a:gd name="T37" fmla="*/ 669 h 425"/>
                <a:gd name="T38" fmla="*/ 384 w 305"/>
                <a:gd name="T39" fmla="*/ 710 h 425"/>
                <a:gd name="T40" fmla="*/ 343 w 305"/>
                <a:gd name="T41" fmla="*/ 710 h 425"/>
                <a:gd name="T42" fmla="*/ 322 w 305"/>
                <a:gd name="T43" fmla="*/ 696 h 425"/>
                <a:gd name="T44" fmla="*/ 162 w 305"/>
                <a:gd name="T45" fmla="*/ 723 h 425"/>
                <a:gd name="T46" fmla="*/ 141 w 305"/>
                <a:gd name="T47" fmla="*/ 710 h 425"/>
                <a:gd name="T48" fmla="*/ 202 w 305"/>
                <a:gd name="T49" fmla="*/ 629 h 425"/>
                <a:gd name="T50" fmla="*/ 141 w 305"/>
                <a:gd name="T51" fmla="*/ 614 h 425"/>
                <a:gd name="T52" fmla="*/ 101 w 305"/>
                <a:gd name="T53" fmla="*/ 629 h 425"/>
                <a:gd name="T54" fmla="*/ 61 w 305"/>
                <a:gd name="T55" fmla="*/ 614 h 425"/>
                <a:gd name="T56" fmla="*/ 61 w 305"/>
                <a:gd name="T57" fmla="*/ 546 h 425"/>
                <a:gd name="T58" fmla="*/ 101 w 305"/>
                <a:gd name="T59" fmla="*/ 533 h 425"/>
                <a:gd name="T60" fmla="*/ 122 w 305"/>
                <a:gd name="T61" fmla="*/ 533 h 425"/>
                <a:gd name="T62" fmla="*/ 122 w 305"/>
                <a:gd name="T63" fmla="*/ 492 h 425"/>
                <a:gd name="T64" fmla="*/ 83 w 305"/>
                <a:gd name="T65" fmla="*/ 492 h 425"/>
                <a:gd name="T66" fmla="*/ 83 w 305"/>
                <a:gd name="T67" fmla="*/ 464 h 425"/>
                <a:gd name="T68" fmla="*/ 41 w 305"/>
                <a:gd name="T69" fmla="*/ 451 h 425"/>
                <a:gd name="T70" fmla="*/ 41 w 305"/>
                <a:gd name="T71" fmla="*/ 368 h 425"/>
                <a:gd name="T72" fmla="*/ 0 w 305"/>
                <a:gd name="T73" fmla="*/ 342 h 425"/>
                <a:gd name="T74" fmla="*/ 20 w 305"/>
                <a:gd name="T75" fmla="*/ 300 h 425"/>
                <a:gd name="T76" fmla="*/ 83 w 305"/>
                <a:gd name="T77" fmla="*/ 259 h 425"/>
                <a:gd name="T78" fmla="*/ 83 w 305"/>
                <a:gd name="T79" fmla="*/ 218 h 425"/>
                <a:gd name="T80" fmla="*/ 61 w 305"/>
                <a:gd name="T81" fmla="*/ 206 h 425"/>
                <a:gd name="T82" fmla="*/ 83 w 305"/>
                <a:gd name="T83" fmla="*/ 178 h 425"/>
                <a:gd name="T84" fmla="*/ 41 w 305"/>
                <a:gd name="T85" fmla="*/ 136 h 425"/>
                <a:gd name="T86" fmla="*/ 83 w 305"/>
                <a:gd name="T87" fmla="*/ 109 h 425"/>
                <a:gd name="T88" fmla="*/ 141 w 305"/>
                <a:gd name="T89" fmla="*/ 96 h 425"/>
                <a:gd name="T90" fmla="*/ 283 w 305"/>
                <a:gd name="T91" fmla="*/ 41 h 425"/>
                <a:gd name="T92" fmla="*/ 362 w 305"/>
                <a:gd name="T93" fmla="*/ 13 h 425"/>
                <a:gd name="T94" fmla="*/ 422 w 305"/>
                <a:gd name="T95" fmla="*/ 13 h 425"/>
                <a:gd name="T96" fmla="*/ 463 w 305"/>
                <a:gd name="T97" fmla="*/ 0 h 425"/>
                <a:gd name="T98" fmla="*/ 485 w 305"/>
                <a:gd name="T99" fmla="*/ 13 h 425"/>
                <a:gd name="T100" fmla="*/ 463 w 305"/>
                <a:gd name="T101" fmla="*/ 27 h 425"/>
                <a:gd name="T102" fmla="*/ 463 w 305"/>
                <a:gd name="T103" fmla="*/ 56 h 425"/>
                <a:gd name="T104" fmla="*/ 525 w 305"/>
                <a:gd name="T105" fmla="*/ 56 h 425"/>
                <a:gd name="T106" fmla="*/ 525 w 305"/>
                <a:gd name="T107" fmla="*/ 27 h 425"/>
                <a:gd name="T108" fmla="*/ 546 w 305"/>
                <a:gd name="T109" fmla="*/ 0 h 425"/>
                <a:gd name="T110" fmla="*/ 585 w 305"/>
                <a:gd name="T111" fmla="*/ 27 h 425"/>
                <a:gd name="T112" fmla="*/ 606 w 305"/>
                <a:gd name="T113" fmla="*/ 56 h 425"/>
                <a:gd name="T114" fmla="*/ 685 w 305"/>
                <a:gd name="T115" fmla="*/ 56 h 425"/>
                <a:gd name="T116" fmla="*/ 685 w 305"/>
                <a:gd name="T117" fmla="*/ 69 h 42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05"/>
                <a:gd name="T178" fmla="*/ 0 h 425"/>
                <a:gd name="T179" fmla="*/ 305 w 305"/>
                <a:gd name="T180" fmla="*/ 425 h 42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05" h="425">
                  <a:moveTo>
                    <a:pt x="272" y="40"/>
                  </a:moveTo>
                  <a:lnTo>
                    <a:pt x="280" y="72"/>
                  </a:lnTo>
                  <a:lnTo>
                    <a:pt x="304" y="88"/>
                  </a:lnTo>
                  <a:lnTo>
                    <a:pt x="304" y="136"/>
                  </a:lnTo>
                  <a:lnTo>
                    <a:pt x="272" y="152"/>
                  </a:lnTo>
                  <a:lnTo>
                    <a:pt x="272" y="160"/>
                  </a:lnTo>
                  <a:lnTo>
                    <a:pt x="240" y="160"/>
                  </a:lnTo>
                  <a:lnTo>
                    <a:pt x="224" y="176"/>
                  </a:lnTo>
                  <a:lnTo>
                    <a:pt x="224" y="200"/>
                  </a:lnTo>
                  <a:lnTo>
                    <a:pt x="232" y="208"/>
                  </a:lnTo>
                  <a:lnTo>
                    <a:pt x="208" y="240"/>
                  </a:lnTo>
                  <a:lnTo>
                    <a:pt x="192" y="240"/>
                  </a:lnTo>
                  <a:lnTo>
                    <a:pt x="192" y="272"/>
                  </a:lnTo>
                  <a:lnTo>
                    <a:pt x="192" y="280"/>
                  </a:lnTo>
                  <a:lnTo>
                    <a:pt x="192" y="304"/>
                  </a:lnTo>
                  <a:lnTo>
                    <a:pt x="176" y="320"/>
                  </a:lnTo>
                  <a:lnTo>
                    <a:pt x="168" y="360"/>
                  </a:lnTo>
                  <a:lnTo>
                    <a:pt x="160" y="384"/>
                  </a:lnTo>
                  <a:lnTo>
                    <a:pt x="160" y="392"/>
                  </a:lnTo>
                  <a:lnTo>
                    <a:pt x="152" y="416"/>
                  </a:lnTo>
                  <a:lnTo>
                    <a:pt x="136" y="416"/>
                  </a:lnTo>
                  <a:lnTo>
                    <a:pt x="128" y="408"/>
                  </a:lnTo>
                  <a:lnTo>
                    <a:pt x="64" y="424"/>
                  </a:lnTo>
                  <a:lnTo>
                    <a:pt x="56" y="416"/>
                  </a:lnTo>
                  <a:lnTo>
                    <a:pt x="80" y="368"/>
                  </a:lnTo>
                  <a:lnTo>
                    <a:pt x="56" y="360"/>
                  </a:lnTo>
                  <a:lnTo>
                    <a:pt x="40" y="368"/>
                  </a:lnTo>
                  <a:lnTo>
                    <a:pt x="24" y="360"/>
                  </a:lnTo>
                  <a:lnTo>
                    <a:pt x="24" y="320"/>
                  </a:lnTo>
                  <a:lnTo>
                    <a:pt x="40" y="312"/>
                  </a:lnTo>
                  <a:lnTo>
                    <a:pt x="48" y="312"/>
                  </a:lnTo>
                  <a:lnTo>
                    <a:pt x="48" y="288"/>
                  </a:lnTo>
                  <a:lnTo>
                    <a:pt x="32" y="288"/>
                  </a:lnTo>
                  <a:lnTo>
                    <a:pt x="32" y="272"/>
                  </a:lnTo>
                  <a:lnTo>
                    <a:pt x="16" y="264"/>
                  </a:lnTo>
                  <a:lnTo>
                    <a:pt x="16" y="216"/>
                  </a:lnTo>
                  <a:lnTo>
                    <a:pt x="0" y="200"/>
                  </a:lnTo>
                  <a:lnTo>
                    <a:pt x="8" y="176"/>
                  </a:lnTo>
                  <a:lnTo>
                    <a:pt x="32" y="152"/>
                  </a:lnTo>
                  <a:lnTo>
                    <a:pt x="32" y="128"/>
                  </a:lnTo>
                  <a:lnTo>
                    <a:pt x="24" y="120"/>
                  </a:lnTo>
                  <a:lnTo>
                    <a:pt x="32" y="104"/>
                  </a:lnTo>
                  <a:lnTo>
                    <a:pt x="16" y="80"/>
                  </a:lnTo>
                  <a:lnTo>
                    <a:pt x="32" y="64"/>
                  </a:lnTo>
                  <a:lnTo>
                    <a:pt x="56" y="56"/>
                  </a:lnTo>
                  <a:lnTo>
                    <a:pt x="112" y="24"/>
                  </a:lnTo>
                  <a:lnTo>
                    <a:pt x="144" y="8"/>
                  </a:lnTo>
                  <a:lnTo>
                    <a:pt x="168" y="8"/>
                  </a:lnTo>
                  <a:lnTo>
                    <a:pt x="184" y="0"/>
                  </a:lnTo>
                  <a:lnTo>
                    <a:pt x="192" y="8"/>
                  </a:lnTo>
                  <a:lnTo>
                    <a:pt x="184" y="16"/>
                  </a:lnTo>
                  <a:lnTo>
                    <a:pt x="184" y="32"/>
                  </a:lnTo>
                  <a:lnTo>
                    <a:pt x="208" y="32"/>
                  </a:lnTo>
                  <a:lnTo>
                    <a:pt x="208" y="16"/>
                  </a:lnTo>
                  <a:lnTo>
                    <a:pt x="216" y="0"/>
                  </a:lnTo>
                  <a:lnTo>
                    <a:pt x="232" y="16"/>
                  </a:lnTo>
                  <a:lnTo>
                    <a:pt x="240" y="32"/>
                  </a:lnTo>
                  <a:lnTo>
                    <a:pt x="272" y="32"/>
                  </a:lnTo>
                  <a:lnTo>
                    <a:pt x="272" y="40"/>
                  </a:lnTo>
                </a:path>
              </a:pathLst>
            </a:custGeom>
            <a:grpFill/>
            <a:ln w="9525" cmpd="sng">
              <a:solidFill>
                <a:schemeClr val="bg1"/>
              </a:solidFill>
              <a:bevel/>
              <a:headEnd/>
              <a:tailEnd/>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34" name="Freeform 24"/>
            <p:cNvSpPr>
              <a:spLocks noChangeArrowheads="1"/>
            </p:cNvSpPr>
            <p:nvPr/>
          </p:nvSpPr>
          <p:spPr bwMode="auto">
            <a:xfrm>
              <a:off x="3217132" y="3131509"/>
              <a:ext cx="594104" cy="714717"/>
            </a:xfrm>
            <a:custGeom>
              <a:avLst/>
              <a:gdLst>
                <a:gd name="T0" fmla="*/ 841 w 353"/>
                <a:gd name="T1" fmla="*/ 178 h 417"/>
                <a:gd name="T2" fmla="*/ 860 w 353"/>
                <a:gd name="T3" fmla="*/ 218 h 417"/>
                <a:gd name="T4" fmla="*/ 781 w 353"/>
                <a:gd name="T5" fmla="*/ 300 h 417"/>
                <a:gd name="T6" fmla="*/ 799 w 353"/>
                <a:gd name="T7" fmla="*/ 367 h 417"/>
                <a:gd name="T8" fmla="*/ 799 w 353"/>
                <a:gd name="T9" fmla="*/ 451 h 417"/>
                <a:gd name="T10" fmla="*/ 819 w 353"/>
                <a:gd name="T11" fmla="*/ 491 h 417"/>
                <a:gd name="T12" fmla="*/ 880 w 353"/>
                <a:gd name="T13" fmla="*/ 532 h 417"/>
                <a:gd name="T14" fmla="*/ 819 w 353"/>
                <a:gd name="T15" fmla="*/ 546 h 417"/>
                <a:gd name="T16" fmla="*/ 799 w 353"/>
                <a:gd name="T17" fmla="*/ 626 h 417"/>
                <a:gd name="T18" fmla="*/ 681 w 353"/>
                <a:gd name="T19" fmla="*/ 682 h 417"/>
                <a:gd name="T20" fmla="*/ 560 w 353"/>
                <a:gd name="T21" fmla="*/ 640 h 417"/>
                <a:gd name="T22" fmla="*/ 539 w 353"/>
                <a:gd name="T23" fmla="*/ 695 h 417"/>
                <a:gd name="T24" fmla="*/ 480 w 353"/>
                <a:gd name="T25" fmla="*/ 710 h 417"/>
                <a:gd name="T26" fmla="*/ 422 w 353"/>
                <a:gd name="T27" fmla="*/ 655 h 417"/>
                <a:gd name="T28" fmla="*/ 381 w 353"/>
                <a:gd name="T29" fmla="*/ 682 h 417"/>
                <a:gd name="T30" fmla="*/ 360 w 353"/>
                <a:gd name="T31" fmla="*/ 601 h 417"/>
                <a:gd name="T32" fmla="*/ 381 w 353"/>
                <a:gd name="T33" fmla="*/ 532 h 417"/>
                <a:gd name="T34" fmla="*/ 360 w 353"/>
                <a:gd name="T35" fmla="*/ 491 h 417"/>
                <a:gd name="T36" fmla="*/ 239 w 353"/>
                <a:gd name="T37" fmla="*/ 532 h 417"/>
                <a:gd name="T38" fmla="*/ 160 w 353"/>
                <a:gd name="T39" fmla="*/ 517 h 417"/>
                <a:gd name="T40" fmla="*/ 79 w 353"/>
                <a:gd name="T41" fmla="*/ 532 h 417"/>
                <a:gd name="T42" fmla="*/ 60 w 353"/>
                <a:gd name="T43" fmla="*/ 517 h 417"/>
                <a:gd name="T44" fmla="*/ 41 w 353"/>
                <a:gd name="T45" fmla="*/ 451 h 417"/>
                <a:gd name="T46" fmla="*/ 60 w 353"/>
                <a:gd name="T47" fmla="*/ 408 h 417"/>
                <a:gd name="T48" fmla="*/ 0 w 353"/>
                <a:gd name="T49" fmla="*/ 382 h 417"/>
                <a:gd name="T50" fmla="*/ 60 w 353"/>
                <a:gd name="T51" fmla="*/ 286 h 417"/>
                <a:gd name="T52" fmla="*/ 60 w 353"/>
                <a:gd name="T53" fmla="*/ 231 h 417"/>
                <a:gd name="T54" fmla="*/ 60 w 353"/>
                <a:gd name="T55" fmla="*/ 206 h 417"/>
                <a:gd name="T56" fmla="*/ 121 w 353"/>
                <a:gd name="T57" fmla="*/ 56 h 417"/>
                <a:gd name="T58" fmla="*/ 259 w 353"/>
                <a:gd name="T59" fmla="*/ 69 h 417"/>
                <a:gd name="T60" fmla="*/ 281 w 353"/>
                <a:gd name="T61" fmla="*/ 0 h 417"/>
                <a:gd name="T62" fmla="*/ 459 w 353"/>
                <a:gd name="T63" fmla="*/ 27 h 417"/>
                <a:gd name="T64" fmla="*/ 620 w 353"/>
                <a:gd name="T65" fmla="*/ 69 h 417"/>
                <a:gd name="T66" fmla="*/ 722 w 353"/>
                <a:gd name="T67" fmla="*/ 56 h 417"/>
                <a:gd name="T68" fmla="*/ 759 w 353"/>
                <a:gd name="T69" fmla="*/ 136 h 41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3"/>
                <a:gd name="T106" fmla="*/ 0 h 417"/>
                <a:gd name="T107" fmla="*/ 353 w 353"/>
                <a:gd name="T108" fmla="*/ 417 h 41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3" h="417">
                  <a:moveTo>
                    <a:pt x="320" y="80"/>
                  </a:moveTo>
                  <a:lnTo>
                    <a:pt x="336" y="104"/>
                  </a:lnTo>
                  <a:lnTo>
                    <a:pt x="328" y="120"/>
                  </a:lnTo>
                  <a:lnTo>
                    <a:pt x="344" y="128"/>
                  </a:lnTo>
                  <a:lnTo>
                    <a:pt x="328" y="152"/>
                  </a:lnTo>
                  <a:lnTo>
                    <a:pt x="312" y="176"/>
                  </a:lnTo>
                  <a:lnTo>
                    <a:pt x="304" y="200"/>
                  </a:lnTo>
                  <a:lnTo>
                    <a:pt x="320" y="216"/>
                  </a:lnTo>
                  <a:lnTo>
                    <a:pt x="320" y="248"/>
                  </a:lnTo>
                  <a:lnTo>
                    <a:pt x="320" y="264"/>
                  </a:lnTo>
                  <a:lnTo>
                    <a:pt x="336" y="272"/>
                  </a:lnTo>
                  <a:lnTo>
                    <a:pt x="328" y="288"/>
                  </a:lnTo>
                  <a:lnTo>
                    <a:pt x="352" y="288"/>
                  </a:lnTo>
                  <a:lnTo>
                    <a:pt x="352" y="312"/>
                  </a:lnTo>
                  <a:lnTo>
                    <a:pt x="344" y="312"/>
                  </a:lnTo>
                  <a:lnTo>
                    <a:pt x="328" y="320"/>
                  </a:lnTo>
                  <a:lnTo>
                    <a:pt x="328" y="360"/>
                  </a:lnTo>
                  <a:lnTo>
                    <a:pt x="320" y="368"/>
                  </a:lnTo>
                  <a:lnTo>
                    <a:pt x="264" y="368"/>
                  </a:lnTo>
                  <a:lnTo>
                    <a:pt x="272" y="400"/>
                  </a:lnTo>
                  <a:lnTo>
                    <a:pt x="248" y="400"/>
                  </a:lnTo>
                  <a:lnTo>
                    <a:pt x="224" y="376"/>
                  </a:lnTo>
                  <a:lnTo>
                    <a:pt x="216" y="384"/>
                  </a:lnTo>
                  <a:lnTo>
                    <a:pt x="216" y="408"/>
                  </a:lnTo>
                  <a:lnTo>
                    <a:pt x="200" y="408"/>
                  </a:lnTo>
                  <a:lnTo>
                    <a:pt x="192" y="416"/>
                  </a:lnTo>
                  <a:lnTo>
                    <a:pt x="168" y="416"/>
                  </a:lnTo>
                  <a:lnTo>
                    <a:pt x="168" y="384"/>
                  </a:lnTo>
                  <a:lnTo>
                    <a:pt x="152" y="384"/>
                  </a:lnTo>
                  <a:lnTo>
                    <a:pt x="152" y="400"/>
                  </a:lnTo>
                  <a:lnTo>
                    <a:pt x="136" y="400"/>
                  </a:lnTo>
                  <a:lnTo>
                    <a:pt x="144" y="352"/>
                  </a:lnTo>
                  <a:lnTo>
                    <a:pt x="152" y="336"/>
                  </a:lnTo>
                  <a:lnTo>
                    <a:pt x="152" y="312"/>
                  </a:lnTo>
                  <a:lnTo>
                    <a:pt x="152" y="296"/>
                  </a:lnTo>
                  <a:lnTo>
                    <a:pt x="144" y="288"/>
                  </a:lnTo>
                  <a:lnTo>
                    <a:pt x="96" y="296"/>
                  </a:lnTo>
                  <a:lnTo>
                    <a:pt x="96" y="312"/>
                  </a:lnTo>
                  <a:lnTo>
                    <a:pt x="72" y="320"/>
                  </a:lnTo>
                  <a:lnTo>
                    <a:pt x="64" y="304"/>
                  </a:lnTo>
                  <a:lnTo>
                    <a:pt x="56" y="320"/>
                  </a:lnTo>
                  <a:lnTo>
                    <a:pt x="32" y="312"/>
                  </a:lnTo>
                  <a:lnTo>
                    <a:pt x="32" y="304"/>
                  </a:lnTo>
                  <a:lnTo>
                    <a:pt x="24" y="304"/>
                  </a:lnTo>
                  <a:lnTo>
                    <a:pt x="24" y="288"/>
                  </a:lnTo>
                  <a:lnTo>
                    <a:pt x="16" y="264"/>
                  </a:lnTo>
                  <a:lnTo>
                    <a:pt x="32" y="256"/>
                  </a:lnTo>
                  <a:lnTo>
                    <a:pt x="24" y="240"/>
                  </a:lnTo>
                  <a:lnTo>
                    <a:pt x="0" y="240"/>
                  </a:lnTo>
                  <a:lnTo>
                    <a:pt x="0" y="224"/>
                  </a:lnTo>
                  <a:lnTo>
                    <a:pt x="24" y="192"/>
                  </a:lnTo>
                  <a:lnTo>
                    <a:pt x="24" y="168"/>
                  </a:lnTo>
                  <a:lnTo>
                    <a:pt x="32" y="160"/>
                  </a:lnTo>
                  <a:lnTo>
                    <a:pt x="24" y="136"/>
                  </a:lnTo>
                  <a:lnTo>
                    <a:pt x="16" y="136"/>
                  </a:lnTo>
                  <a:lnTo>
                    <a:pt x="24" y="120"/>
                  </a:lnTo>
                  <a:lnTo>
                    <a:pt x="16" y="80"/>
                  </a:lnTo>
                  <a:lnTo>
                    <a:pt x="48" y="32"/>
                  </a:lnTo>
                  <a:lnTo>
                    <a:pt x="80" y="32"/>
                  </a:lnTo>
                  <a:lnTo>
                    <a:pt x="104" y="40"/>
                  </a:lnTo>
                  <a:lnTo>
                    <a:pt x="96" y="8"/>
                  </a:lnTo>
                  <a:lnTo>
                    <a:pt x="112" y="0"/>
                  </a:lnTo>
                  <a:lnTo>
                    <a:pt x="152" y="16"/>
                  </a:lnTo>
                  <a:lnTo>
                    <a:pt x="184" y="16"/>
                  </a:lnTo>
                  <a:lnTo>
                    <a:pt x="208" y="40"/>
                  </a:lnTo>
                  <a:lnTo>
                    <a:pt x="248" y="40"/>
                  </a:lnTo>
                  <a:lnTo>
                    <a:pt x="256" y="48"/>
                  </a:lnTo>
                  <a:lnTo>
                    <a:pt x="288" y="32"/>
                  </a:lnTo>
                  <a:lnTo>
                    <a:pt x="304" y="32"/>
                  </a:lnTo>
                  <a:lnTo>
                    <a:pt x="304" y="80"/>
                  </a:lnTo>
                  <a:lnTo>
                    <a:pt x="320" y="80"/>
                  </a:lnTo>
                </a:path>
              </a:pathLst>
            </a:custGeom>
            <a:grpFill/>
            <a:ln w="9525" cmpd="sng">
              <a:solidFill>
                <a:schemeClr val="bg1"/>
              </a:solidFill>
              <a:bevel/>
              <a:headEnd/>
              <a:tailEnd/>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35" name="Freeform 25"/>
            <p:cNvSpPr>
              <a:spLocks noChangeArrowheads="1"/>
            </p:cNvSpPr>
            <p:nvPr/>
          </p:nvSpPr>
          <p:spPr bwMode="auto">
            <a:xfrm>
              <a:off x="3165288" y="2724860"/>
              <a:ext cx="822498" cy="545280"/>
            </a:xfrm>
            <a:custGeom>
              <a:avLst/>
              <a:gdLst>
                <a:gd name="T0" fmla="*/ 1216 w 489"/>
                <a:gd name="T1" fmla="*/ 404 h 321"/>
                <a:gd name="T2" fmla="*/ 1116 w 489"/>
                <a:gd name="T3" fmla="*/ 430 h 321"/>
                <a:gd name="T4" fmla="*/ 977 w 489"/>
                <a:gd name="T5" fmla="*/ 483 h 321"/>
                <a:gd name="T6" fmla="*/ 918 w 489"/>
                <a:gd name="T7" fmla="*/ 495 h 321"/>
                <a:gd name="T8" fmla="*/ 879 w 489"/>
                <a:gd name="T9" fmla="*/ 522 h 321"/>
                <a:gd name="T10" fmla="*/ 819 w 489"/>
                <a:gd name="T11" fmla="*/ 522 h 321"/>
                <a:gd name="T12" fmla="*/ 837 w 489"/>
                <a:gd name="T13" fmla="*/ 444 h 321"/>
                <a:gd name="T14" fmla="*/ 797 w 489"/>
                <a:gd name="T15" fmla="*/ 444 h 321"/>
                <a:gd name="T16" fmla="*/ 718 w 489"/>
                <a:gd name="T17" fmla="*/ 471 h 321"/>
                <a:gd name="T18" fmla="*/ 697 w 489"/>
                <a:gd name="T19" fmla="*/ 458 h 321"/>
                <a:gd name="T20" fmla="*/ 598 w 489"/>
                <a:gd name="T21" fmla="*/ 458 h 321"/>
                <a:gd name="T22" fmla="*/ 559 w 489"/>
                <a:gd name="T23" fmla="*/ 417 h 321"/>
                <a:gd name="T24" fmla="*/ 459 w 489"/>
                <a:gd name="T25" fmla="*/ 417 h 321"/>
                <a:gd name="T26" fmla="*/ 360 w 489"/>
                <a:gd name="T27" fmla="*/ 391 h 321"/>
                <a:gd name="T28" fmla="*/ 319 w 489"/>
                <a:gd name="T29" fmla="*/ 404 h 321"/>
                <a:gd name="T30" fmla="*/ 339 w 489"/>
                <a:gd name="T31" fmla="*/ 458 h 321"/>
                <a:gd name="T32" fmla="*/ 278 w 489"/>
                <a:gd name="T33" fmla="*/ 444 h 321"/>
                <a:gd name="T34" fmla="*/ 199 w 489"/>
                <a:gd name="T35" fmla="*/ 444 h 321"/>
                <a:gd name="T36" fmla="*/ 121 w 489"/>
                <a:gd name="T37" fmla="*/ 522 h 321"/>
                <a:gd name="T38" fmla="*/ 20 w 489"/>
                <a:gd name="T39" fmla="*/ 444 h 321"/>
                <a:gd name="T40" fmla="*/ 0 w 489"/>
                <a:gd name="T41" fmla="*/ 444 h 321"/>
                <a:gd name="T42" fmla="*/ 20 w 489"/>
                <a:gd name="T43" fmla="*/ 417 h 321"/>
                <a:gd name="T44" fmla="*/ 41 w 489"/>
                <a:gd name="T45" fmla="*/ 404 h 321"/>
                <a:gd name="T46" fmla="*/ 0 w 489"/>
                <a:gd name="T47" fmla="*/ 378 h 321"/>
                <a:gd name="T48" fmla="*/ 0 w 489"/>
                <a:gd name="T49" fmla="*/ 365 h 321"/>
                <a:gd name="T50" fmla="*/ 41 w 489"/>
                <a:gd name="T51" fmla="*/ 340 h 321"/>
                <a:gd name="T52" fmla="*/ 179 w 489"/>
                <a:gd name="T53" fmla="*/ 340 h 321"/>
                <a:gd name="T54" fmla="*/ 239 w 489"/>
                <a:gd name="T55" fmla="*/ 314 h 321"/>
                <a:gd name="T56" fmla="*/ 278 w 489"/>
                <a:gd name="T57" fmla="*/ 300 h 321"/>
                <a:gd name="T58" fmla="*/ 278 w 489"/>
                <a:gd name="T59" fmla="*/ 260 h 321"/>
                <a:gd name="T60" fmla="*/ 199 w 489"/>
                <a:gd name="T61" fmla="*/ 196 h 321"/>
                <a:gd name="T62" fmla="*/ 179 w 489"/>
                <a:gd name="T63" fmla="*/ 130 h 321"/>
                <a:gd name="T64" fmla="*/ 218 w 489"/>
                <a:gd name="T65" fmla="*/ 92 h 321"/>
                <a:gd name="T66" fmla="*/ 218 w 489"/>
                <a:gd name="T67" fmla="*/ 66 h 321"/>
                <a:gd name="T68" fmla="*/ 179 w 489"/>
                <a:gd name="T69" fmla="*/ 13 h 321"/>
                <a:gd name="T70" fmla="*/ 319 w 489"/>
                <a:gd name="T71" fmla="*/ 13 h 321"/>
                <a:gd name="T72" fmla="*/ 360 w 489"/>
                <a:gd name="T73" fmla="*/ 26 h 321"/>
                <a:gd name="T74" fmla="*/ 418 w 489"/>
                <a:gd name="T75" fmla="*/ 0 h 321"/>
                <a:gd name="T76" fmla="*/ 519 w 489"/>
                <a:gd name="T77" fmla="*/ 117 h 321"/>
                <a:gd name="T78" fmla="*/ 697 w 489"/>
                <a:gd name="T79" fmla="*/ 117 h 321"/>
                <a:gd name="T80" fmla="*/ 736 w 489"/>
                <a:gd name="T81" fmla="*/ 130 h 321"/>
                <a:gd name="T82" fmla="*/ 778 w 489"/>
                <a:gd name="T83" fmla="*/ 117 h 321"/>
                <a:gd name="T84" fmla="*/ 837 w 489"/>
                <a:gd name="T85" fmla="*/ 143 h 321"/>
                <a:gd name="T86" fmla="*/ 837 w 489"/>
                <a:gd name="T87" fmla="*/ 184 h 321"/>
                <a:gd name="T88" fmla="*/ 879 w 489"/>
                <a:gd name="T89" fmla="*/ 208 h 321"/>
                <a:gd name="T90" fmla="*/ 898 w 489"/>
                <a:gd name="T91" fmla="*/ 184 h 321"/>
                <a:gd name="T92" fmla="*/ 935 w 489"/>
                <a:gd name="T93" fmla="*/ 208 h 321"/>
                <a:gd name="T94" fmla="*/ 1017 w 489"/>
                <a:gd name="T95" fmla="*/ 208 h 321"/>
                <a:gd name="T96" fmla="*/ 1036 w 489"/>
                <a:gd name="T97" fmla="*/ 196 h 321"/>
                <a:gd name="T98" fmla="*/ 1157 w 489"/>
                <a:gd name="T99" fmla="*/ 248 h 321"/>
                <a:gd name="T100" fmla="*/ 1178 w 489"/>
                <a:gd name="T101" fmla="*/ 314 h 321"/>
                <a:gd name="T102" fmla="*/ 1178 w 489"/>
                <a:gd name="T103" fmla="*/ 352 h 321"/>
                <a:gd name="T104" fmla="*/ 1216 w 489"/>
                <a:gd name="T105" fmla="*/ 404 h 32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89"/>
                <a:gd name="T160" fmla="*/ 0 h 321"/>
                <a:gd name="T161" fmla="*/ 489 w 489"/>
                <a:gd name="T162" fmla="*/ 321 h 32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89" h="321">
                  <a:moveTo>
                    <a:pt x="488" y="248"/>
                  </a:moveTo>
                  <a:lnTo>
                    <a:pt x="448" y="264"/>
                  </a:lnTo>
                  <a:lnTo>
                    <a:pt x="392" y="296"/>
                  </a:lnTo>
                  <a:lnTo>
                    <a:pt x="368" y="304"/>
                  </a:lnTo>
                  <a:lnTo>
                    <a:pt x="352" y="320"/>
                  </a:lnTo>
                  <a:lnTo>
                    <a:pt x="328" y="320"/>
                  </a:lnTo>
                  <a:lnTo>
                    <a:pt x="336" y="272"/>
                  </a:lnTo>
                  <a:lnTo>
                    <a:pt x="320" y="272"/>
                  </a:lnTo>
                  <a:lnTo>
                    <a:pt x="288" y="288"/>
                  </a:lnTo>
                  <a:lnTo>
                    <a:pt x="280" y="280"/>
                  </a:lnTo>
                  <a:lnTo>
                    <a:pt x="240" y="280"/>
                  </a:lnTo>
                  <a:lnTo>
                    <a:pt x="224" y="256"/>
                  </a:lnTo>
                  <a:lnTo>
                    <a:pt x="184" y="256"/>
                  </a:lnTo>
                  <a:lnTo>
                    <a:pt x="144" y="240"/>
                  </a:lnTo>
                  <a:lnTo>
                    <a:pt x="128" y="248"/>
                  </a:lnTo>
                  <a:lnTo>
                    <a:pt x="136" y="280"/>
                  </a:lnTo>
                  <a:lnTo>
                    <a:pt x="112" y="272"/>
                  </a:lnTo>
                  <a:lnTo>
                    <a:pt x="80" y="272"/>
                  </a:lnTo>
                  <a:lnTo>
                    <a:pt x="48" y="320"/>
                  </a:lnTo>
                  <a:lnTo>
                    <a:pt x="8" y="272"/>
                  </a:lnTo>
                  <a:lnTo>
                    <a:pt x="0" y="272"/>
                  </a:lnTo>
                  <a:lnTo>
                    <a:pt x="8" y="256"/>
                  </a:lnTo>
                  <a:lnTo>
                    <a:pt x="16" y="248"/>
                  </a:lnTo>
                  <a:lnTo>
                    <a:pt x="0" y="232"/>
                  </a:lnTo>
                  <a:lnTo>
                    <a:pt x="0" y="224"/>
                  </a:lnTo>
                  <a:lnTo>
                    <a:pt x="16" y="208"/>
                  </a:lnTo>
                  <a:lnTo>
                    <a:pt x="72" y="208"/>
                  </a:lnTo>
                  <a:lnTo>
                    <a:pt x="96" y="192"/>
                  </a:lnTo>
                  <a:lnTo>
                    <a:pt x="112" y="184"/>
                  </a:lnTo>
                  <a:lnTo>
                    <a:pt x="112" y="160"/>
                  </a:lnTo>
                  <a:lnTo>
                    <a:pt x="80" y="120"/>
                  </a:lnTo>
                  <a:lnTo>
                    <a:pt x="72" y="80"/>
                  </a:lnTo>
                  <a:lnTo>
                    <a:pt x="88" y="56"/>
                  </a:lnTo>
                  <a:lnTo>
                    <a:pt x="88" y="40"/>
                  </a:lnTo>
                  <a:lnTo>
                    <a:pt x="72" y="8"/>
                  </a:lnTo>
                  <a:lnTo>
                    <a:pt x="128" y="8"/>
                  </a:lnTo>
                  <a:lnTo>
                    <a:pt x="144" y="16"/>
                  </a:lnTo>
                  <a:lnTo>
                    <a:pt x="168" y="0"/>
                  </a:lnTo>
                  <a:lnTo>
                    <a:pt x="208" y="72"/>
                  </a:lnTo>
                  <a:lnTo>
                    <a:pt x="280" y="72"/>
                  </a:lnTo>
                  <a:lnTo>
                    <a:pt x="296" y="80"/>
                  </a:lnTo>
                  <a:lnTo>
                    <a:pt x="312" y="72"/>
                  </a:lnTo>
                  <a:lnTo>
                    <a:pt x="336" y="88"/>
                  </a:lnTo>
                  <a:lnTo>
                    <a:pt x="336" y="112"/>
                  </a:lnTo>
                  <a:lnTo>
                    <a:pt x="352" y="128"/>
                  </a:lnTo>
                  <a:lnTo>
                    <a:pt x="360" y="112"/>
                  </a:lnTo>
                  <a:lnTo>
                    <a:pt x="376" y="128"/>
                  </a:lnTo>
                  <a:lnTo>
                    <a:pt x="408" y="128"/>
                  </a:lnTo>
                  <a:lnTo>
                    <a:pt x="416" y="120"/>
                  </a:lnTo>
                  <a:lnTo>
                    <a:pt x="464" y="152"/>
                  </a:lnTo>
                  <a:lnTo>
                    <a:pt x="472" y="192"/>
                  </a:lnTo>
                  <a:lnTo>
                    <a:pt x="472" y="216"/>
                  </a:lnTo>
                  <a:lnTo>
                    <a:pt x="488" y="248"/>
                  </a:lnTo>
                </a:path>
              </a:pathLst>
            </a:custGeom>
            <a:grpFill/>
            <a:ln w="9525" cmpd="sng">
              <a:solidFill>
                <a:schemeClr val="bg1"/>
              </a:solidFill>
              <a:bevel/>
              <a:headEnd/>
              <a:tailEnd/>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36" name="Freeform 26"/>
            <p:cNvSpPr>
              <a:spLocks noChangeArrowheads="1"/>
            </p:cNvSpPr>
            <p:nvPr/>
          </p:nvSpPr>
          <p:spPr bwMode="auto">
            <a:xfrm>
              <a:off x="3823847" y="2532317"/>
              <a:ext cx="512835" cy="657725"/>
            </a:xfrm>
            <a:custGeom>
              <a:avLst/>
              <a:gdLst>
                <a:gd name="T0" fmla="*/ 218 w 305"/>
                <a:gd name="T1" fmla="*/ 0 h 385"/>
                <a:gd name="T2" fmla="*/ 319 w 305"/>
                <a:gd name="T3" fmla="*/ 53 h 385"/>
                <a:gd name="T4" fmla="*/ 438 w 305"/>
                <a:gd name="T5" fmla="*/ 109 h 385"/>
                <a:gd name="T6" fmla="*/ 498 w 305"/>
                <a:gd name="T7" fmla="*/ 161 h 385"/>
                <a:gd name="T8" fmla="*/ 598 w 305"/>
                <a:gd name="T9" fmla="*/ 227 h 385"/>
                <a:gd name="T10" fmla="*/ 676 w 305"/>
                <a:gd name="T11" fmla="*/ 241 h 385"/>
                <a:gd name="T12" fmla="*/ 619 w 305"/>
                <a:gd name="T13" fmla="*/ 241 h 385"/>
                <a:gd name="T14" fmla="*/ 577 w 305"/>
                <a:gd name="T15" fmla="*/ 295 h 385"/>
                <a:gd name="T16" fmla="*/ 619 w 305"/>
                <a:gd name="T17" fmla="*/ 375 h 385"/>
                <a:gd name="T18" fmla="*/ 718 w 305"/>
                <a:gd name="T19" fmla="*/ 416 h 385"/>
                <a:gd name="T20" fmla="*/ 718 w 305"/>
                <a:gd name="T21" fmla="*/ 497 h 385"/>
                <a:gd name="T22" fmla="*/ 697 w 305"/>
                <a:gd name="T23" fmla="*/ 538 h 385"/>
                <a:gd name="T24" fmla="*/ 656 w 305"/>
                <a:gd name="T25" fmla="*/ 523 h 385"/>
                <a:gd name="T26" fmla="*/ 676 w 305"/>
                <a:gd name="T27" fmla="*/ 578 h 385"/>
                <a:gd name="T28" fmla="*/ 656 w 305"/>
                <a:gd name="T29" fmla="*/ 604 h 385"/>
                <a:gd name="T30" fmla="*/ 559 w 305"/>
                <a:gd name="T31" fmla="*/ 643 h 385"/>
                <a:gd name="T32" fmla="*/ 458 w 305"/>
                <a:gd name="T33" fmla="*/ 643 h 385"/>
                <a:gd name="T34" fmla="*/ 377 w 305"/>
                <a:gd name="T35" fmla="*/ 618 h 385"/>
                <a:gd name="T36" fmla="*/ 319 w 305"/>
                <a:gd name="T37" fmla="*/ 643 h 385"/>
                <a:gd name="T38" fmla="*/ 338 w 305"/>
                <a:gd name="T39" fmla="*/ 604 h 385"/>
                <a:gd name="T40" fmla="*/ 300 w 305"/>
                <a:gd name="T41" fmla="*/ 618 h 385"/>
                <a:gd name="T42" fmla="*/ 199 w 305"/>
                <a:gd name="T43" fmla="*/ 523 h 385"/>
                <a:gd name="T44" fmla="*/ 179 w 305"/>
                <a:gd name="T45" fmla="*/ 443 h 385"/>
                <a:gd name="T46" fmla="*/ 179 w 305"/>
                <a:gd name="T47" fmla="*/ 363 h 385"/>
                <a:gd name="T48" fmla="*/ 179 w 305"/>
                <a:gd name="T49" fmla="*/ 267 h 385"/>
                <a:gd name="T50" fmla="*/ 60 w 305"/>
                <a:gd name="T51" fmla="*/ 255 h 385"/>
                <a:gd name="T52" fmla="*/ 0 w 305"/>
                <a:gd name="T53" fmla="*/ 227 h 385"/>
                <a:gd name="T54" fmla="*/ 79 w 305"/>
                <a:gd name="T55" fmla="*/ 202 h 385"/>
                <a:gd name="T56" fmla="*/ 101 w 305"/>
                <a:gd name="T57" fmla="*/ 67 h 385"/>
                <a:gd name="T58" fmla="*/ 179 w 305"/>
                <a:gd name="T59" fmla="*/ 94 h 385"/>
                <a:gd name="T60" fmla="*/ 259 w 305"/>
                <a:gd name="T61" fmla="*/ 80 h 385"/>
                <a:gd name="T62" fmla="*/ 199 w 305"/>
                <a:gd name="T63" fmla="*/ 27 h 38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05"/>
                <a:gd name="T97" fmla="*/ 0 h 385"/>
                <a:gd name="T98" fmla="*/ 305 w 305"/>
                <a:gd name="T99" fmla="*/ 385 h 38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05" h="385">
                  <a:moveTo>
                    <a:pt x="80" y="8"/>
                  </a:moveTo>
                  <a:lnTo>
                    <a:pt x="88" y="0"/>
                  </a:lnTo>
                  <a:lnTo>
                    <a:pt x="120" y="8"/>
                  </a:lnTo>
                  <a:lnTo>
                    <a:pt x="128" y="32"/>
                  </a:lnTo>
                  <a:lnTo>
                    <a:pt x="152" y="32"/>
                  </a:lnTo>
                  <a:lnTo>
                    <a:pt x="176" y="64"/>
                  </a:lnTo>
                  <a:lnTo>
                    <a:pt x="184" y="56"/>
                  </a:lnTo>
                  <a:lnTo>
                    <a:pt x="200" y="96"/>
                  </a:lnTo>
                  <a:lnTo>
                    <a:pt x="224" y="136"/>
                  </a:lnTo>
                  <a:lnTo>
                    <a:pt x="240" y="136"/>
                  </a:lnTo>
                  <a:lnTo>
                    <a:pt x="256" y="120"/>
                  </a:lnTo>
                  <a:lnTo>
                    <a:pt x="272" y="144"/>
                  </a:lnTo>
                  <a:lnTo>
                    <a:pt x="256" y="160"/>
                  </a:lnTo>
                  <a:lnTo>
                    <a:pt x="248" y="144"/>
                  </a:lnTo>
                  <a:lnTo>
                    <a:pt x="232" y="144"/>
                  </a:lnTo>
                  <a:lnTo>
                    <a:pt x="232" y="176"/>
                  </a:lnTo>
                  <a:lnTo>
                    <a:pt x="224" y="192"/>
                  </a:lnTo>
                  <a:lnTo>
                    <a:pt x="248" y="224"/>
                  </a:lnTo>
                  <a:lnTo>
                    <a:pt x="248" y="248"/>
                  </a:lnTo>
                  <a:lnTo>
                    <a:pt x="288" y="248"/>
                  </a:lnTo>
                  <a:lnTo>
                    <a:pt x="304" y="264"/>
                  </a:lnTo>
                  <a:lnTo>
                    <a:pt x="288" y="296"/>
                  </a:lnTo>
                  <a:lnTo>
                    <a:pt x="296" y="320"/>
                  </a:lnTo>
                  <a:lnTo>
                    <a:pt x="280" y="320"/>
                  </a:lnTo>
                  <a:lnTo>
                    <a:pt x="280" y="312"/>
                  </a:lnTo>
                  <a:lnTo>
                    <a:pt x="264" y="312"/>
                  </a:lnTo>
                  <a:lnTo>
                    <a:pt x="264" y="328"/>
                  </a:lnTo>
                  <a:lnTo>
                    <a:pt x="272" y="344"/>
                  </a:lnTo>
                  <a:lnTo>
                    <a:pt x="264" y="344"/>
                  </a:lnTo>
                  <a:lnTo>
                    <a:pt x="264" y="360"/>
                  </a:lnTo>
                  <a:lnTo>
                    <a:pt x="232" y="384"/>
                  </a:lnTo>
                  <a:lnTo>
                    <a:pt x="224" y="384"/>
                  </a:lnTo>
                  <a:lnTo>
                    <a:pt x="216" y="376"/>
                  </a:lnTo>
                  <a:lnTo>
                    <a:pt x="184" y="384"/>
                  </a:lnTo>
                  <a:lnTo>
                    <a:pt x="168" y="352"/>
                  </a:lnTo>
                  <a:lnTo>
                    <a:pt x="152" y="368"/>
                  </a:lnTo>
                  <a:lnTo>
                    <a:pt x="152" y="384"/>
                  </a:lnTo>
                  <a:lnTo>
                    <a:pt x="128" y="384"/>
                  </a:lnTo>
                  <a:lnTo>
                    <a:pt x="128" y="368"/>
                  </a:lnTo>
                  <a:lnTo>
                    <a:pt x="136" y="360"/>
                  </a:lnTo>
                  <a:lnTo>
                    <a:pt x="128" y="352"/>
                  </a:lnTo>
                  <a:lnTo>
                    <a:pt x="120" y="368"/>
                  </a:lnTo>
                  <a:lnTo>
                    <a:pt x="88" y="360"/>
                  </a:lnTo>
                  <a:lnTo>
                    <a:pt x="80" y="312"/>
                  </a:lnTo>
                  <a:lnTo>
                    <a:pt x="80" y="296"/>
                  </a:lnTo>
                  <a:lnTo>
                    <a:pt x="72" y="264"/>
                  </a:lnTo>
                  <a:lnTo>
                    <a:pt x="32" y="240"/>
                  </a:lnTo>
                  <a:lnTo>
                    <a:pt x="72" y="216"/>
                  </a:lnTo>
                  <a:lnTo>
                    <a:pt x="80" y="216"/>
                  </a:lnTo>
                  <a:lnTo>
                    <a:pt x="72" y="160"/>
                  </a:lnTo>
                  <a:lnTo>
                    <a:pt x="48" y="168"/>
                  </a:lnTo>
                  <a:lnTo>
                    <a:pt x="24" y="152"/>
                  </a:lnTo>
                  <a:lnTo>
                    <a:pt x="16" y="136"/>
                  </a:lnTo>
                  <a:lnTo>
                    <a:pt x="0" y="136"/>
                  </a:lnTo>
                  <a:lnTo>
                    <a:pt x="8" y="120"/>
                  </a:lnTo>
                  <a:lnTo>
                    <a:pt x="32" y="120"/>
                  </a:lnTo>
                  <a:lnTo>
                    <a:pt x="40" y="88"/>
                  </a:lnTo>
                  <a:lnTo>
                    <a:pt x="40" y="40"/>
                  </a:lnTo>
                  <a:lnTo>
                    <a:pt x="48" y="40"/>
                  </a:lnTo>
                  <a:lnTo>
                    <a:pt x="72" y="56"/>
                  </a:lnTo>
                  <a:lnTo>
                    <a:pt x="80" y="72"/>
                  </a:lnTo>
                  <a:lnTo>
                    <a:pt x="104" y="48"/>
                  </a:lnTo>
                  <a:lnTo>
                    <a:pt x="104" y="32"/>
                  </a:lnTo>
                  <a:lnTo>
                    <a:pt x="80" y="16"/>
                  </a:lnTo>
                  <a:lnTo>
                    <a:pt x="80" y="8"/>
                  </a:lnTo>
                </a:path>
              </a:pathLst>
            </a:custGeom>
            <a:grpFill/>
            <a:ln w="9525" cmpd="sng">
              <a:solidFill>
                <a:schemeClr val="bg1"/>
              </a:solidFill>
              <a:bevel/>
              <a:headEnd/>
              <a:tailEnd/>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37" name="Freeform 27"/>
            <p:cNvSpPr>
              <a:spLocks noChangeArrowheads="1"/>
            </p:cNvSpPr>
            <p:nvPr/>
          </p:nvSpPr>
          <p:spPr bwMode="auto">
            <a:xfrm>
              <a:off x="3367059" y="2327452"/>
              <a:ext cx="634739" cy="614595"/>
            </a:xfrm>
            <a:custGeom>
              <a:avLst/>
              <a:gdLst>
                <a:gd name="T0" fmla="*/ 500 w 377"/>
                <a:gd name="T1" fmla="*/ 13 h 361"/>
                <a:gd name="T2" fmla="*/ 621 w 377"/>
                <a:gd name="T3" fmla="*/ 0 h 361"/>
                <a:gd name="T4" fmla="*/ 661 w 377"/>
                <a:gd name="T5" fmla="*/ 27 h 361"/>
                <a:gd name="T6" fmla="*/ 761 w 377"/>
                <a:gd name="T7" fmla="*/ 40 h 361"/>
                <a:gd name="T8" fmla="*/ 803 w 377"/>
                <a:gd name="T9" fmla="*/ 27 h 361"/>
                <a:gd name="T10" fmla="*/ 842 w 377"/>
                <a:gd name="T11" fmla="*/ 27 h 361"/>
                <a:gd name="T12" fmla="*/ 701 w 377"/>
                <a:gd name="T13" fmla="*/ 105 h 361"/>
                <a:gd name="T14" fmla="*/ 681 w 377"/>
                <a:gd name="T15" fmla="*/ 144 h 361"/>
                <a:gd name="T16" fmla="*/ 701 w 377"/>
                <a:gd name="T17" fmla="*/ 158 h 361"/>
                <a:gd name="T18" fmla="*/ 722 w 377"/>
                <a:gd name="T19" fmla="*/ 158 h 361"/>
                <a:gd name="T20" fmla="*/ 803 w 377"/>
                <a:gd name="T21" fmla="*/ 210 h 361"/>
                <a:gd name="T22" fmla="*/ 881 w 377"/>
                <a:gd name="T23" fmla="*/ 210 h 361"/>
                <a:gd name="T24" fmla="*/ 881 w 377"/>
                <a:gd name="T25" fmla="*/ 239 h 361"/>
                <a:gd name="T26" fmla="*/ 941 w 377"/>
                <a:gd name="T27" fmla="*/ 252 h 361"/>
                <a:gd name="T28" fmla="*/ 941 w 377"/>
                <a:gd name="T29" fmla="*/ 279 h 361"/>
                <a:gd name="T30" fmla="*/ 881 w 377"/>
                <a:gd name="T31" fmla="*/ 316 h 361"/>
                <a:gd name="T32" fmla="*/ 881 w 377"/>
                <a:gd name="T33" fmla="*/ 292 h 361"/>
                <a:gd name="T34" fmla="*/ 821 w 377"/>
                <a:gd name="T35" fmla="*/ 265 h 361"/>
                <a:gd name="T36" fmla="*/ 782 w 377"/>
                <a:gd name="T37" fmla="*/ 265 h 361"/>
                <a:gd name="T38" fmla="*/ 782 w 377"/>
                <a:gd name="T39" fmla="*/ 344 h 361"/>
                <a:gd name="T40" fmla="*/ 761 w 377"/>
                <a:gd name="T41" fmla="*/ 396 h 361"/>
                <a:gd name="T42" fmla="*/ 701 w 377"/>
                <a:gd name="T43" fmla="*/ 396 h 361"/>
                <a:gd name="T44" fmla="*/ 681 w 377"/>
                <a:gd name="T45" fmla="*/ 409 h 361"/>
                <a:gd name="T46" fmla="*/ 722 w 377"/>
                <a:gd name="T47" fmla="*/ 422 h 361"/>
                <a:gd name="T48" fmla="*/ 743 w 377"/>
                <a:gd name="T49" fmla="*/ 450 h 361"/>
                <a:gd name="T50" fmla="*/ 803 w 377"/>
                <a:gd name="T51" fmla="*/ 474 h 361"/>
                <a:gd name="T52" fmla="*/ 860 w 377"/>
                <a:gd name="T53" fmla="*/ 462 h 361"/>
                <a:gd name="T54" fmla="*/ 881 w 377"/>
                <a:gd name="T55" fmla="*/ 554 h 361"/>
                <a:gd name="T56" fmla="*/ 761 w 377"/>
                <a:gd name="T57" fmla="*/ 594 h 361"/>
                <a:gd name="T58" fmla="*/ 743 w 377"/>
                <a:gd name="T59" fmla="*/ 580 h 361"/>
                <a:gd name="T60" fmla="*/ 722 w 377"/>
                <a:gd name="T61" fmla="*/ 594 h 361"/>
                <a:gd name="T62" fmla="*/ 643 w 377"/>
                <a:gd name="T63" fmla="*/ 594 h 361"/>
                <a:gd name="T64" fmla="*/ 601 w 377"/>
                <a:gd name="T65" fmla="*/ 567 h 361"/>
                <a:gd name="T66" fmla="*/ 582 w 377"/>
                <a:gd name="T67" fmla="*/ 594 h 361"/>
                <a:gd name="T68" fmla="*/ 542 w 377"/>
                <a:gd name="T69" fmla="*/ 567 h 361"/>
                <a:gd name="T70" fmla="*/ 542 w 377"/>
                <a:gd name="T71" fmla="*/ 527 h 361"/>
                <a:gd name="T72" fmla="*/ 482 w 377"/>
                <a:gd name="T73" fmla="*/ 501 h 361"/>
                <a:gd name="T74" fmla="*/ 440 w 377"/>
                <a:gd name="T75" fmla="*/ 514 h 361"/>
                <a:gd name="T76" fmla="*/ 401 w 377"/>
                <a:gd name="T77" fmla="*/ 501 h 361"/>
                <a:gd name="T78" fmla="*/ 221 w 377"/>
                <a:gd name="T79" fmla="*/ 487 h 361"/>
                <a:gd name="T80" fmla="*/ 121 w 377"/>
                <a:gd name="T81" fmla="*/ 382 h 361"/>
                <a:gd name="T82" fmla="*/ 41 w 377"/>
                <a:gd name="T83" fmla="*/ 303 h 361"/>
                <a:gd name="T84" fmla="*/ 0 w 377"/>
                <a:gd name="T85" fmla="*/ 210 h 361"/>
                <a:gd name="T86" fmla="*/ 79 w 377"/>
                <a:gd name="T87" fmla="*/ 210 h 361"/>
                <a:gd name="T88" fmla="*/ 281 w 377"/>
                <a:gd name="T89" fmla="*/ 130 h 361"/>
                <a:gd name="T90" fmla="*/ 341 w 377"/>
                <a:gd name="T91" fmla="*/ 130 h 361"/>
                <a:gd name="T92" fmla="*/ 422 w 377"/>
                <a:gd name="T93" fmla="*/ 130 h 361"/>
                <a:gd name="T94" fmla="*/ 482 w 377"/>
                <a:gd name="T95" fmla="*/ 80 h 361"/>
                <a:gd name="T96" fmla="*/ 500 w 377"/>
                <a:gd name="T97" fmla="*/ 13 h 36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77"/>
                <a:gd name="T148" fmla="*/ 0 h 361"/>
                <a:gd name="T149" fmla="*/ 377 w 377"/>
                <a:gd name="T150" fmla="*/ 361 h 36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77" h="361">
                  <a:moveTo>
                    <a:pt x="200" y="8"/>
                  </a:moveTo>
                  <a:lnTo>
                    <a:pt x="248" y="0"/>
                  </a:lnTo>
                  <a:lnTo>
                    <a:pt x="264" y="16"/>
                  </a:lnTo>
                  <a:lnTo>
                    <a:pt x="304" y="24"/>
                  </a:lnTo>
                  <a:lnTo>
                    <a:pt x="320" y="16"/>
                  </a:lnTo>
                  <a:lnTo>
                    <a:pt x="336" y="16"/>
                  </a:lnTo>
                  <a:lnTo>
                    <a:pt x="280" y="64"/>
                  </a:lnTo>
                  <a:lnTo>
                    <a:pt x="272" y="88"/>
                  </a:lnTo>
                  <a:lnTo>
                    <a:pt x="280" y="96"/>
                  </a:lnTo>
                  <a:lnTo>
                    <a:pt x="288" y="96"/>
                  </a:lnTo>
                  <a:lnTo>
                    <a:pt x="320" y="128"/>
                  </a:lnTo>
                  <a:lnTo>
                    <a:pt x="352" y="128"/>
                  </a:lnTo>
                  <a:lnTo>
                    <a:pt x="352" y="144"/>
                  </a:lnTo>
                  <a:lnTo>
                    <a:pt x="376" y="152"/>
                  </a:lnTo>
                  <a:lnTo>
                    <a:pt x="376" y="168"/>
                  </a:lnTo>
                  <a:lnTo>
                    <a:pt x="352" y="192"/>
                  </a:lnTo>
                  <a:lnTo>
                    <a:pt x="352" y="176"/>
                  </a:lnTo>
                  <a:lnTo>
                    <a:pt x="328" y="160"/>
                  </a:lnTo>
                  <a:lnTo>
                    <a:pt x="312" y="160"/>
                  </a:lnTo>
                  <a:lnTo>
                    <a:pt x="312" y="208"/>
                  </a:lnTo>
                  <a:lnTo>
                    <a:pt x="304" y="240"/>
                  </a:lnTo>
                  <a:lnTo>
                    <a:pt x="280" y="240"/>
                  </a:lnTo>
                  <a:lnTo>
                    <a:pt x="272" y="248"/>
                  </a:lnTo>
                  <a:lnTo>
                    <a:pt x="288" y="256"/>
                  </a:lnTo>
                  <a:lnTo>
                    <a:pt x="296" y="272"/>
                  </a:lnTo>
                  <a:lnTo>
                    <a:pt x="320" y="288"/>
                  </a:lnTo>
                  <a:lnTo>
                    <a:pt x="344" y="280"/>
                  </a:lnTo>
                  <a:lnTo>
                    <a:pt x="352" y="336"/>
                  </a:lnTo>
                  <a:lnTo>
                    <a:pt x="304" y="360"/>
                  </a:lnTo>
                  <a:lnTo>
                    <a:pt x="296" y="352"/>
                  </a:lnTo>
                  <a:lnTo>
                    <a:pt x="288" y="360"/>
                  </a:lnTo>
                  <a:lnTo>
                    <a:pt x="256" y="360"/>
                  </a:lnTo>
                  <a:lnTo>
                    <a:pt x="240" y="344"/>
                  </a:lnTo>
                  <a:lnTo>
                    <a:pt x="232" y="360"/>
                  </a:lnTo>
                  <a:lnTo>
                    <a:pt x="216" y="344"/>
                  </a:lnTo>
                  <a:lnTo>
                    <a:pt x="216" y="320"/>
                  </a:lnTo>
                  <a:lnTo>
                    <a:pt x="192" y="304"/>
                  </a:lnTo>
                  <a:lnTo>
                    <a:pt x="176" y="312"/>
                  </a:lnTo>
                  <a:lnTo>
                    <a:pt x="160" y="304"/>
                  </a:lnTo>
                  <a:lnTo>
                    <a:pt x="88" y="296"/>
                  </a:lnTo>
                  <a:lnTo>
                    <a:pt x="48" y="232"/>
                  </a:lnTo>
                  <a:lnTo>
                    <a:pt x="16" y="184"/>
                  </a:lnTo>
                  <a:lnTo>
                    <a:pt x="0" y="128"/>
                  </a:lnTo>
                  <a:lnTo>
                    <a:pt x="32" y="128"/>
                  </a:lnTo>
                  <a:lnTo>
                    <a:pt x="112" y="80"/>
                  </a:lnTo>
                  <a:lnTo>
                    <a:pt x="136" y="80"/>
                  </a:lnTo>
                  <a:lnTo>
                    <a:pt x="168" y="80"/>
                  </a:lnTo>
                  <a:lnTo>
                    <a:pt x="192" y="48"/>
                  </a:lnTo>
                  <a:lnTo>
                    <a:pt x="200" y="8"/>
                  </a:lnTo>
                </a:path>
              </a:pathLst>
            </a:custGeom>
            <a:grpFill/>
            <a:ln w="9525" cmpd="sng">
              <a:solidFill>
                <a:schemeClr val="bg1"/>
              </a:solidFill>
              <a:bevel/>
              <a:headEnd/>
              <a:tailEnd/>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38" name="Freeform 28"/>
            <p:cNvSpPr>
              <a:spLocks noChangeArrowheads="1"/>
            </p:cNvSpPr>
            <p:nvPr/>
          </p:nvSpPr>
          <p:spPr bwMode="auto">
            <a:xfrm>
              <a:off x="3354448" y="1768309"/>
              <a:ext cx="418956" cy="780952"/>
            </a:xfrm>
            <a:custGeom>
              <a:avLst/>
              <a:gdLst>
                <a:gd name="T0" fmla="*/ 519 w 249"/>
                <a:gd name="T1" fmla="*/ 565 h 457"/>
                <a:gd name="T2" fmla="*/ 498 w 249"/>
                <a:gd name="T3" fmla="*/ 632 h 457"/>
                <a:gd name="T4" fmla="*/ 438 w 249"/>
                <a:gd name="T5" fmla="*/ 687 h 457"/>
                <a:gd name="T6" fmla="*/ 339 w 249"/>
                <a:gd name="T7" fmla="*/ 673 h 457"/>
                <a:gd name="T8" fmla="*/ 199 w 249"/>
                <a:gd name="T9" fmla="*/ 724 h 457"/>
                <a:gd name="T10" fmla="*/ 101 w 249"/>
                <a:gd name="T11" fmla="*/ 765 h 457"/>
                <a:gd name="T12" fmla="*/ 20 w 249"/>
                <a:gd name="T13" fmla="*/ 765 h 457"/>
                <a:gd name="T14" fmla="*/ 0 w 249"/>
                <a:gd name="T15" fmla="*/ 752 h 457"/>
                <a:gd name="T16" fmla="*/ 41 w 249"/>
                <a:gd name="T17" fmla="*/ 646 h 457"/>
                <a:gd name="T18" fmla="*/ 60 w 249"/>
                <a:gd name="T19" fmla="*/ 619 h 457"/>
                <a:gd name="T20" fmla="*/ 20 w 249"/>
                <a:gd name="T21" fmla="*/ 551 h 457"/>
                <a:gd name="T22" fmla="*/ 41 w 249"/>
                <a:gd name="T23" fmla="*/ 444 h 457"/>
                <a:gd name="T24" fmla="*/ 60 w 249"/>
                <a:gd name="T25" fmla="*/ 376 h 457"/>
                <a:gd name="T26" fmla="*/ 79 w 249"/>
                <a:gd name="T27" fmla="*/ 349 h 457"/>
                <a:gd name="T28" fmla="*/ 41 w 249"/>
                <a:gd name="T29" fmla="*/ 323 h 457"/>
                <a:gd name="T30" fmla="*/ 79 w 249"/>
                <a:gd name="T31" fmla="*/ 270 h 457"/>
                <a:gd name="T32" fmla="*/ 138 w 249"/>
                <a:gd name="T33" fmla="*/ 189 h 457"/>
                <a:gd name="T34" fmla="*/ 138 w 249"/>
                <a:gd name="T35" fmla="*/ 135 h 457"/>
                <a:gd name="T36" fmla="*/ 179 w 249"/>
                <a:gd name="T37" fmla="*/ 135 h 457"/>
                <a:gd name="T38" fmla="*/ 300 w 249"/>
                <a:gd name="T39" fmla="*/ 41 h 457"/>
                <a:gd name="T40" fmla="*/ 360 w 249"/>
                <a:gd name="T41" fmla="*/ 27 h 457"/>
                <a:gd name="T42" fmla="*/ 421 w 249"/>
                <a:gd name="T43" fmla="*/ 0 h 457"/>
                <a:gd name="T44" fmla="*/ 438 w 249"/>
                <a:gd name="T45" fmla="*/ 13 h 457"/>
                <a:gd name="T46" fmla="*/ 538 w 249"/>
                <a:gd name="T47" fmla="*/ 0 h 457"/>
                <a:gd name="T48" fmla="*/ 598 w 249"/>
                <a:gd name="T49" fmla="*/ 41 h 457"/>
                <a:gd name="T50" fmla="*/ 538 w 249"/>
                <a:gd name="T51" fmla="*/ 54 h 457"/>
                <a:gd name="T52" fmla="*/ 519 w 249"/>
                <a:gd name="T53" fmla="*/ 80 h 457"/>
                <a:gd name="T54" fmla="*/ 598 w 249"/>
                <a:gd name="T55" fmla="*/ 80 h 457"/>
                <a:gd name="T56" fmla="*/ 620 w 249"/>
                <a:gd name="T57" fmla="*/ 149 h 457"/>
                <a:gd name="T58" fmla="*/ 580 w 249"/>
                <a:gd name="T59" fmla="*/ 202 h 457"/>
                <a:gd name="T60" fmla="*/ 538 w 249"/>
                <a:gd name="T61" fmla="*/ 175 h 457"/>
                <a:gd name="T62" fmla="*/ 480 w 249"/>
                <a:gd name="T63" fmla="*/ 202 h 457"/>
                <a:gd name="T64" fmla="*/ 498 w 249"/>
                <a:gd name="T65" fmla="*/ 229 h 457"/>
                <a:gd name="T66" fmla="*/ 459 w 249"/>
                <a:gd name="T67" fmla="*/ 270 h 457"/>
                <a:gd name="T68" fmla="*/ 560 w 249"/>
                <a:gd name="T69" fmla="*/ 363 h 457"/>
                <a:gd name="T70" fmla="*/ 480 w 249"/>
                <a:gd name="T71" fmla="*/ 510 h 457"/>
                <a:gd name="T72" fmla="*/ 519 w 249"/>
                <a:gd name="T73" fmla="*/ 565 h 45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49"/>
                <a:gd name="T112" fmla="*/ 0 h 457"/>
                <a:gd name="T113" fmla="*/ 249 w 249"/>
                <a:gd name="T114" fmla="*/ 457 h 45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49" h="457">
                  <a:moveTo>
                    <a:pt x="208" y="336"/>
                  </a:moveTo>
                  <a:lnTo>
                    <a:pt x="200" y="376"/>
                  </a:lnTo>
                  <a:lnTo>
                    <a:pt x="176" y="408"/>
                  </a:lnTo>
                  <a:lnTo>
                    <a:pt x="136" y="400"/>
                  </a:lnTo>
                  <a:lnTo>
                    <a:pt x="80" y="432"/>
                  </a:lnTo>
                  <a:lnTo>
                    <a:pt x="40" y="456"/>
                  </a:lnTo>
                  <a:lnTo>
                    <a:pt x="8" y="456"/>
                  </a:lnTo>
                  <a:lnTo>
                    <a:pt x="0" y="448"/>
                  </a:lnTo>
                  <a:lnTo>
                    <a:pt x="16" y="384"/>
                  </a:lnTo>
                  <a:lnTo>
                    <a:pt x="24" y="368"/>
                  </a:lnTo>
                  <a:lnTo>
                    <a:pt x="8" y="328"/>
                  </a:lnTo>
                  <a:lnTo>
                    <a:pt x="16" y="264"/>
                  </a:lnTo>
                  <a:lnTo>
                    <a:pt x="24" y="224"/>
                  </a:lnTo>
                  <a:lnTo>
                    <a:pt x="32" y="208"/>
                  </a:lnTo>
                  <a:lnTo>
                    <a:pt x="16" y="192"/>
                  </a:lnTo>
                  <a:lnTo>
                    <a:pt x="32" y="160"/>
                  </a:lnTo>
                  <a:lnTo>
                    <a:pt x="56" y="112"/>
                  </a:lnTo>
                  <a:lnTo>
                    <a:pt x="56" y="80"/>
                  </a:lnTo>
                  <a:lnTo>
                    <a:pt x="72" y="80"/>
                  </a:lnTo>
                  <a:lnTo>
                    <a:pt x="120" y="24"/>
                  </a:lnTo>
                  <a:lnTo>
                    <a:pt x="144" y="16"/>
                  </a:lnTo>
                  <a:lnTo>
                    <a:pt x="168" y="0"/>
                  </a:lnTo>
                  <a:lnTo>
                    <a:pt x="176" y="8"/>
                  </a:lnTo>
                  <a:lnTo>
                    <a:pt x="216" y="0"/>
                  </a:lnTo>
                  <a:lnTo>
                    <a:pt x="240" y="24"/>
                  </a:lnTo>
                  <a:lnTo>
                    <a:pt x="216" y="32"/>
                  </a:lnTo>
                  <a:lnTo>
                    <a:pt x="208" y="48"/>
                  </a:lnTo>
                  <a:lnTo>
                    <a:pt x="240" y="48"/>
                  </a:lnTo>
                  <a:lnTo>
                    <a:pt x="248" y="88"/>
                  </a:lnTo>
                  <a:lnTo>
                    <a:pt x="232" y="120"/>
                  </a:lnTo>
                  <a:lnTo>
                    <a:pt x="216" y="104"/>
                  </a:lnTo>
                  <a:lnTo>
                    <a:pt x="192" y="120"/>
                  </a:lnTo>
                  <a:lnTo>
                    <a:pt x="200" y="136"/>
                  </a:lnTo>
                  <a:lnTo>
                    <a:pt x="184" y="160"/>
                  </a:lnTo>
                  <a:lnTo>
                    <a:pt x="224" y="216"/>
                  </a:lnTo>
                  <a:lnTo>
                    <a:pt x="192" y="304"/>
                  </a:lnTo>
                  <a:lnTo>
                    <a:pt x="208" y="336"/>
                  </a:lnTo>
                </a:path>
              </a:pathLst>
            </a:custGeom>
            <a:grpFill/>
            <a:ln w="9525" cmpd="sng">
              <a:solidFill>
                <a:schemeClr val="bg1"/>
              </a:solidFill>
              <a:bevel/>
              <a:headEnd/>
              <a:tailEnd/>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39" name="Freeform 29"/>
            <p:cNvSpPr>
              <a:spLocks noChangeArrowheads="1"/>
            </p:cNvSpPr>
            <p:nvPr/>
          </p:nvSpPr>
          <p:spPr bwMode="auto">
            <a:xfrm>
              <a:off x="2908870" y="1903859"/>
              <a:ext cx="540859" cy="1038189"/>
            </a:xfrm>
            <a:custGeom>
              <a:avLst/>
              <a:gdLst>
                <a:gd name="T0" fmla="*/ 806 w 321"/>
                <a:gd name="T1" fmla="*/ 797 h 609"/>
                <a:gd name="T2" fmla="*/ 744 w 321"/>
                <a:gd name="T3" fmla="*/ 825 h 609"/>
                <a:gd name="T4" fmla="*/ 705 w 321"/>
                <a:gd name="T5" fmla="*/ 811 h 609"/>
                <a:gd name="T6" fmla="*/ 562 w 321"/>
                <a:gd name="T7" fmla="*/ 811 h 609"/>
                <a:gd name="T8" fmla="*/ 605 w 321"/>
                <a:gd name="T9" fmla="*/ 863 h 609"/>
                <a:gd name="T10" fmla="*/ 562 w 321"/>
                <a:gd name="T11" fmla="*/ 930 h 609"/>
                <a:gd name="T12" fmla="*/ 583 w 321"/>
                <a:gd name="T13" fmla="*/ 1010 h 609"/>
                <a:gd name="T14" fmla="*/ 503 w 321"/>
                <a:gd name="T15" fmla="*/ 996 h 609"/>
                <a:gd name="T16" fmla="*/ 384 w 321"/>
                <a:gd name="T17" fmla="*/ 943 h 609"/>
                <a:gd name="T18" fmla="*/ 240 w 321"/>
                <a:gd name="T19" fmla="*/ 916 h 609"/>
                <a:gd name="T20" fmla="*/ 141 w 321"/>
                <a:gd name="T21" fmla="*/ 863 h 609"/>
                <a:gd name="T22" fmla="*/ 41 w 321"/>
                <a:gd name="T23" fmla="*/ 863 h 609"/>
                <a:gd name="T24" fmla="*/ 41 w 321"/>
                <a:gd name="T25" fmla="*/ 851 h 609"/>
                <a:gd name="T26" fmla="*/ 0 w 321"/>
                <a:gd name="T27" fmla="*/ 838 h 609"/>
                <a:gd name="T28" fmla="*/ 20 w 321"/>
                <a:gd name="T29" fmla="*/ 825 h 609"/>
                <a:gd name="T30" fmla="*/ 20 w 321"/>
                <a:gd name="T31" fmla="*/ 784 h 609"/>
                <a:gd name="T32" fmla="*/ 0 w 321"/>
                <a:gd name="T33" fmla="*/ 771 h 609"/>
                <a:gd name="T34" fmla="*/ 41 w 321"/>
                <a:gd name="T35" fmla="*/ 758 h 609"/>
                <a:gd name="T36" fmla="*/ 121 w 321"/>
                <a:gd name="T37" fmla="*/ 758 h 609"/>
                <a:gd name="T38" fmla="*/ 121 w 321"/>
                <a:gd name="T39" fmla="*/ 572 h 609"/>
                <a:gd name="T40" fmla="*/ 221 w 321"/>
                <a:gd name="T41" fmla="*/ 572 h 609"/>
                <a:gd name="T42" fmla="*/ 221 w 321"/>
                <a:gd name="T43" fmla="*/ 597 h 609"/>
                <a:gd name="T44" fmla="*/ 281 w 321"/>
                <a:gd name="T45" fmla="*/ 597 h 609"/>
                <a:gd name="T46" fmla="*/ 281 w 321"/>
                <a:gd name="T47" fmla="*/ 545 h 609"/>
                <a:gd name="T48" fmla="*/ 402 w 321"/>
                <a:gd name="T49" fmla="*/ 545 h 609"/>
                <a:gd name="T50" fmla="*/ 422 w 321"/>
                <a:gd name="T51" fmla="*/ 466 h 609"/>
                <a:gd name="T52" fmla="*/ 422 w 321"/>
                <a:gd name="T53" fmla="*/ 411 h 609"/>
                <a:gd name="T54" fmla="*/ 362 w 321"/>
                <a:gd name="T55" fmla="*/ 385 h 609"/>
                <a:gd name="T56" fmla="*/ 281 w 321"/>
                <a:gd name="T57" fmla="*/ 345 h 609"/>
                <a:gd name="T58" fmla="*/ 240 w 321"/>
                <a:gd name="T59" fmla="*/ 307 h 609"/>
                <a:gd name="T60" fmla="*/ 260 w 321"/>
                <a:gd name="T61" fmla="*/ 239 h 609"/>
                <a:gd name="T62" fmla="*/ 301 w 321"/>
                <a:gd name="T63" fmla="*/ 214 h 609"/>
                <a:gd name="T64" fmla="*/ 362 w 321"/>
                <a:gd name="T65" fmla="*/ 239 h 609"/>
                <a:gd name="T66" fmla="*/ 444 w 321"/>
                <a:gd name="T67" fmla="*/ 239 h 609"/>
                <a:gd name="T68" fmla="*/ 463 w 321"/>
                <a:gd name="T69" fmla="*/ 199 h 609"/>
                <a:gd name="T70" fmla="*/ 503 w 321"/>
                <a:gd name="T71" fmla="*/ 199 h 609"/>
                <a:gd name="T72" fmla="*/ 483 w 321"/>
                <a:gd name="T73" fmla="*/ 145 h 609"/>
                <a:gd name="T74" fmla="*/ 622 w 321"/>
                <a:gd name="T75" fmla="*/ 53 h 609"/>
                <a:gd name="T76" fmla="*/ 622 w 321"/>
                <a:gd name="T77" fmla="*/ 27 h 609"/>
                <a:gd name="T78" fmla="*/ 705 w 321"/>
                <a:gd name="T79" fmla="*/ 27 h 609"/>
                <a:gd name="T80" fmla="*/ 723 w 321"/>
                <a:gd name="T81" fmla="*/ 41 h 609"/>
                <a:gd name="T82" fmla="*/ 744 w 321"/>
                <a:gd name="T83" fmla="*/ 13 h 609"/>
                <a:gd name="T84" fmla="*/ 765 w 321"/>
                <a:gd name="T85" fmla="*/ 0 h 609"/>
                <a:gd name="T86" fmla="*/ 806 w 321"/>
                <a:gd name="T87" fmla="*/ 41 h 609"/>
                <a:gd name="T88" fmla="*/ 806 w 321"/>
                <a:gd name="T89" fmla="*/ 53 h 609"/>
                <a:gd name="T90" fmla="*/ 705 w 321"/>
                <a:gd name="T91" fmla="*/ 186 h 609"/>
                <a:gd name="T92" fmla="*/ 744 w 321"/>
                <a:gd name="T93" fmla="*/ 214 h 609"/>
                <a:gd name="T94" fmla="*/ 705 w 321"/>
                <a:gd name="T95" fmla="*/ 307 h 609"/>
                <a:gd name="T96" fmla="*/ 684 w 321"/>
                <a:gd name="T97" fmla="*/ 411 h 609"/>
                <a:gd name="T98" fmla="*/ 723 w 321"/>
                <a:gd name="T99" fmla="*/ 479 h 609"/>
                <a:gd name="T100" fmla="*/ 663 w 321"/>
                <a:gd name="T101" fmla="*/ 597 h 609"/>
                <a:gd name="T102" fmla="*/ 684 w 321"/>
                <a:gd name="T103" fmla="*/ 623 h 609"/>
                <a:gd name="T104" fmla="*/ 723 w 321"/>
                <a:gd name="T105" fmla="*/ 716 h 609"/>
                <a:gd name="T106" fmla="*/ 806 w 321"/>
                <a:gd name="T107" fmla="*/ 797 h 60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21"/>
                <a:gd name="T163" fmla="*/ 0 h 609"/>
                <a:gd name="T164" fmla="*/ 321 w 321"/>
                <a:gd name="T165" fmla="*/ 609 h 60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21" h="609">
                  <a:moveTo>
                    <a:pt x="320" y="480"/>
                  </a:moveTo>
                  <a:lnTo>
                    <a:pt x="296" y="496"/>
                  </a:lnTo>
                  <a:lnTo>
                    <a:pt x="280" y="488"/>
                  </a:lnTo>
                  <a:lnTo>
                    <a:pt x="224" y="488"/>
                  </a:lnTo>
                  <a:lnTo>
                    <a:pt x="240" y="520"/>
                  </a:lnTo>
                  <a:lnTo>
                    <a:pt x="224" y="560"/>
                  </a:lnTo>
                  <a:lnTo>
                    <a:pt x="232" y="608"/>
                  </a:lnTo>
                  <a:lnTo>
                    <a:pt x="200" y="600"/>
                  </a:lnTo>
                  <a:lnTo>
                    <a:pt x="152" y="568"/>
                  </a:lnTo>
                  <a:lnTo>
                    <a:pt x="96" y="552"/>
                  </a:lnTo>
                  <a:lnTo>
                    <a:pt x="56" y="520"/>
                  </a:lnTo>
                  <a:lnTo>
                    <a:pt x="16" y="520"/>
                  </a:lnTo>
                  <a:lnTo>
                    <a:pt x="16" y="512"/>
                  </a:lnTo>
                  <a:lnTo>
                    <a:pt x="0" y="504"/>
                  </a:lnTo>
                  <a:lnTo>
                    <a:pt x="8" y="496"/>
                  </a:lnTo>
                  <a:lnTo>
                    <a:pt x="8" y="472"/>
                  </a:lnTo>
                  <a:lnTo>
                    <a:pt x="0" y="464"/>
                  </a:lnTo>
                  <a:lnTo>
                    <a:pt x="16" y="456"/>
                  </a:lnTo>
                  <a:lnTo>
                    <a:pt x="48" y="456"/>
                  </a:lnTo>
                  <a:lnTo>
                    <a:pt x="48" y="344"/>
                  </a:lnTo>
                  <a:lnTo>
                    <a:pt x="88" y="344"/>
                  </a:lnTo>
                  <a:lnTo>
                    <a:pt x="88" y="360"/>
                  </a:lnTo>
                  <a:lnTo>
                    <a:pt x="112" y="360"/>
                  </a:lnTo>
                  <a:lnTo>
                    <a:pt x="112" y="328"/>
                  </a:lnTo>
                  <a:lnTo>
                    <a:pt x="160" y="328"/>
                  </a:lnTo>
                  <a:lnTo>
                    <a:pt x="168" y="280"/>
                  </a:lnTo>
                  <a:lnTo>
                    <a:pt x="168" y="248"/>
                  </a:lnTo>
                  <a:lnTo>
                    <a:pt x="144" y="232"/>
                  </a:lnTo>
                  <a:lnTo>
                    <a:pt x="112" y="208"/>
                  </a:lnTo>
                  <a:lnTo>
                    <a:pt x="96" y="184"/>
                  </a:lnTo>
                  <a:lnTo>
                    <a:pt x="104" y="144"/>
                  </a:lnTo>
                  <a:lnTo>
                    <a:pt x="120" y="128"/>
                  </a:lnTo>
                  <a:lnTo>
                    <a:pt x="144" y="144"/>
                  </a:lnTo>
                  <a:lnTo>
                    <a:pt x="176" y="144"/>
                  </a:lnTo>
                  <a:lnTo>
                    <a:pt x="184" y="120"/>
                  </a:lnTo>
                  <a:lnTo>
                    <a:pt x="200" y="120"/>
                  </a:lnTo>
                  <a:lnTo>
                    <a:pt x="192" y="88"/>
                  </a:lnTo>
                  <a:lnTo>
                    <a:pt x="248" y="32"/>
                  </a:lnTo>
                  <a:lnTo>
                    <a:pt x="248" y="16"/>
                  </a:lnTo>
                  <a:lnTo>
                    <a:pt x="280" y="16"/>
                  </a:lnTo>
                  <a:lnTo>
                    <a:pt x="288" y="24"/>
                  </a:lnTo>
                  <a:lnTo>
                    <a:pt x="296" y="8"/>
                  </a:lnTo>
                  <a:lnTo>
                    <a:pt x="304" y="0"/>
                  </a:lnTo>
                  <a:lnTo>
                    <a:pt x="320" y="24"/>
                  </a:lnTo>
                  <a:lnTo>
                    <a:pt x="320" y="32"/>
                  </a:lnTo>
                  <a:lnTo>
                    <a:pt x="280" y="112"/>
                  </a:lnTo>
                  <a:lnTo>
                    <a:pt x="296" y="128"/>
                  </a:lnTo>
                  <a:lnTo>
                    <a:pt x="280" y="184"/>
                  </a:lnTo>
                  <a:lnTo>
                    <a:pt x="272" y="248"/>
                  </a:lnTo>
                  <a:lnTo>
                    <a:pt x="288" y="288"/>
                  </a:lnTo>
                  <a:lnTo>
                    <a:pt x="264" y="360"/>
                  </a:lnTo>
                  <a:lnTo>
                    <a:pt x="272" y="376"/>
                  </a:lnTo>
                  <a:lnTo>
                    <a:pt x="288" y="432"/>
                  </a:lnTo>
                  <a:lnTo>
                    <a:pt x="320" y="480"/>
                  </a:lnTo>
                </a:path>
              </a:pathLst>
            </a:custGeom>
            <a:grpFill/>
            <a:ln w="9525" cmpd="sng">
              <a:solidFill>
                <a:schemeClr val="bg1"/>
              </a:solidFill>
              <a:bevel/>
              <a:headEnd/>
              <a:tailEnd/>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40" name="Freeform 30"/>
            <p:cNvSpPr>
              <a:spLocks noChangeArrowheads="1"/>
            </p:cNvSpPr>
            <p:nvPr/>
          </p:nvSpPr>
          <p:spPr bwMode="auto">
            <a:xfrm>
              <a:off x="2807984" y="1917722"/>
              <a:ext cx="295651" cy="534498"/>
            </a:xfrm>
            <a:custGeom>
              <a:avLst/>
              <a:gdLst>
                <a:gd name="T0" fmla="*/ 423 w 177"/>
                <a:gd name="T1" fmla="*/ 201 h 313"/>
                <a:gd name="T2" fmla="*/ 386 w 177"/>
                <a:gd name="T3" fmla="*/ 173 h 313"/>
                <a:gd name="T4" fmla="*/ 288 w 177"/>
                <a:gd name="T5" fmla="*/ 149 h 313"/>
                <a:gd name="T6" fmla="*/ 327 w 177"/>
                <a:gd name="T7" fmla="*/ 53 h 313"/>
                <a:gd name="T8" fmla="*/ 309 w 177"/>
                <a:gd name="T9" fmla="*/ 0 h 313"/>
                <a:gd name="T10" fmla="*/ 175 w 177"/>
                <a:gd name="T11" fmla="*/ 93 h 313"/>
                <a:gd name="T12" fmla="*/ 154 w 177"/>
                <a:gd name="T13" fmla="*/ 187 h 313"/>
                <a:gd name="T14" fmla="*/ 97 w 177"/>
                <a:gd name="T15" fmla="*/ 201 h 313"/>
                <a:gd name="T16" fmla="*/ 20 w 177"/>
                <a:gd name="T17" fmla="*/ 241 h 313"/>
                <a:gd name="T18" fmla="*/ 0 w 177"/>
                <a:gd name="T19" fmla="*/ 280 h 313"/>
                <a:gd name="T20" fmla="*/ 97 w 177"/>
                <a:gd name="T21" fmla="*/ 322 h 313"/>
                <a:gd name="T22" fmla="*/ 97 w 177"/>
                <a:gd name="T23" fmla="*/ 375 h 313"/>
                <a:gd name="T24" fmla="*/ 116 w 177"/>
                <a:gd name="T25" fmla="*/ 402 h 313"/>
                <a:gd name="T26" fmla="*/ 97 w 177"/>
                <a:gd name="T27" fmla="*/ 442 h 313"/>
                <a:gd name="T28" fmla="*/ 116 w 177"/>
                <a:gd name="T29" fmla="*/ 468 h 313"/>
                <a:gd name="T30" fmla="*/ 230 w 177"/>
                <a:gd name="T31" fmla="*/ 523 h 313"/>
                <a:gd name="T32" fmla="*/ 272 w 177"/>
                <a:gd name="T33" fmla="*/ 523 h 313"/>
                <a:gd name="T34" fmla="*/ 272 w 177"/>
                <a:gd name="T35" fmla="*/ 497 h 313"/>
                <a:gd name="T36" fmla="*/ 309 w 177"/>
                <a:gd name="T37" fmla="*/ 456 h 313"/>
                <a:gd name="T38" fmla="*/ 288 w 177"/>
                <a:gd name="T39" fmla="*/ 402 h 313"/>
                <a:gd name="T40" fmla="*/ 272 w 177"/>
                <a:gd name="T41" fmla="*/ 402 h 313"/>
                <a:gd name="T42" fmla="*/ 250 w 177"/>
                <a:gd name="T43" fmla="*/ 349 h 313"/>
                <a:gd name="T44" fmla="*/ 288 w 177"/>
                <a:gd name="T45" fmla="*/ 349 h 313"/>
                <a:gd name="T46" fmla="*/ 288 w 177"/>
                <a:gd name="T47" fmla="*/ 294 h 313"/>
                <a:gd name="T48" fmla="*/ 327 w 177"/>
                <a:gd name="T49" fmla="*/ 294 h 313"/>
                <a:gd name="T50" fmla="*/ 365 w 177"/>
                <a:gd name="T51" fmla="*/ 308 h 313"/>
                <a:gd name="T52" fmla="*/ 386 w 177"/>
                <a:gd name="T53" fmla="*/ 227 h 313"/>
                <a:gd name="T54" fmla="*/ 423 w 177"/>
                <a:gd name="T55" fmla="*/ 201 h 31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77"/>
                <a:gd name="T85" fmla="*/ 0 h 313"/>
                <a:gd name="T86" fmla="*/ 177 w 177"/>
                <a:gd name="T87" fmla="*/ 313 h 31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77" h="313">
                  <a:moveTo>
                    <a:pt x="176" y="120"/>
                  </a:moveTo>
                  <a:lnTo>
                    <a:pt x="160" y="104"/>
                  </a:lnTo>
                  <a:lnTo>
                    <a:pt x="120" y="88"/>
                  </a:lnTo>
                  <a:lnTo>
                    <a:pt x="136" y="32"/>
                  </a:lnTo>
                  <a:lnTo>
                    <a:pt x="128" y="0"/>
                  </a:lnTo>
                  <a:lnTo>
                    <a:pt x="72" y="56"/>
                  </a:lnTo>
                  <a:lnTo>
                    <a:pt x="64" y="112"/>
                  </a:lnTo>
                  <a:lnTo>
                    <a:pt x="40" y="120"/>
                  </a:lnTo>
                  <a:lnTo>
                    <a:pt x="8" y="144"/>
                  </a:lnTo>
                  <a:lnTo>
                    <a:pt x="0" y="168"/>
                  </a:lnTo>
                  <a:lnTo>
                    <a:pt x="40" y="192"/>
                  </a:lnTo>
                  <a:lnTo>
                    <a:pt x="40" y="224"/>
                  </a:lnTo>
                  <a:lnTo>
                    <a:pt x="48" y="240"/>
                  </a:lnTo>
                  <a:lnTo>
                    <a:pt x="40" y="264"/>
                  </a:lnTo>
                  <a:lnTo>
                    <a:pt x="48" y="280"/>
                  </a:lnTo>
                  <a:lnTo>
                    <a:pt x="96" y="312"/>
                  </a:lnTo>
                  <a:lnTo>
                    <a:pt x="112" y="312"/>
                  </a:lnTo>
                  <a:lnTo>
                    <a:pt x="112" y="296"/>
                  </a:lnTo>
                  <a:lnTo>
                    <a:pt x="128" y="272"/>
                  </a:lnTo>
                  <a:lnTo>
                    <a:pt x="120" y="240"/>
                  </a:lnTo>
                  <a:lnTo>
                    <a:pt x="112" y="240"/>
                  </a:lnTo>
                  <a:lnTo>
                    <a:pt x="104" y="208"/>
                  </a:lnTo>
                  <a:lnTo>
                    <a:pt x="120" y="208"/>
                  </a:lnTo>
                  <a:lnTo>
                    <a:pt x="120" y="176"/>
                  </a:lnTo>
                  <a:lnTo>
                    <a:pt x="136" y="176"/>
                  </a:lnTo>
                  <a:lnTo>
                    <a:pt x="152" y="184"/>
                  </a:lnTo>
                  <a:lnTo>
                    <a:pt x="160" y="136"/>
                  </a:lnTo>
                  <a:lnTo>
                    <a:pt x="176" y="120"/>
                  </a:lnTo>
                </a:path>
              </a:pathLst>
            </a:custGeom>
            <a:grpFill/>
            <a:ln w="9525" cmpd="sng">
              <a:solidFill>
                <a:schemeClr val="bg1"/>
              </a:solidFill>
              <a:bevel/>
              <a:headEnd/>
              <a:tailEnd/>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41" name="Freeform 31"/>
            <p:cNvSpPr>
              <a:spLocks noChangeArrowheads="1"/>
            </p:cNvSpPr>
            <p:nvPr/>
          </p:nvSpPr>
          <p:spPr bwMode="auto">
            <a:xfrm>
              <a:off x="1750086" y="1386305"/>
              <a:ext cx="1443225" cy="1434056"/>
            </a:xfrm>
            <a:custGeom>
              <a:avLst/>
              <a:gdLst>
                <a:gd name="T0" fmla="*/ 1584 w 857"/>
                <a:gd name="T1" fmla="*/ 798 h 841"/>
                <a:gd name="T2" fmla="*/ 1686 w 857"/>
                <a:gd name="T3" fmla="*/ 890 h 841"/>
                <a:gd name="T4" fmla="*/ 1686 w 857"/>
                <a:gd name="T5" fmla="*/ 943 h 841"/>
                <a:gd name="T6" fmla="*/ 1847 w 857"/>
                <a:gd name="T7" fmla="*/ 1038 h 841"/>
                <a:gd name="T8" fmla="*/ 1865 w 857"/>
                <a:gd name="T9" fmla="*/ 997 h 841"/>
                <a:gd name="T10" fmla="*/ 1885 w 857"/>
                <a:gd name="T11" fmla="*/ 917 h 841"/>
                <a:gd name="T12" fmla="*/ 1847 w 857"/>
                <a:gd name="T13" fmla="*/ 866 h 841"/>
                <a:gd name="T14" fmla="*/ 1885 w 857"/>
                <a:gd name="T15" fmla="*/ 811 h 841"/>
                <a:gd name="T16" fmla="*/ 2005 w 857"/>
                <a:gd name="T17" fmla="*/ 851 h 841"/>
                <a:gd name="T18" fmla="*/ 2148 w 857"/>
                <a:gd name="T19" fmla="*/ 917 h 841"/>
                <a:gd name="T20" fmla="*/ 2005 w 857"/>
                <a:gd name="T21" fmla="*/ 1052 h 841"/>
                <a:gd name="T22" fmla="*/ 1946 w 857"/>
                <a:gd name="T23" fmla="*/ 1104 h 841"/>
                <a:gd name="T24" fmla="*/ 1847 w 857"/>
                <a:gd name="T25" fmla="*/ 1077 h 841"/>
                <a:gd name="T26" fmla="*/ 1766 w 857"/>
                <a:gd name="T27" fmla="*/ 1250 h 841"/>
                <a:gd name="T28" fmla="*/ 1745 w 857"/>
                <a:gd name="T29" fmla="*/ 1291 h 841"/>
                <a:gd name="T30" fmla="*/ 1726 w 857"/>
                <a:gd name="T31" fmla="*/ 1343 h 841"/>
                <a:gd name="T32" fmla="*/ 1584 w 857"/>
                <a:gd name="T33" fmla="*/ 1397 h 841"/>
                <a:gd name="T34" fmla="*/ 1487 w 857"/>
                <a:gd name="T35" fmla="*/ 1263 h 841"/>
                <a:gd name="T36" fmla="*/ 1445 w 857"/>
                <a:gd name="T37" fmla="*/ 1250 h 841"/>
                <a:gd name="T38" fmla="*/ 1324 w 857"/>
                <a:gd name="T39" fmla="*/ 1156 h 841"/>
                <a:gd name="T40" fmla="*/ 1244 w 857"/>
                <a:gd name="T41" fmla="*/ 1182 h 841"/>
                <a:gd name="T42" fmla="*/ 1224 w 857"/>
                <a:gd name="T43" fmla="*/ 1210 h 841"/>
                <a:gd name="T44" fmla="*/ 1203 w 857"/>
                <a:gd name="T45" fmla="*/ 1291 h 841"/>
                <a:gd name="T46" fmla="*/ 1165 w 857"/>
                <a:gd name="T47" fmla="*/ 1238 h 841"/>
                <a:gd name="T48" fmla="*/ 1043 w 857"/>
                <a:gd name="T49" fmla="*/ 1210 h 841"/>
                <a:gd name="T50" fmla="*/ 1023 w 857"/>
                <a:gd name="T51" fmla="*/ 1145 h 841"/>
                <a:gd name="T52" fmla="*/ 1144 w 857"/>
                <a:gd name="T53" fmla="*/ 1156 h 841"/>
                <a:gd name="T54" fmla="*/ 1224 w 857"/>
                <a:gd name="T55" fmla="*/ 1118 h 841"/>
                <a:gd name="T56" fmla="*/ 1165 w 857"/>
                <a:gd name="T57" fmla="*/ 1064 h 841"/>
                <a:gd name="T58" fmla="*/ 1264 w 857"/>
                <a:gd name="T59" fmla="*/ 997 h 841"/>
                <a:gd name="T60" fmla="*/ 1344 w 857"/>
                <a:gd name="T61" fmla="*/ 943 h 841"/>
                <a:gd name="T62" fmla="*/ 1203 w 857"/>
                <a:gd name="T63" fmla="*/ 679 h 841"/>
                <a:gd name="T64" fmla="*/ 1023 w 857"/>
                <a:gd name="T65" fmla="*/ 599 h 841"/>
                <a:gd name="T66" fmla="*/ 861 w 857"/>
                <a:gd name="T67" fmla="*/ 559 h 841"/>
                <a:gd name="T68" fmla="*/ 703 w 857"/>
                <a:gd name="T69" fmla="*/ 518 h 841"/>
                <a:gd name="T70" fmla="*/ 522 w 857"/>
                <a:gd name="T71" fmla="*/ 559 h 841"/>
                <a:gd name="T72" fmla="*/ 121 w 857"/>
                <a:gd name="T73" fmla="*/ 399 h 841"/>
                <a:gd name="T74" fmla="*/ 20 w 857"/>
                <a:gd name="T75" fmla="*/ 266 h 841"/>
                <a:gd name="T76" fmla="*/ 121 w 857"/>
                <a:gd name="T77" fmla="*/ 252 h 841"/>
                <a:gd name="T78" fmla="*/ 281 w 857"/>
                <a:gd name="T79" fmla="*/ 159 h 841"/>
                <a:gd name="T80" fmla="*/ 341 w 857"/>
                <a:gd name="T81" fmla="*/ 106 h 841"/>
                <a:gd name="T82" fmla="*/ 542 w 857"/>
                <a:gd name="T83" fmla="*/ 53 h 841"/>
                <a:gd name="T84" fmla="*/ 582 w 857"/>
                <a:gd name="T85" fmla="*/ 0 h 841"/>
                <a:gd name="T86" fmla="*/ 722 w 857"/>
                <a:gd name="T87" fmla="*/ 122 h 841"/>
                <a:gd name="T88" fmla="*/ 743 w 857"/>
                <a:gd name="T89" fmla="*/ 214 h 841"/>
                <a:gd name="T90" fmla="*/ 782 w 857"/>
                <a:gd name="T91" fmla="*/ 293 h 841"/>
                <a:gd name="T92" fmla="*/ 844 w 857"/>
                <a:gd name="T93" fmla="*/ 320 h 841"/>
                <a:gd name="T94" fmla="*/ 1023 w 857"/>
                <a:gd name="T95" fmla="*/ 293 h 841"/>
                <a:gd name="T96" fmla="*/ 1023 w 857"/>
                <a:gd name="T97" fmla="*/ 359 h 841"/>
                <a:gd name="T98" fmla="*/ 964 w 857"/>
                <a:gd name="T99" fmla="*/ 424 h 841"/>
                <a:gd name="T100" fmla="*/ 1083 w 857"/>
                <a:gd name="T101" fmla="*/ 546 h 841"/>
                <a:gd name="T102" fmla="*/ 1244 w 857"/>
                <a:gd name="T103" fmla="*/ 572 h 841"/>
                <a:gd name="T104" fmla="*/ 1324 w 857"/>
                <a:gd name="T105" fmla="*/ 531 h 841"/>
                <a:gd name="T106" fmla="*/ 1465 w 857"/>
                <a:gd name="T107" fmla="*/ 531 h 841"/>
                <a:gd name="T108" fmla="*/ 1565 w 857"/>
                <a:gd name="T109" fmla="*/ 559 h 841"/>
                <a:gd name="T110" fmla="*/ 1445 w 857"/>
                <a:gd name="T111" fmla="*/ 651 h 841"/>
                <a:gd name="T112" fmla="*/ 1505 w 857"/>
                <a:gd name="T113" fmla="*/ 758 h 84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57"/>
                <a:gd name="T172" fmla="*/ 0 h 841"/>
                <a:gd name="T173" fmla="*/ 857 w 857"/>
                <a:gd name="T174" fmla="*/ 841 h 84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57" h="841">
                  <a:moveTo>
                    <a:pt x="640" y="456"/>
                  </a:moveTo>
                  <a:lnTo>
                    <a:pt x="632" y="480"/>
                  </a:lnTo>
                  <a:lnTo>
                    <a:pt x="680" y="504"/>
                  </a:lnTo>
                  <a:lnTo>
                    <a:pt x="672" y="536"/>
                  </a:lnTo>
                  <a:lnTo>
                    <a:pt x="680" y="544"/>
                  </a:lnTo>
                  <a:lnTo>
                    <a:pt x="672" y="568"/>
                  </a:lnTo>
                  <a:lnTo>
                    <a:pt x="680" y="592"/>
                  </a:lnTo>
                  <a:lnTo>
                    <a:pt x="736" y="624"/>
                  </a:lnTo>
                  <a:lnTo>
                    <a:pt x="744" y="624"/>
                  </a:lnTo>
                  <a:lnTo>
                    <a:pt x="744" y="600"/>
                  </a:lnTo>
                  <a:lnTo>
                    <a:pt x="760" y="584"/>
                  </a:lnTo>
                  <a:lnTo>
                    <a:pt x="752" y="552"/>
                  </a:lnTo>
                  <a:lnTo>
                    <a:pt x="736" y="544"/>
                  </a:lnTo>
                  <a:lnTo>
                    <a:pt x="736" y="520"/>
                  </a:lnTo>
                  <a:lnTo>
                    <a:pt x="752" y="520"/>
                  </a:lnTo>
                  <a:lnTo>
                    <a:pt x="752" y="488"/>
                  </a:lnTo>
                  <a:lnTo>
                    <a:pt x="784" y="496"/>
                  </a:lnTo>
                  <a:lnTo>
                    <a:pt x="800" y="512"/>
                  </a:lnTo>
                  <a:lnTo>
                    <a:pt x="840" y="536"/>
                  </a:lnTo>
                  <a:lnTo>
                    <a:pt x="856" y="552"/>
                  </a:lnTo>
                  <a:lnTo>
                    <a:pt x="848" y="632"/>
                  </a:lnTo>
                  <a:lnTo>
                    <a:pt x="800" y="632"/>
                  </a:lnTo>
                  <a:lnTo>
                    <a:pt x="800" y="664"/>
                  </a:lnTo>
                  <a:lnTo>
                    <a:pt x="776" y="664"/>
                  </a:lnTo>
                  <a:lnTo>
                    <a:pt x="776" y="648"/>
                  </a:lnTo>
                  <a:lnTo>
                    <a:pt x="736" y="648"/>
                  </a:lnTo>
                  <a:lnTo>
                    <a:pt x="736" y="760"/>
                  </a:lnTo>
                  <a:lnTo>
                    <a:pt x="704" y="752"/>
                  </a:lnTo>
                  <a:lnTo>
                    <a:pt x="688" y="768"/>
                  </a:lnTo>
                  <a:lnTo>
                    <a:pt x="696" y="776"/>
                  </a:lnTo>
                  <a:lnTo>
                    <a:pt x="704" y="800"/>
                  </a:lnTo>
                  <a:lnTo>
                    <a:pt x="688" y="808"/>
                  </a:lnTo>
                  <a:lnTo>
                    <a:pt x="664" y="840"/>
                  </a:lnTo>
                  <a:lnTo>
                    <a:pt x="632" y="840"/>
                  </a:lnTo>
                  <a:lnTo>
                    <a:pt x="608" y="816"/>
                  </a:lnTo>
                  <a:lnTo>
                    <a:pt x="592" y="760"/>
                  </a:lnTo>
                  <a:lnTo>
                    <a:pt x="592" y="752"/>
                  </a:lnTo>
                  <a:lnTo>
                    <a:pt x="576" y="752"/>
                  </a:lnTo>
                  <a:lnTo>
                    <a:pt x="544" y="736"/>
                  </a:lnTo>
                  <a:lnTo>
                    <a:pt x="528" y="696"/>
                  </a:lnTo>
                  <a:lnTo>
                    <a:pt x="512" y="704"/>
                  </a:lnTo>
                  <a:lnTo>
                    <a:pt x="496" y="712"/>
                  </a:lnTo>
                  <a:lnTo>
                    <a:pt x="488" y="712"/>
                  </a:lnTo>
                  <a:lnTo>
                    <a:pt x="488" y="728"/>
                  </a:lnTo>
                  <a:lnTo>
                    <a:pt x="496" y="752"/>
                  </a:lnTo>
                  <a:lnTo>
                    <a:pt x="480" y="776"/>
                  </a:lnTo>
                  <a:lnTo>
                    <a:pt x="448" y="768"/>
                  </a:lnTo>
                  <a:lnTo>
                    <a:pt x="464" y="744"/>
                  </a:lnTo>
                  <a:lnTo>
                    <a:pt x="448" y="736"/>
                  </a:lnTo>
                  <a:lnTo>
                    <a:pt x="416" y="728"/>
                  </a:lnTo>
                  <a:lnTo>
                    <a:pt x="400" y="704"/>
                  </a:lnTo>
                  <a:lnTo>
                    <a:pt x="408" y="688"/>
                  </a:lnTo>
                  <a:lnTo>
                    <a:pt x="424" y="688"/>
                  </a:lnTo>
                  <a:lnTo>
                    <a:pt x="456" y="696"/>
                  </a:lnTo>
                  <a:lnTo>
                    <a:pt x="480" y="680"/>
                  </a:lnTo>
                  <a:lnTo>
                    <a:pt x="488" y="672"/>
                  </a:lnTo>
                  <a:lnTo>
                    <a:pt x="464" y="664"/>
                  </a:lnTo>
                  <a:lnTo>
                    <a:pt x="464" y="640"/>
                  </a:lnTo>
                  <a:lnTo>
                    <a:pt x="496" y="632"/>
                  </a:lnTo>
                  <a:lnTo>
                    <a:pt x="504" y="600"/>
                  </a:lnTo>
                  <a:lnTo>
                    <a:pt x="528" y="600"/>
                  </a:lnTo>
                  <a:lnTo>
                    <a:pt x="536" y="568"/>
                  </a:lnTo>
                  <a:lnTo>
                    <a:pt x="520" y="480"/>
                  </a:lnTo>
                  <a:lnTo>
                    <a:pt x="480" y="408"/>
                  </a:lnTo>
                  <a:lnTo>
                    <a:pt x="480" y="432"/>
                  </a:lnTo>
                  <a:lnTo>
                    <a:pt x="408" y="360"/>
                  </a:lnTo>
                  <a:lnTo>
                    <a:pt x="392" y="368"/>
                  </a:lnTo>
                  <a:lnTo>
                    <a:pt x="344" y="336"/>
                  </a:lnTo>
                  <a:lnTo>
                    <a:pt x="336" y="304"/>
                  </a:lnTo>
                  <a:lnTo>
                    <a:pt x="280" y="312"/>
                  </a:lnTo>
                  <a:lnTo>
                    <a:pt x="224" y="288"/>
                  </a:lnTo>
                  <a:lnTo>
                    <a:pt x="208" y="336"/>
                  </a:lnTo>
                  <a:lnTo>
                    <a:pt x="136" y="280"/>
                  </a:lnTo>
                  <a:lnTo>
                    <a:pt x="48" y="240"/>
                  </a:lnTo>
                  <a:lnTo>
                    <a:pt x="0" y="248"/>
                  </a:lnTo>
                  <a:lnTo>
                    <a:pt x="8" y="160"/>
                  </a:lnTo>
                  <a:lnTo>
                    <a:pt x="24" y="144"/>
                  </a:lnTo>
                  <a:lnTo>
                    <a:pt x="48" y="152"/>
                  </a:lnTo>
                  <a:lnTo>
                    <a:pt x="72" y="112"/>
                  </a:lnTo>
                  <a:lnTo>
                    <a:pt x="112" y="96"/>
                  </a:lnTo>
                  <a:lnTo>
                    <a:pt x="136" y="80"/>
                  </a:lnTo>
                  <a:lnTo>
                    <a:pt x="136" y="64"/>
                  </a:lnTo>
                  <a:lnTo>
                    <a:pt x="200" y="64"/>
                  </a:lnTo>
                  <a:lnTo>
                    <a:pt x="216" y="32"/>
                  </a:lnTo>
                  <a:lnTo>
                    <a:pt x="216" y="8"/>
                  </a:lnTo>
                  <a:lnTo>
                    <a:pt x="232" y="0"/>
                  </a:lnTo>
                  <a:lnTo>
                    <a:pt x="272" y="8"/>
                  </a:lnTo>
                  <a:lnTo>
                    <a:pt x="288" y="72"/>
                  </a:lnTo>
                  <a:lnTo>
                    <a:pt x="288" y="104"/>
                  </a:lnTo>
                  <a:lnTo>
                    <a:pt x="296" y="128"/>
                  </a:lnTo>
                  <a:lnTo>
                    <a:pt x="312" y="152"/>
                  </a:lnTo>
                  <a:lnTo>
                    <a:pt x="312" y="176"/>
                  </a:lnTo>
                  <a:lnTo>
                    <a:pt x="320" y="192"/>
                  </a:lnTo>
                  <a:lnTo>
                    <a:pt x="336" y="192"/>
                  </a:lnTo>
                  <a:lnTo>
                    <a:pt x="336" y="168"/>
                  </a:lnTo>
                  <a:lnTo>
                    <a:pt x="408" y="176"/>
                  </a:lnTo>
                  <a:lnTo>
                    <a:pt x="408" y="200"/>
                  </a:lnTo>
                  <a:lnTo>
                    <a:pt x="408" y="216"/>
                  </a:lnTo>
                  <a:lnTo>
                    <a:pt x="384" y="240"/>
                  </a:lnTo>
                  <a:lnTo>
                    <a:pt x="384" y="256"/>
                  </a:lnTo>
                  <a:lnTo>
                    <a:pt x="432" y="304"/>
                  </a:lnTo>
                  <a:lnTo>
                    <a:pt x="432" y="328"/>
                  </a:lnTo>
                  <a:lnTo>
                    <a:pt x="488" y="352"/>
                  </a:lnTo>
                  <a:lnTo>
                    <a:pt x="496" y="344"/>
                  </a:lnTo>
                  <a:lnTo>
                    <a:pt x="488" y="312"/>
                  </a:lnTo>
                  <a:lnTo>
                    <a:pt x="528" y="320"/>
                  </a:lnTo>
                  <a:lnTo>
                    <a:pt x="536" y="320"/>
                  </a:lnTo>
                  <a:lnTo>
                    <a:pt x="584" y="320"/>
                  </a:lnTo>
                  <a:lnTo>
                    <a:pt x="608" y="312"/>
                  </a:lnTo>
                  <a:lnTo>
                    <a:pt x="624" y="336"/>
                  </a:lnTo>
                  <a:lnTo>
                    <a:pt x="584" y="368"/>
                  </a:lnTo>
                  <a:lnTo>
                    <a:pt x="576" y="392"/>
                  </a:lnTo>
                  <a:lnTo>
                    <a:pt x="568" y="416"/>
                  </a:lnTo>
                  <a:lnTo>
                    <a:pt x="600" y="456"/>
                  </a:lnTo>
                  <a:lnTo>
                    <a:pt x="640" y="456"/>
                  </a:lnTo>
                </a:path>
              </a:pathLst>
            </a:custGeom>
            <a:grpFill/>
            <a:ln w="9525" cmpd="sng">
              <a:solidFill>
                <a:schemeClr val="bg1"/>
              </a:solidFill>
              <a:bevel/>
              <a:headEnd/>
              <a:tailEnd/>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42" name="Freeform 32"/>
            <p:cNvSpPr>
              <a:spLocks noChangeArrowheads="1"/>
            </p:cNvSpPr>
            <p:nvPr/>
          </p:nvSpPr>
          <p:spPr bwMode="auto">
            <a:xfrm>
              <a:off x="2208275" y="61614"/>
              <a:ext cx="2397436" cy="2117966"/>
            </a:xfrm>
            <a:custGeom>
              <a:avLst/>
              <a:gdLst>
                <a:gd name="T0" fmla="*/ 41 w 1425"/>
                <a:gd name="T1" fmla="*/ 1497 h 1241"/>
                <a:gd name="T2" fmla="*/ 158 w 1425"/>
                <a:gd name="T3" fmla="*/ 1617 h 1241"/>
                <a:gd name="T4" fmla="*/ 339 w 1425"/>
                <a:gd name="T5" fmla="*/ 1629 h 1241"/>
                <a:gd name="T6" fmla="*/ 279 w 1425"/>
                <a:gd name="T7" fmla="*/ 1722 h 1241"/>
                <a:gd name="T8" fmla="*/ 538 w 1425"/>
                <a:gd name="T9" fmla="*/ 1885 h 1241"/>
                <a:gd name="T10" fmla="*/ 639 w 1425"/>
                <a:gd name="T11" fmla="*/ 1829 h 1241"/>
                <a:gd name="T12" fmla="*/ 879 w 1425"/>
                <a:gd name="T13" fmla="*/ 1843 h 1241"/>
                <a:gd name="T14" fmla="*/ 819 w 1425"/>
                <a:gd name="T15" fmla="*/ 2070 h 1241"/>
                <a:gd name="T16" fmla="*/ 1058 w 1425"/>
                <a:gd name="T17" fmla="*/ 2004 h 1241"/>
                <a:gd name="T18" fmla="*/ 1240 w 1425"/>
                <a:gd name="T19" fmla="*/ 1856 h 1241"/>
                <a:gd name="T20" fmla="*/ 1396 w 1425"/>
                <a:gd name="T21" fmla="*/ 2043 h 1241"/>
                <a:gd name="T22" fmla="*/ 1498 w 1425"/>
                <a:gd name="T23" fmla="*/ 2004 h 1241"/>
                <a:gd name="T24" fmla="*/ 1657 w 1425"/>
                <a:gd name="T25" fmla="*/ 1856 h 1241"/>
                <a:gd name="T26" fmla="*/ 1758 w 1425"/>
                <a:gd name="T27" fmla="*/ 1829 h 1241"/>
                <a:gd name="T28" fmla="*/ 1837 w 1425"/>
                <a:gd name="T29" fmla="*/ 1829 h 1241"/>
                <a:gd name="T30" fmla="*/ 1998 w 1425"/>
                <a:gd name="T31" fmla="*/ 1712 h 1241"/>
                <a:gd name="T32" fmla="*/ 2155 w 1425"/>
                <a:gd name="T33" fmla="*/ 1684 h 1241"/>
                <a:gd name="T34" fmla="*/ 2236 w 1425"/>
                <a:gd name="T35" fmla="*/ 1536 h 1241"/>
                <a:gd name="T36" fmla="*/ 2355 w 1425"/>
                <a:gd name="T37" fmla="*/ 1522 h 1241"/>
                <a:gd name="T38" fmla="*/ 2515 w 1425"/>
                <a:gd name="T39" fmla="*/ 1456 h 1241"/>
                <a:gd name="T40" fmla="*/ 2715 w 1425"/>
                <a:gd name="T41" fmla="*/ 1376 h 1241"/>
                <a:gd name="T42" fmla="*/ 2814 w 1425"/>
                <a:gd name="T43" fmla="*/ 1536 h 1241"/>
                <a:gd name="T44" fmla="*/ 2933 w 1425"/>
                <a:gd name="T45" fmla="*/ 1482 h 1241"/>
                <a:gd name="T46" fmla="*/ 2933 w 1425"/>
                <a:gd name="T47" fmla="*/ 1403 h 1241"/>
                <a:gd name="T48" fmla="*/ 3374 w 1425"/>
                <a:gd name="T49" fmla="*/ 1310 h 1241"/>
                <a:gd name="T50" fmla="*/ 3434 w 1425"/>
                <a:gd name="T51" fmla="*/ 1217 h 1241"/>
                <a:gd name="T52" fmla="*/ 3274 w 1425"/>
                <a:gd name="T53" fmla="*/ 1122 h 1241"/>
                <a:gd name="T54" fmla="*/ 3155 w 1425"/>
                <a:gd name="T55" fmla="*/ 934 h 1241"/>
                <a:gd name="T56" fmla="*/ 3334 w 1425"/>
                <a:gd name="T57" fmla="*/ 934 h 1241"/>
                <a:gd name="T58" fmla="*/ 3374 w 1425"/>
                <a:gd name="T59" fmla="*/ 788 h 1241"/>
                <a:gd name="T60" fmla="*/ 3233 w 1425"/>
                <a:gd name="T61" fmla="*/ 721 h 1241"/>
                <a:gd name="T62" fmla="*/ 3472 w 1425"/>
                <a:gd name="T63" fmla="*/ 493 h 1241"/>
                <a:gd name="T64" fmla="*/ 3554 w 1425"/>
                <a:gd name="T65" fmla="*/ 214 h 1241"/>
                <a:gd name="T66" fmla="*/ 3355 w 1425"/>
                <a:gd name="T67" fmla="*/ 214 h 1241"/>
                <a:gd name="T68" fmla="*/ 3155 w 1425"/>
                <a:gd name="T69" fmla="*/ 122 h 1241"/>
                <a:gd name="T70" fmla="*/ 2974 w 1425"/>
                <a:gd name="T71" fmla="*/ 109 h 1241"/>
                <a:gd name="T72" fmla="*/ 2914 w 1425"/>
                <a:gd name="T73" fmla="*/ 0 h 1241"/>
                <a:gd name="T74" fmla="*/ 2896 w 1425"/>
                <a:gd name="T75" fmla="*/ 109 h 1241"/>
                <a:gd name="T76" fmla="*/ 2814 w 1425"/>
                <a:gd name="T77" fmla="*/ 280 h 1241"/>
                <a:gd name="T78" fmla="*/ 2795 w 1425"/>
                <a:gd name="T79" fmla="*/ 401 h 1241"/>
                <a:gd name="T80" fmla="*/ 2476 w 1425"/>
                <a:gd name="T81" fmla="*/ 466 h 1241"/>
                <a:gd name="T82" fmla="*/ 2476 w 1425"/>
                <a:gd name="T83" fmla="*/ 721 h 1241"/>
                <a:gd name="T84" fmla="*/ 2634 w 1425"/>
                <a:gd name="T85" fmla="*/ 695 h 1241"/>
                <a:gd name="T86" fmla="*/ 2836 w 1425"/>
                <a:gd name="T87" fmla="*/ 748 h 1241"/>
                <a:gd name="T88" fmla="*/ 2836 w 1425"/>
                <a:gd name="T89" fmla="*/ 841 h 1241"/>
                <a:gd name="T90" fmla="*/ 2596 w 1425"/>
                <a:gd name="T91" fmla="*/ 895 h 1241"/>
                <a:gd name="T92" fmla="*/ 2476 w 1425"/>
                <a:gd name="T93" fmla="*/ 988 h 1241"/>
                <a:gd name="T94" fmla="*/ 2155 w 1425"/>
                <a:gd name="T95" fmla="*/ 1109 h 1241"/>
                <a:gd name="T96" fmla="*/ 1897 w 1425"/>
                <a:gd name="T97" fmla="*/ 1082 h 1241"/>
                <a:gd name="T98" fmla="*/ 1916 w 1425"/>
                <a:gd name="T99" fmla="*/ 1255 h 1241"/>
                <a:gd name="T100" fmla="*/ 1596 w 1425"/>
                <a:gd name="T101" fmla="*/ 1415 h 1241"/>
                <a:gd name="T102" fmla="*/ 1139 w 1425"/>
                <a:gd name="T103" fmla="*/ 1469 h 1241"/>
                <a:gd name="T104" fmla="*/ 879 w 1425"/>
                <a:gd name="T105" fmla="*/ 1482 h 1241"/>
                <a:gd name="T106" fmla="*/ 620 w 1425"/>
                <a:gd name="T107" fmla="*/ 1441 h 1241"/>
                <a:gd name="T108" fmla="*/ 239 w 1425"/>
                <a:gd name="T109" fmla="*/ 1363 h 124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425"/>
                <a:gd name="T166" fmla="*/ 0 h 1241"/>
                <a:gd name="T167" fmla="*/ 1425 w 1425"/>
                <a:gd name="T168" fmla="*/ 1241 h 124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425" h="1241">
                  <a:moveTo>
                    <a:pt x="0" y="784"/>
                  </a:moveTo>
                  <a:lnTo>
                    <a:pt x="16" y="848"/>
                  </a:lnTo>
                  <a:lnTo>
                    <a:pt x="16" y="896"/>
                  </a:lnTo>
                  <a:lnTo>
                    <a:pt x="40" y="928"/>
                  </a:lnTo>
                  <a:lnTo>
                    <a:pt x="48" y="968"/>
                  </a:lnTo>
                  <a:lnTo>
                    <a:pt x="64" y="968"/>
                  </a:lnTo>
                  <a:lnTo>
                    <a:pt x="64" y="944"/>
                  </a:lnTo>
                  <a:lnTo>
                    <a:pt x="136" y="952"/>
                  </a:lnTo>
                  <a:lnTo>
                    <a:pt x="136" y="976"/>
                  </a:lnTo>
                  <a:lnTo>
                    <a:pt x="136" y="992"/>
                  </a:lnTo>
                  <a:lnTo>
                    <a:pt x="112" y="1016"/>
                  </a:lnTo>
                  <a:lnTo>
                    <a:pt x="112" y="1032"/>
                  </a:lnTo>
                  <a:lnTo>
                    <a:pt x="160" y="1080"/>
                  </a:lnTo>
                  <a:lnTo>
                    <a:pt x="160" y="1104"/>
                  </a:lnTo>
                  <a:lnTo>
                    <a:pt x="216" y="1128"/>
                  </a:lnTo>
                  <a:lnTo>
                    <a:pt x="224" y="1120"/>
                  </a:lnTo>
                  <a:lnTo>
                    <a:pt x="216" y="1088"/>
                  </a:lnTo>
                  <a:lnTo>
                    <a:pt x="256" y="1096"/>
                  </a:lnTo>
                  <a:lnTo>
                    <a:pt x="264" y="1096"/>
                  </a:lnTo>
                  <a:lnTo>
                    <a:pt x="336" y="1088"/>
                  </a:lnTo>
                  <a:lnTo>
                    <a:pt x="352" y="1104"/>
                  </a:lnTo>
                  <a:lnTo>
                    <a:pt x="312" y="1144"/>
                  </a:lnTo>
                  <a:lnTo>
                    <a:pt x="296" y="1192"/>
                  </a:lnTo>
                  <a:lnTo>
                    <a:pt x="328" y="1240"/>
                  </a:lnTo>
                  <a:lnTo>
                    <a:pt x="376" y="1232"/>
                  </a:lnTo>
                  <a:lnTo>
                    <a:pt x="400" y="1208"/>
                  </a:lnTo>
                  <a:lnTo>
                    <a:pt x="424" y="1200"/>
                  </a:lnTo>
                  <a:lnTo>
                    <a:pt x="432" y="1136"/>
                  </a:lnTo>
                  <a:lnTo>
                    <a:pt x="488" y="1088"/>
                  </a:lnTo>
                  <a:lnTo>
                    <a:pt x="496" y="1112"/>
                  </a:lnTo>
                  <a:lnTo>
                    <a:pt x="480" y="1176"/>
                  </a:lnTo>
                  <a:lnTo>
                    <a:pt x="520" y="1192"/>
                  </a:lnTo>
                  <a:lnTo>
                    <a:pt x="560" y="1224"/>
                  </a:lnTo>
                  <a:lnTo>
                    <a:pt x="576" y="1224"/>
                  </a:lnTo>
                  <a:lnTo>
                    <a:pt x="592" y="1224"/>
                  </a:lnTo>
                  <a:lnTo>
                    <a:pt x="600" y="1200"/>
                  </a:lnTo>
                  <a:lnTo>
                    <a:pt x="616" y="1200"/>
                  </a:lnTo>
                  <a:lnTo>
                    <a:pt x="608" y="1168"/>
                  </a:lnTo>
                  <a:lnTo>
                    <a:pt x="664" y="1112"/>
                  </a:lnTo>
                  <a:lnTo>
                    <a:pt x="664" y="1096"/>
                  </a:lnTo>
                  <a:lnTo>
                    <a:pt x="696" y="1096"/>
                  </a:lnTo>
                  <a:lnTo>
                    <a:pt x="704" y="1096"/>
                  </a:lnTo>
                  <a:lnTo>
                    <a:pt x="712" y="1080"/>
                  </a:lnTo>
                  <a:lnTo>
                    <a:pt x="720" y="1080"/>
                  </a:lnTo>
                  <a:lnTo>
                    <a:pt x="736" y="1096"/>
                  </a:lnTo>
                  <a:lnTo>
                    <a:pt x="736" y="1072"/>
                  </a:lnTo>
                  <a:lnTo>
                    <a:pt x="760" y="1080"/>
                  </a:lnTo>
                  <a:lnTo>
                    <a:pt x="800" y="1024"/>
                  </a:lnTo>
                  <a:lnTo>
                    <a:pt x="832" y="1016"/>
                  </a:lnTo>
                  <a:lnTo>
                    <a:pt x="848" y="1000"/>
                  </a:lnTo>
                  <a:lnTo>
                    <a:pt x="864" y="1008"/>
                  </a:lnTo>
                  <a:lnTo>
                    <a:pt x="896" y="1000"/>
                  </a:lnTo>
                  <a:lnTo>
                    <a:pt x="872" y="928"/>
                  </a:lnTo>
                  <a:lnTo>
                    <a:pt x="896" y="920"/>
                  </a:lnTo>
                  <a:lnTo>
                    <a:pt x="896" y="888"/>
                  </a:lnTo>
                  <a:lnTo>
                    <a:pt x="928" y="872"/>
                  </a:lnTo>
                  <a:lnTo>
                    <a:pt x="944" y="912"/>
                  </a:lnTo>
                  <a:lnTo>
                    <a:pt x="984" y="888"/>
                  </a:lnTo>
                  <a:lnTo>
                    <a:pt x="1000" y="896"/>
                  </a:lnTo>
                  <a:lnTo>
                    <a:pt x="1008" y="872"/>
                  </a:lnTo>
                  <a:lnTo>
                    <a:pt x="1040" y="880"/>
                  </a:lnTo>
                  <a:lnTo>
                    <a:pt x="1040" y="840"/>
                  </a:lnTo>
                  <a:lnTo>
                    <a:pt x="1088" y="824"/>
                  </a:lnTo>
                  <a:lnTo>
                    <a:pt x="1112" y="864"/>
                  </a:lnTo>
                  <a:lnTo>
                    <a:pt x="1112" y="904"/>
                  </a:lnTo>
                  <a:lnTo>
                    <a:pt x="1128" y="920"/>
                  </a:lnTo>
                  <a:lnTo>
                    <a:pt x="1160" y="912"/>
                  </a:lnTo>
                  <a:lnTo>
                    <a:pt x="1176" y="912"/>
                  </a:lnTo>
                  <a:lnTo>
                    <a:pt x="1176" y="888"/>
                  </a:lnTo>
                  <a:lnTo>
                    <a:pt x="1176" y="864"/>
                  </a:lnTo>
                  <a:lnTo>
                    <a:pt x="1160" y="832"/>
                  </a:lnTo>
                  <a:lnTo>
                    <a:pt x="1176" y="840"/>
                  </a:lnTo>
                  <a:lnTo>
                    <a:pt x="1200" y="872"/>
                  </a:lnTo>
                  <a:lnTo>
                    <a:pt x="1328" y="776"/>
                  </a:lnTo>
                  <a:lnTo>
                    <a:pt x="1352" y="784"/>
                  </a:lnTo>
                  <a:lnTo>
                    <a:pt x="1392" y="752"/>
                  </a:lnTo>
                  <a:lnTo>
                    <a:pt x="1392" y="728"/>
                  </a:lnTo>
                  <a:lnTo>
                    <a:pt x="1376" y="728"/>
                  </a:lnTo>
                  <a:lnTo>
                    <a:pt x="1376" y="688"/>
                  </a:lnTo>
                  <a:lnTo>
                    <a:pt x="1352" y="640"/>
                  </a:lnTo>
                  <a:lnTo>
                    <a:pt x="1312" y="672"/>
                  </a:lnTo>
                  <a:lnTo>
                    <a:pt x="1288" y="616"/>
                  </a:lnTo>
                  <a:lnTo>
                    <a:pt x="1296" y="592"/>
                  </a:lnTo>
                  <a:lnTo>
                    <a:pt x="1264" y="560"/>
                  </a:lnTo>
                  <a:lnTo>
                    <a:pt x="1272" y="536"/>
                  </a:lnTo>
                  <a:lnTo>
                    <a:pt x="1312" y="560"/>
                  </a:lnTo>
                  <a:lnTo>
                    <a:pt x="1336" y="560"/>
                  </a:lnTo>
                  <a:lnTo>
                    <a:pt x="1328" y="512"/>
                  </a:lnTo>
                  <a:lnTo>
                    <a:pt x="1328" y="488"/>
                  </a:lnTo>
                  <a:lnTo>
                    <a:pt x="1352" y="472"/>
                  </a:lnTo>
                  <a:lnTo>
                    <a:pt x="1352" y="456"/>
                  </a:lnTo>
                  <a:lnTo>
                    <a:pt x="1320" y="472"/>
                  </a:lnTo>
                  <a:lnTo>
                    <a:pt x="1296" y="432"/>
                  </a:lnTo>
                  <a:lnTo>
                    <a:pt x="1368" y="336"/>
                  </a:lnTo>
                  <a:lnTo>
                    <a:pt x="1384" y="360"/>
                  </a:lnTo>
                  <a:lnTo>
                    <a:pt x="1392" y="296"/>
                  </a:lnTo>
                  <a:lnTo>
                    <a:pt x="1408" y="272"/>
                  </a:lnTo>
                  <a:lnTo>
                    <a:pt x="1400" y="216"/>
                  </a:lnTo>
                  <a:lnTo>
                    <a:pt x="1424" y="128"/>
                  </a:lnTo>
                  <a:lnTo>
                    <a:pt x="1384" y="88"/>
                  </a:lnTo>
                  <a:lnTo>
                    <a:pt x="1360" y="120"/>
                  </a:lnTo>
                  <a:lnTo>
                    <a:pt x="1344" y="128"/>
                  </a:lnTo>
                  <a:lnTo>
                    <a:pt x="1296" y="144"/>
                  </a:lnTo>
                  <a:lnTo>
                    <a:pt x="1280" y="120"/>
                  </a:lnTo>
                  <a:lnTo>
                    <a:pt x="1264" y="72"/>
                  </a:lnTo>
                  <a:lnTo>
                    <a:pt x="1240" y="56"/>
                  </a:lnTo>
                  <a:lnTo>
                    <a:pt x="1224" y="72"/>
                  </a:lnTo>
                  <a:lnTo>
                    <a:pt x="1192" y="64"/>
                  </a:lnTo>
                  <a:lnTo>
                    <a:pt x="1208" y="32"/>
                  </a:lnTo>
                  <a:lnTo>
                    <a:pt x="1200" y="0"/>
                  </a:lnTo>
                  <a:lnTo>
                    <a:pt x="1168" y="0"/>
                  </a:lnTo>
                  <a:lnTo>
                    <a:pt x="1128" y="40"/>
                  </a:lnTo>
                  <a:lnTo>
                    <a:pt x="1128" y="56"/>
                  </a:lnTo>
                  <a:lnTo>
                    <a:pt x="1160" y="64"/>
                  </a:lnTo>
                  <a:lnTo>
                    <a:pt x="1168" y="88"/>
                  </a:lnTo>
                  <a:lnTo>
                    <a:pt x="1136" y="136"/>
                  </a:lnTo>
                  <a:lnTo>
                    <a:pt x="1128" y="168"/>
                  </a:lnTo>
                  <a:lnTo>
                    <a:pt x="1112" y="200"/>
                  </a:lnTo>
                  <a:lnTo>
                    <a:pt x="1112" y="232"/>
                  </a:lnTo>
                  <a:lnTo>
                    <a:pt x="1120" y="240"/>
                  </a:lnTo>
                  <a:lnTo>
                    <a:pt x="1056" y="288"/>
                  </a:lnTo>
                  <a:lnTo>
                    <a:pt x="1016" y="280"/>
                  </a:lnTo>
                  <a:lnTo>
                    <a:pt x="992" y="280"/>
                  </a:lnTo>
                  <a:lnTo>
                    <a:pt x="944" y="416"/>
                  </a:lnTo>
                  <a:lnTo>
                    <a:pt x="960" y="432"/>
                  </a:lnTo>
                  <a:lnTo>
                    <a:pt x="992" y="432"/>
                  </a:lnTo>
                  <a:lnTo>
                    <a:pt x="1032" y="432"/>
                  </a:lnTo>
                  <a:lnTo>
                    <a:pt x="1040" y="440"/>
                  </a:lnTo>
                  <a:lnTo>
                    <a:pt x="1056" y="416"/>
                  </a:lnTo>
                  <a:lnTo>
                    <a:pt x="1080" y="408"/>
                  </a:lnTo>
                  <a:lnTo>
                    <a:pt x="1104" y="416"/>
                  </a:lnTo>
                  <a:lnTo>
                    <a:pt x="1136" y="448"/>
                  </a:lnTo>
                  <a:lnTo>
                    <a:pt x="1160" y="480"/>
                  </a:lnTo>
                  <a:lnTo>
                    <a:pt x="1160" y="512"/>
                  </a:lnTo>
                  <a:lnTo>
                    <a:pt x="1136" y="504"/>
                  </a:lnTo>
                  <a:lnTo>
                    <a:pt x="1088" y="520"/>
                  </a:lnTo>
                  <a:lnTo>
                    <a:pt x="1048" y="520"/>
                  </a:lnTo>
                  <a:lnTo>
                    <a:pt x="1040" y="536"/>
                  </a:lnTo>
                  <a:lnTo>
                    <a:pt x="1016" y="536"/>
                  </a:lnTo>
                  <a:lnTo>
                    <a:pt x="992" y="560"/>
                  </a:lnTo>
                  <a:lnTo>
                    <a:pt x="992" y="592"/>
                  </a:lnTo>
                  <a:lnTo>
                    <a:pt x="968" y="608"/>
                  </a:lnTo>
                  <a:lnTo>
                    <a:pt x="912" y="616"/>
                  </a:lnTo>
                  <a:lnTo>
                    <a:pt x="864" y="664"/>
                  </a:lnTo>
                  <a:lnTo>
                    <a:pt x="800" y="664"/>
                  </a:lnTo>
                  <a:lnTo>
                    <a:pt x="784" y="648"/>
                  </a:lnTo>
                  <a:lnTo>
                    <a:pt x="760" y="648"/>
                  </a:lnTo>
                  <a:lnTo>
                    <a:pt x="752" y="680"/>
                  </a:lnTo>
                  <a:lnTo>
                    <a:pt x="728" y="704"/>
                  </a:lnTo>
                  <a:lnTo>
                    <a:pt x="768" y="752"/>
                  </a:lnTo>
                  <a:lnTo>
                    <a:pt x="720" y="784"/>
                  </a:lnTo>
                  <a:lnTo>
                    <a:pt x="696" y="824"/>
                  </a:lnTo>
                  <a:lnTo>
                    <a:pt x="640" y="848"/>
                  </a:lnTo>
                  <a:lnTo>
                    <a:pt x="560" y="856"/>
                  </a:lnTo>
                  <a:lnTo>
                    <a:pt x="496" y="864"/>
                  </a:lnTo>
                  <a:lnTo>
                    <a:pt x="456" y="880"/>
                  </a:lnTo>
                  <a:lnTo>
                    <a:pt x="408" y="912"/>
                  </a:lnTo>
                  <a:lnTo>
                    <a:pt x="384" y="912"/>
                  </a:lnTo>
                  <a:lnTo>
                    <a:pt x="352" y="888"/>
                  </a:lnTo>
                  <a:lnTo>
                    <a:pt x="312" y="888"/>
                  </a:lnTo>
                  <a:lnTo>
                    <a:pt x="280" y="864"/>
                  </a:lnTo>
                  <a:lnTo>
                    <a:pt x="248" y="864"/>
                  </a:lnTo>
                  <a:lnTo>
                    <a:pt x="224" y="824"/>
                  </a:lnTo>
                  <a:lnTo>
                    <a:pt x="160" y="816"/>
                  </a:lnTo>
                  <a:lnTo>
                    <a:pt x="96" y="816"/>
                  </a:lnTo>
                  <a:lnTo>
                    <a:pt x="64" y="792"/>
                  </a:lnTo>
                  <a:lnTo>
                    <a:pt x="0" y="784"/>
                  </a:lnTo>
                </a:path>
              </a:pathLst>
            </a:custGeom>
            <a:grpFill/>
            <a:ln w="9525" cmpd="sng">
              <a:solidFill>
                <a:schemeClr val="bg1"/>
              </a:solidFill>
              <a:bevel/>
              <a:headEnd/>
              <a:tailEnd/>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43" name="Freeform 33"/>
            <p:cNvSpPr>
              <a:spLocks noChangeArrowheads="1"/>
            </p:cNvSpPr>
            <p:nvPr/>
          </p:nvSpPr>
          <p:spPr bwMode="auto">
            <a:xfrm>
              <a:off x="0" y="417432"/>
              <a:ext cx="2142419" cy="1762148"/>
            </a:xfrm>
            <a:custGeom>
              <a:avLst/>
              <a:gdLst>
                <a:gd name="T0" fmla="*/ 3140 w 1273"/>
                <a:gd name="T1" fmla="*/ 960 h 1033"/>
                <a:gd name="T2" fmla="*/ 3099 w 1273"/>
                <a:gd name="T3" fmla="*/ 1052 h 1033"/>
                <a:gd name="T4" fmla="*/ 2939 w 1273"/>
                <a:gd name="T5" fmla="*/ 1052 h 1033"/>
                <a:gd name="T6" fmla="*/ 2879 w 1273"/>
                <a:gd name="T7" fmla="*/ 1105 h 1033"/>
                <a:gd name="T8" fmla="*/ 2699 w 1273"/>
                <a:gd name="T9" fmla="*/ 1199 h 1033"/>
                <a:gd name="T10" fmla="*/ 2620 w 1273"/>
                <a:gd name="T11" fmla="*/ 1213 h 1033"/>
                <a:gd name="T12" fmla="*/ 2339 w 1273"/>
                <a:gd name="T13" fmla="*/ 1373 h 1033"/>
                <a:gd name="T14" fmla="*/ 2200 w 1273"/>
                <a:gd name="T15" fmla="*/ 1467 h 1033"/>
                <a:gd name="T16" fmla="*/ 2300 w 1273"/>
                <a:gd name="T17" fmla="*/ 1571 h 1033"/>
                <a:gd name="T18" fmla="*/ 2222 w 1273"/>
                <a:gd name="T19" fmla="*/ 1653 h 1033"/>
                <a:gd name="T20" fmla="*/ 2239 w 1273"/>
                <a:gd name="T21" fmla="*/ 1720 h 1033"/>
                <a:gd name="T22" fmla="*/ 2101 w 1273"/>
                <a:gd name="T23" fmla="*/ 1692 h 1033"/>
                <a:gd name="T24" fmla="*/ 2018 w 1273"/>
                <a:gd name="T25" fmla="*/ 1666 h 1033"/>
                <a:gd name="T26" fmla="*/ 1841 w 1273"/>
                <a:gd name="T27" fmla="*/ 1598 h 1033"/>
                <a:gd name="T28" fmla="*/ 1500 w 1273"/>
                <a:gd name="T29" fmla="*/ 1640 h 1033"/>
                <a:gd name="T30" fmla="*/ 1282 w 1273"/>
                <a:gd name="T31" fmla="*/ 1653 h 1033"/>
                <a:gd name="T32" fmla="*/ 1079 w 1273"/>
                <a:gd name="T33" fmla="*/ 1585 h 1033"/>
                <a:gd name="T34" fmla="*/ 920 w 1273"/>
                <a:gd name="T35" fmla="*/ 1598 h 1033"/>
                <a:gd name="T36" fmla="*/ 681 w 1273"/>
                <a:gd name="T37" fmla="*/ 1545 h 1033"/>
                <a:gd name="T38" fmla="*/ 539 w 1273"/>
                <a:gd name="T39" fmla="*/ 1640 h 1033"/>
                <a:gd name="T40" fmla="*/ 381 w 1273"/>
                <a:gd name="T41" fmla="*/ 1571 h 1033"/>
                <a:gd name="T42" fmla="*/ 259 w 1273"/>
                <a:gd name="T43" fmla="*/ 1440 h 1033"/>
                <a:gd name="T44" fmla="*/ 138 w 1273"/>
                <a:gd name="T45" fmla="*/ 1332 h 1033"/>
                <a:gd name="T46" fmla="*/ 160 w 1273"/>
                <a:gd name="T47" fmla="*/ 1291 h 1033"/>
                <a:gd name="T48" fmla="*/ 101 w 1273"/>
                <a:gd name="T49" fmla="*/ 1187 h 1033"/>
                <a:gd name="T50" fmla="*/ 0 w 1273"/>
                <a:gd name="T51" fmla="*/ 1146 h 1033"/>
                <a:gd name="T52" fmla="*/ 79 w 1273"/>
                <a:gd name="T53" fmla="*/ 1146 h 1033"/>
                <a:gd name="T54" fmla="*/ 79 w 1273"/>
                <a:gd name="T55" fmla="*/ 1026 h 1033"/>
                <a:gd name="T56" fmla="*/ 60 w 1273"/>
                <a:gd name="T57" fmla="*/ 947 h 1033"/>
                <a:gd name="T58" fmla="*/ 0 w 1273"/>
                <a:gd name="T59" fmla="*/ 867 h 1033"/>
                <a:gd name="T60" fmla="*/ 221 w 1273"/>
                <a:gd name="T61" fmla="*/ 773 h 1033"/>
                <a:gd name="T62" fmla="*/ 339 w 1273"/>
                <a:gd name="T63" fmla="*/ 760 h 1033"/>
                <a:gd name="T64" fmla="*/ 381 w 1273"/>
                <a:gd name="T65" fmla="*/ 800 h 1033"/>
                <a:gd name="T66" fmla="*/ 500 w 1273"/>
                <a:gd name="T67" fmla="*/ 800 h 1033"/>
                <a:gd name="T68" fmla="*/ 759 w 1273"/>
                <a:gd name="T69" fmla="*/ 760 h 1033"/>
                <a:gd name="T70" fmla="*/ 1041 w 1273"/>
                <a:gd name="T71" fmla="*/ 708 h 1033"/>
                <a:gd name="T72" fmla="*/ 1059 w 1273"/>
                <a:gd name="T73" fmla="*/ 627 h 1033"/>
                <a:gd name="T74" fmla="*/ 1179 w 1273"/>
                <a:gd name="T75" fmla="*/ 388 h 1033"/>
                <a:gd name="T76" fmla="*/ 1140 w 1273"/>
                <a:gd name="T77" fmla="*/ 332 h 1033"/>
                <a:gd name="T78" fmla="*/ 1480 w 1273"/>
                <a:gd name="T79" fmla="*/ 374 h 1033"/>
                <a:gd name="T80" fmla="*/ 1660 w 1273"/>
                <a:gd name="T81" fmla="*/ 159 h 1033"/>
                <a:gd name="T82" fmla="*/ 1959 w 1273"/>
                <a:gd name="T83" fmla="*/ 214 h 1033"/>
                <a:gd name="T84" fmla="*/ 1959 w 1273"/>
                <a:gd name="T85" fmla="*/ 135 h 1033"/>
                <a:gd name="T86" fmla="*/ 2101 w 1273"/>
                <a:gd name="T87" fmla="*/ 66 h 1033"/>
                <a:gd name="T88" fmla="*/ 2200 w 1273"/>
                <a:gd name="T89" fmla="*/ 0 h 1033"/>
                <a:gd name="T90" fmla="*/ 2319 w 1273"/>
                <a:gd name="T91" fmla="*/ 27 h 1033"/>
                <a:gd name="T92" fmla="*/ 2319 w 1273"/>
                <a:gd name="T93" fmla="*/ 80 h 1033"/>
                <a:gd name="T94" fmla="*/ 2401 w 1273"/>
                <a:gd name="T95" fmla="*/ 186 h 1033"/>
                <a:gd name="T96" fmla="*/ 2560 w 1273"/>
                <a:gd name="T97" fmla="*/ 239 h 1033"/>
                <a:gd name="T98" fmla="*/ 2599 w 1273"/>
                <a:gd name="T99" fmla="*/ 414 h 1033"/>
                <a:gd name="T100" fmla="*/ 2539 w 1273"/>
                <a:gd name="T101" fmla="*/ 559 h 1033"/>
                <a:gd name="T102" fmla="*/ 2782 w 1273"/>
                <a:gd name="T103" fmla="*/ 615 h 1033"/>
                <a:gd name="T104" fmla="*/ 3021 w 1273"/>
                <a:gd name="T105" fmla="*/ 732 h 1033"/>
                <a:gd name="T106" fmla="*/ 3082 w 1273"/>
                <a:gd name="T107" fmla="*/ 800 h 1033"/>
                <a:gd name="T108" fmla="*/ 3179 w 1273"/>
                <a:gd name="T109" fmla="*/ 947 h 103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73"/>
                <a:gd name="T166" fmla="*/ 0 h 1033"/>
                <a:gd name="T167" fmla="*/ 1273 w 1273"/>
                <a:gd name="T168" fmla="*/ 1033 h 103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73" h="1033">
                  <a:moveTo>
                    <a:pt x="1272" y="568"/>
                  </a:moveTo>
                  <a:lnTo>
                    <a:pt x="1256" y="576"/>
                  </a:lnTo>
                  <a:lnTo>
                    <a:pt x="1256" y="600"/>
                  </a:lnTo>
                  <a:lnTo>
                    <a:pt x="1240" y="632"/>
                  </a:lnTo>
                  <a:lnTo>
                    <a:pt x="1208" y="632"/>
                  </a:lnTo>
                  <a:lnTo>
                    <a:pt x="1176" y="632"/>
                  </a:lnTo>
                  <a:lnTo>
                    <a:pt x="1176" y="648"/>
                  </a:lnTo>
                  <a:lnTo>
                    <a:pt x="1152" y="664"/>
                  </a:lnTo>
                  <a:lnTo>
                    <a:pt x="1112" y="680"/>
                  </a:lnTo>
                  <a:lnTo>
                    <a:pt x="1080" y="720"/>
                  </a:lnTo>
                  <a:lnTo>
                    <a:pt x="1064" y="712"/>
                  </a:lnTo>
                  <a:lnTo>
                    <a:pt x="1048" y="728"/>
                  </a:lnTo>
                  <a:lnTo>
                    <a:pt x="1040" y="816"/>
                  </a:lnTo>
                  <a:lnTo>
                    <a:pt x="936" y="824"/>
                  </a:lnTo>
                  <a:lnTo>
                    <a:pt x="888" y="840"/>
                  </a:lnTo>
                  <a:lnTo>
                    <a:pt x="880" y="880"/>
                  </a:lnTo>
                  <a:lnTo>
                    <a:pt x="920" y="928"/>
                  </a:lnTo>
                  <a:lnTo>
                    <a:pt x="920" y="944"/>
                  </a:lnTo>
                  <a:lnTo>
                    <a:pt x="888" y="968"/>
                  </a:lnTo>
                  <a:lnTo>
                    <a:pt x="888" y="992"/>
                  </a:lnTo>
                  <a:lnTo>
                    <a:pt x="896" y="1000"/>
                  </a:lnTo>
                  <a:lnTo>
                    <a:pt x="896" y="1032"/>
                  </a:lnTo>
                  <a:lnTo>
                    <a:pt x="840" y="1008"/>
                  </a:lnTo>
                  <a:lnTo>
                    <a:pt x="840" y="1016"/>
                  </a:lnTo>
                  <a:lnTo>
                    <a:pt x="816" y="1016"/>
                  </a:lnTo>
                  <a:lnTo>
                    <a:pt x="808" y="1000"/>
                  </a:lnTo>
                  <a:lnTo>
                    <a:pt x="760" y="976"/>
                  </a:lnTo>
                  <a:lnTo>
                    <a:pt x="736" y="960"/>
                  </a:lnTo>
                  <a:lnTo>
                    <a:pt x="624" y="968"/>
                  </a:lnTo>
                  <a:lnTo>
                    <a:pt x="600" y="984"/>
                  </a:lnTo>
                  <a:lnTo>
                    <a:pt x="528" y="984"/>
                  </a:lnTo>
                  <a:lnTo>
                    <a:pt x="512" y="992"/>
                  </a:lnTo>
                  <a:lnTo>
                    <a:pt x="440" y="984"/>
                  </a:lnTo>
                  <a:lnTo>
                    <a:pt x="432" y="952"/>
                  </a:lnTo>
                  <a:lnTo>
                    <a:pt x="384" y="944"/>
                  </a:lnTo>
                  <a:lnTo>
                    <a:pt x="368" y="960"/>
                  </a:lnTo>
                  <a:lnTo>
                    <a:pt x="296" y="928"/>
                  </a:lnTo>
                  <a:lnTo>
                    <a:pt x="272" y="928"/>
                  </a:lnTo>
                  <a:lnTo>
                    <a:pt x="248" y="968"/>
                  </a:lnTo>
                  <a:lnTo>
                    <a:pt x="216" y="984"/>
                  </a:lnTo>
                  <a:lnTo>
                    <a:pt x="176" y="976"/>
                  </a:lnTo>
                  <a:lnTo>
                    <a:pt x="152" y="944"/>
                  </a:lnTo>
                  <a:lnTo>
                    <a:pt x="152" y="872"/>
                  </a:lnTo>
                  <a:lnTo>
                    <a:pt x="104" y="864"/>
                  </a:lnTo>
                  <a:lnTo>
                    <a:pt x="72" y="816"/>
                  </a:lnTo>
                  <a:lnTo>
                    <a:pt x="56" y="800"/>
                  </a:lnTo>
                  <a:lnTo>
                    <a:pt x="48" y="784"/>
                  </a:lnTo>
                  <a:lnTo>
                    <a:pt x="64" y="776"/>
                  </a:lnTo>
                  <a:lnTo>
                    <a:pt x="64" y="752"/>
                  </a:lnTo>
                  <a:lnTo>
                    <a:pt x="40" y="712"/>
                  </a:lnTo>
                  <a:lnTo>
                    <a:pt x="16" y="704"/>
                  </a:lnTo>
                  <a:lnTo>
                    <a:pt x="0" y="688"/>
                  </a:lnTo>
                  <a:lnTo>
                    <a:pt x="16" y="680"/>
                  </a:lnTo>
                  <a:lnTo>
                    <a:pt x="32" y="688"/>
                  </a:lnTo>
                  <a:lnTo>
                    <a:pt x="40" y="672"/>
                  </a:lnTo>
                  <a:lnTo>
                    <a:pt x="32" y="616"/>
                  </a:lnTo>
                  <a:lnTo>
                    <a:pt x="48" y="592"/>
                  </a:lnTo>
                  <a:lnTo>
                    <a:pt x="24" y="568"/>
                  </a:lnTo>
                  <a:lnTo>
                    <a:pt x="0" y="568"/>
                  </a:lnTo>
                  <a:lnTo>
                    <a:pt x="0" y="520"/>
                  </a:lnTo>
                  <a:lnTo>
                    <a:pt x="48" y="464"/>
                  </a:lnTo>
                  <a:lnTo>
                    <a:pt x="88" y="464"/>
                  </a:lnTo>
                  <a:lnTo>
                    <a:pt x="112" y="448"/>
                  </a:lnTo>
                  <a:lnTo>
                    <a:pt x="136" y="456"/>
                  </a:lnTo>
                  <a:lnTo>
                    <a:pt x="144" y="448"/>
                  </a:lnTo>
                  <a:lnTo>
                    <a:pt x="152" y="480"/>
                  </a:lnTo>
                  <a:lnTo>
                    <a:pt x="168" y="472"/>
                  </a:lnTo>
                  <a:lnTo>
                    <a:pt x="200" y="480"/>
                  </a:lnTo>
                  <a:lnTo>
                    <a:pt x="208" y="456"/>
                  </a:lnTo>
                  <a:lnTo>
                    <a:pt x="304" y="456"/>
                  </a:lnTo>
                  <a:lnTo>
                    <a:pt x="320" y="432"/>
                  </a:lnTo>
                  <a:lnTo>
                    <a:pt x="416" y="424"/>
                  </a:lnTo>
                  <a:lnTo>
                    <a:pt x="424" y="408"/>
                  </a:lnTo>
                  <a:lnTo>
                    <a:pt x="424" y="376"/>
                  </a:lnTo>
                  <a:lnTo>
                    <a:pt x="464" y="352"/>
                  </a:lnTo>
                  <a:lnTo>
                    <a:pt x="472" y="232"/>
                  </a:lnTo>
                  <a:lnTo>
                    <a:pt x="456" y="224"/>
                  </a:lnTo>
                  <a:lnTo>
                    <a:pt x="456" y="200"/>
                  </a:lnTo>
                  <a:lnTo>
                    <a:pt x="576" y="208"/>
                  </a:lnTo>
                  <a:lnTo>
                    <a:pt x="592" y="224"/>
                  </a:lnTo>
                  <a:lnTo>
                    <a:pt x="608" y="176"/>
                  </a:lnTo>
                  <a:lnTo>
                    <a:pt x="664" y="96"/>
                  </a:lnTo>
                  <a:lnTo>
                    <a:pt x="744" y="136"/>
                  </a:lnTo>
                  <a:lnTo>
                    <a:pt x="784" y="128"/>
                  </a:lnTo>
                  <a:lnTo>
                    <a:pt x="792" y="104"/>
                  </a:lnTo>
                  <a:lnTo>
                    <a:pt x="784" y="80"/>
                  </a:lnTo>
                  <a:lnTo>
                    <a:pt x="816" y="48"/>
                  </a:lnTo>
                  <a:lnTo>
                    <a:pt x="840" y="40"/>
                  </a:lnTo>
                  <a:lnTo>
                    <a:pt x="872" y="24"/>
                  </a:lnTo>
                  <a:lnTo>
                    <a:pt x="880" y="0"/>
                  </a:lnTo>
                  <a:lnTo>
                    <a:pt x="928" y="8"/>
                  </a:lnTo>
                  <a:lnTo>
                    <a:pt x="928" y="16"/>
                  </a:lnTo>
                  <a:lnTo>
                    <a:pt x="912" y="32"/>
                  </a:lnTo>
                  <a:lnTo>
                    <a:pt x="928" y="48"/>
                  </a:lnTo>
                  <a:lnTo>
                    <a:pt x="936" y="72"/>
                  </a:lnTo>
                  <a:lnTo>
                    <a:pt x="960" y="112"/>
                  </a:lnTo>
                  <a:lnTo>
                    <a:pt x="984" y="120"/>
                  </a:lnTo>
                  <a:lnTo>
                    <a:pt x="1024" y="144"/>
                  </a:lnTo>
                  <a:lnTo>
                    <a:pt x="1024" y="200"/>
                  </a:lnTo>
                  <a:lnTo>
                    <a:pt x="1040" y="248"/>
                  </a:lnTo>
                  <a:lnTo>
                    <a:pt x="1008" y="304"/>
                  </a:lnTo>
                  <a:lnTo>
                    <a:pt x="1016" y="336"/>
                  </a:lnTo>
                  <a:lnTo>
                    <a:pt x="1048" y="360"/>
                  </a:lnTo>
                  <a:lnTo>
                    <a:pt x="1112" y="368"/>
                  </a:lnTo>
                  <a:lnTo>
                    <a:pt x="1160" y="392"/>
                  </a:lnTo>
                  <a:lnTo>
                    <a:pt x="1208" y="440"/>
                  </a:lnTo>
                  <a:lnTo>
                    <a:pt x="1232" y="440"/>
                  </a:lnTo>
                  <a:lnTo>
                    <a:pt x="1232" y="480"/>
                  </a:lnTo>
                  <a:lnTo>
                    <a:pt x="1248" y="520"/>
                  </a:lnTo>
                  <a:lnTo>
                    <a:pt x="1272" y="568"/>
                  </a:lnTo>
                </a:path>
              </a:pathLst>
            </a:custGeom>
            <a:grpFill/>
            <a:ln w="9525" cmpd="sng">
              <a:solidFill>
                <a:schemeClr val="bg1"/>
              </a:solidFill>
              <a:bevel/>
              <a:headEnd/>
              <a:tailEnd/>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44" name="Freeform 34"/>
            <p:cNvSpPr>
              <a:spLocks noChangeArrowheads="1"/>
            </p:cNvSpPr>
            <p:nvPr/>
          </p:nvSpPr>
          <p:spPr bwMode="auto">
            <a:xfrm>
              <a:off x="4458586" y="3652144"/>
              <a:ext cx="214382" cy="440537"/>
            </a:xfrm>
            <a:custGeom>
              <a:avLst/>
              <a:gdLst>
                <a:gd name="T0" fmla="*/ 55 w 129"/>
                <a:gd name="T1" fmla="*/ 395 h 257"/>
                <a:gd name="T2" fmla="*/ 75 w 129"/>
                <a:gd name="T3" fmla="*/ 424 h 257"/>
                <a:gd name="T4" fmla="*/ 130 w 129"/>
                <a:gd name="T5" fmla="*/ 437 h 257"/>
                <a:gd name="T6" fmla="*/ 151 w 129"/>
                <a:gd name="T7" fmla="*/ 382 h 257"/>
                <a:gd name="T8" fmla="*/ 243 w 129"/>
                <a:gd name="T9" fmla="*/ 315 h 257"/>
                <a:gd name="T10" fmla="*/ 243 w 129"/>
                <a:gd name="T11" fmla="*/ 218 h 257"/>
                <a:gd name="T12" fmla="*/ 280 w 129"/>
                <a:gd name="T13" fmla="*/ 164 h 257"/>
                <a:gd name="T14" fmla="*/ 300 w 129"/>
                <a:gd name="T15" fmla="*/ 122 h 257"/>
                <a:gd name="T16" fmla="*/ 263 w 129"/>
                <a:gd name="T17" fmla="*/ 96 h 257"/>
                <a:gd name="T18" fmla="*/ 243 w 129"/>
                <a:gd name="T19" fmla="*/ 0 h 257"/>
                <a:gd name="T20" fmla="*/ 151 w 129"/>
                <a:gd name="T21" fmla="*/ 41 h 257"/>
                <a:gd name="T22" fmla="*/ 114 w 129"/>
                <a:gd name="T23" fmla="*/ 41 h 257"/>
                <a:gd name="T24" fmla="*/ 130 w 129"/>
                <a:gd name="T25" fmla="*/ 69 h 257"/>
                <a:gd name="T26" fmla="*/ 55 w 129"/>
                <a:gd name="T27" fmla="*/ 122 h 257"/>
                <a:gd name="T28" fmla="*/ 55 w 129"/>
                <a:gd name="T29" fmla="*/ 191 h 257"/>
                <a:gd name="T30" fmla="*/ 0 w 129"/>
                <a:gd name="T31" fmla="*/ 231 h 257"/>
                <a:gd name="T32" fmla="*/ 18 w 129"/>
                <a:gd name="T33" fmla="*/ 286 h 257"/>
                <a:gd name="T34" fmla="*/ 38 w 129"/>
                <a:gd name="T35" fmla="*/ 382 h 257"/>
                <a:gd name="T36" fmla="*/ 55 w 129"/>
                <a:gd name="T37" fmla="*/ 395 h 25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9"/>
                <a:gd name="T58" fmla="*/ 0 h 257"/>
                <a:gd name="T59" fmla="*/ 129 w 129"/>
                <a:gd name="T60" fmla="*/ 257 h 25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9" h="257">
                  <a:moveTo>
                    <a:pt x="24" y="232"/>
                  </a:moveTo>
                  <a:lnTo>
                    <a:pt x="32" y="248"/>
                  </a:lnTo>
                  <a:lnTo>
                    <a:pt x="56" y="256"/>
                  </a:lnTo>
                  <a:lnTo>
                    <a:pt x="64" y="224"/>
                  </a:lnTo>
                  <a:lnTo>
                    <a:pt x="104" y="184"/>
                  </a:lnTo>
                  <a:lnTo>
                    <a:pt x="104" y="128"/>
                  </a:lnTo>
                  <a:lnTo>
                    <a:pt x="120" y="96"/>
                  </a:lnTo>
                  <a:lnTo>
                    <a:pt x="128" y="72"/>
                  </a:lnTo>
                  <a:lnTo>
                    <a:pt x="112" y="56"/>
                  </a:lnTo>
                  <a:lnTo>
                    <a:pt x="104" y="0"/>
                  </a:lnTo>
                  <a:lnTo>
                    <a:pt x="64" y="24"/>
                  </a:lnTo>
                  <a:lnTo>
                    <a:pt x="48" y="24"/>
                  </a:lnTo>
                  <a:lnTo>
                    <a:pt x="56" y="40"/>
                  </a:lnTo>
                  <a:lnTo>
                    <a:pt x="24" y="72"/>
                  </a:lnTo>
                  <a:lnTo>
                    <a:pt x="24" y="112"/>
                  </a:lnTo>
                  <a:lnTo>
                    <a:pt x="0" y="136"/>
                  </a:lnTo>
                  <a:lnTo>
                    <a:pt x="8" y="168"/>
                  </a:lnTo>
                  <a:lnTo>
                    <a:pt x="16" y="224"/>
                  </a:lnTo>
                  <a:lnTo>
                    <a:pt x="24" y="232"/>
                  </a:lnTo>
                </a:path>
              </a:pathLst>
            </a:custGeom>
            <a:grpFill/>
            <a:ln w="9525" cmpd="sng">
              <a:solidFill>
                <a:schemeClr val="bg1"/>
              </a:solidFill>
              <a:bevel/>
              <a:headEnd/>
              <a:tailEnd/>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grpSp>
      <p:grpSp>
        <p:nvGrpSpPr>
          <p:cNvPr id="45" name="组合 44"/>
          <p:cNvGrpSpPr/>
          <p:nvPr/>
        </p:nvGrpSpPr>
        <p:grpSpPr>
          <a:xfrm>
            <a:off x="5112536" y="1902070"/>
            <a:ext cx="786074" cy="707466"/>
            <a:chOff x="5966154" y="1913676"/>
            <a:chExt cx="720080" cy="648071"/>
          </a:xfrm>
        </p:grpSpPr>
        <p:sp>
          <p:nvSpPr>
            <p:cNvPr id="46" name="泪滴形 45"/>
            <p:cNvSpPr/>
            <p:nvPr/>
          </p:nvSpPr>
          <p:spPr>
            <a:xfrm rot="8202971">
              <a:off x="6002159" y="1913676"/>
              <a:ext cx="648071" cy="648071"/>
            </a:xfrm>
            <a:prstGeom prst="teardrop">
              <a:avLst>
                <a:gd name="adj" fmla="val 127639"/>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a:solidFill>
                  <a:srgbClr val="31859C"/>
                </a:solidFill>
                <a:latin typeface="Impact MT Std" pitchFamily="34" charset="0"/>
                <a:ea typeface="微软雅黑" panose="020B0503020204020204" pitchFamily="34" charset="-122"/>
              </a:endParaRPr>
            </a:p>
          </p:txBody>
        </p:sp>
        <p:sp>
          <p:nvSpPr>
            <p:cNvPr id="47" name="椭圆 46"/>
            <p:cNvSpPr/>
            <p:nvPr/>
          </p:nvSpPr>
          <p:spPr>
            <a:xfrm>
              <a:off x="6085284" y="1996801"/>
              <a:ext cx="481820" cy="481820"/>
            </a:xfrm>
            <a:prstGeom prst="ellipse">
              <a:avLst/>
            </a:prstGeom>
            <a:solidFill>
              <a:schemeClr val="accent5">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31859C"/>
                </a:solidFill>
                <a:latin typeface="Impact MT Std" pitchFamily="34" charset="0"/>
                <a:ea typeface="微软雅黑" panose="020B0503020204020204" pitchFamily="34" charset="-122"/>
              </a:endParaRPr>
            </a:p>
          </p:txBody>
        </p:sp>
        <p:sp>
          <p:nvSpPr>
            <p:cNvPr id="48" name="TextBox 6"/>
            <p:cNvSpPr txBox="1"/>
            <p:nvPr/>
          </p:nvSpPr>
          <p:spPr>
            <a:xfrm>
              <a:off x="5966154" y="2031184"/>
              <a:ext cx="720080" cy="366519"/>
            </a:xfrm>
            <a:prstGeom prst="rect">
              <a:avLst/>
            </a:prstGeom>
            <a:noFill/>
          </p:spPr>
          <p:txBody>
            <a:bodyPr wrap="square" rtlCol="0" anchor="ctr">
              <a:spAutoFit/>
            </a:bodyPr>
            <a:lstStyle/>
            <a:p>
              <a:pPr algn="ctr"/>
              <a:r>
                <a:rPr lang="en-US" altLang="zh-CN" sz="2000" b="1" dirty="0" smtClean="0">
                  <a:solidFill>
                    <a:srgbClr val="31859C"/>
                  </a:solidFill>
                  <a:latin typeface="Impact MT Std" pitchFamily="34" charset="0"/>
                  <a:ea typeface="微软雅黑" panose="020B0503020204020204" pitchFamily="34" charset="-122"/>
                </a:rPr>
                <a:t>04</a:t>
              </a:r>
              <a:endParaRPr lang="zh-CN" altLang="en-US" sz="2000" b="1" dirty="0">
                <a:solidFill>
                  <a:srgbClr val="31859C"/>
                </a:solidFill>
                <a:latin typeface="Impact MT Std" pitchFamily="34" charset="0"/>
                <a:ea typeface="微软雅黑" panose="020B0503020204020204" pitchFamily="34" charset="-122"/>
              </a:endParaRPr>
            </a:p>
          </p:txBody>
        </p:sp>
      </p:grpSp>
      <p:grpSp>
        <p:nvGrpSpPr>
          <p:cNvPr id="49" name="组合 48"/>
          <p:cNvGrpSpPr/>
          <p:nvPr/>
        </p:nvGrpSpPr>
        <p:grpSpPr>
          <a:xfrm>
            <a:off x="1186209" y="2205827"/>
            <a:ext cx="732666" cy="707466"/>
            <a:chOff x="5979073" y="1913676"/>
            <a:chExt cx="671157" cy="648071"/>
          </a:xfrm>
        </p:grpSpPr>
        <p:sp>
          <p:nvSpPr>
            <p:cNvPr id="51" name="泪滴形 50"/>
            <p:cNvSpPr/>
            <p:nvPr/>
          </p:nvSpPr>
          <p:spPr>
            <a:xfrm rot="8202971">
              <a:off x="6002159" y="1913676"/>
              <a:ext cx="648071" cy="648071"/>
            </a:xfrm>
            <a:prstGeom prst="teardrop">
              <a:avLst>
                <a:gd name="adj" fmla="val 127639"/>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a:solidFill>
                  <a:srgbClr val="31859C"/>
                </a:solidFill>
                <a:latin typeface="Impact MT Std" pitchFamily="34" charset="0"/>
                <a:ea typeface="微软雅黑" panose="020B0503020204020204" pitchFamily="34" charset="-122"/>
              </a:endParaRPr>
            </a:p>
          </p:txBody>
        </p:sp>
        <p:sp>
          <p:nvSpPr>
            <p:cNvPr id="52" name="椭圆 51"/>
            <p:cNvSpPr/>
            <p:nvPr/>
          </p:nvSpPr>
          <p:spPr>
            <a:xfrm>
              <a:off x="6085284" y="1996801"/>
              <a:ext cx="481820" cy="481820"/>
            </a:xfrm>
            <a:prstGeom prst="ellipse">
              <a:avLst/>
            </a:prstGeom>
            <a:solidFill>
              <a:schemeClr val="accent5">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31859C"/>
                </a:solidFill>
                <a:latin typeface="Impact MT Std" pitchFamily="34" charset="0"/>
                <a:ea typeface="微软雅黑" panose="020B0503020204020204" pitchFamily="34" charset="-122"/>
              </a:endParaRPr>
            </a:p>
          </p:txBody>
        </p:sp>
        <p:sp>
          <p:nvSpPr>
            <p:cNvPr id="53" name="TextBox 11"/>
            <p:cNvSpPr txBox="1"/>
            <p:nvPr/>
          </p:nvSpPr>
          <p:spPr>
            <a:xfrm>
              <a:off x="5979073" y="2046068"/>
              <a:ext cx="645427" cy="366519"/>
            </a:xfrm>
            <a:prstGeom prst="rect">
              <a:avLst/>
            </a:prstGeom>
            <a:noFill/>
          </p:spPr>
          <p:txBody>
            <a:bodyPr wrap="square" rtlCol="0" anchor="ctr">
              <a:spAutoFit/>
            </a:bodyPr>
            <a:lstStyle/>
            <a:p>
              <a:pPr algn="ctr"/>
              <a:r>
                <a:rPr lang="en-US" altLang="zh-CN" sz="2000" b="1" dirty="0" smtClean="0">
                  <a:solidFill>
                    <a:srgbClr val="31859C"/>
                  </a:solidFill>
                  <a:latin typeface="Impact MT Std" pitchFamily="34" charset="0"/>
                  <a:ea typeface="微软雅黑" panose="020B0503020204020204" pitchFamily="34" charset="-122"/>
                </a:rPr>
                <a:t>01</a:t>
              </a:r>
              <a:endParaRPr lang="zh-CN" altLang="en-US" sz="2000" b="1" dirty="0">
                <a:solidFill>
                  <a:srgbClr val="31859C"/>
                </a:solidFill>
                <a:latin typeface="Impact MT Std" pitchFamily="34" charset="0"/>
                <a:ea typeface="微软雅黑" panose="020B0503020204020204" pitchFamily="34" charset="-122"/>
              </a:endParaRPr>
            </a:p>
          </p:txBody>
        </p:sp>
      </p:grpSp>
      <p:grpSp>
        <p:nvGrpSpPr>
          <p:cNvPr id="54" name="组合 53"/>
          <p:cNvGrpSpPr/>
          <p:nvPr/>
        </p:nvGrpSpPr>
        <p:grpSpPr>
          <a:xfrm>
            <a:off x="2356934" y="3126206"/>
            <a:ext cx="786074" cy="707466"/>
            <a:chOff x="5966153" y="1913676"/>
            <a:chExt cx="720080" cy="648071"/>
          </a:xfrm>
        </p:grpSpPr>
        <p:sp>
          <p:nvSpPr>
            <p:cNvPr id="55" name="泪滴形 54"/>
            <p:cNvSpPr/>
            <p:nvPr/>
          </p:nvSpPr>
          <p:spPr>
            <a:xfrm rot="8202971">
              <a:off x="6002159" y="1913676"/>
              <a:ext cx="648071" cy="648071"/>
            </a:xfrm>
            <a:prstGeom prst="teardrop">
              <a:avLst>
                <a:gd name="adj" fmla="val 127639"/>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a:solidFill>
                  <a:srgbClr val="31859C"/>
                </a:solidFill>
                <a:latin typeface="Impact MT Std" pitchFamily="34" charset="0"/>
                <a:ea typeface="微软雅黑" panose="020B0503020204020204" pitchFamily="34" charset="-122"/>
              </a:endParaRPr>
            </a:p>
          </p:txBody>
        </p:sp>
        <p:sp>
          <p:nvSpPr>
            <p:cNvPr id="56" name="椭圆 55"/>
            <p:cNvSpPr/>
            <p:nvPr/>
          </p:nvSpPr>
          <p:spPr>
            <a:xfrm>
              <a:off x="6085284" y="1996801"/>
              <a:ext cx="481820" cy="481820"/>
            </a:xfrm>
            <a:prstGeom prst="ellipse">
              <a:avLst/>
            </a:prstGeom>
            <a:solidFill>
              <a:schemeClr val="accent5">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31859C"/>
                </a:solidFill>
                <a:latin typeface="Impact MT Std" pitchFamily="34" charset="0"/>
                <a:ea typeface="微软雅黑" panose="020B0503020204020204" pitchFamily="34" charset="-122"/>
              </a:endParaRPr>
            </a:p>
          </p:txBody>
        </p:sp>
        <p:sp>
          <p:nvSpPr>
            <p:cNvPr id="57" name="TextBox 15"/>
            <p:cNvSpPr txBox="1"/>
            <p:nvPr/>
          </p:nvSpPr>
          <p:spPr>
            <a:xfrm>
              <a:off x="5966153" y="2030038"/>
              <a:ext cx="720080" cy="366519"/>
            </a:xfrm>
            <a:prstGeom prst="rect">
              <a:avLst/>
            </a:prstGeom>
            <a:noFill/>
          </p:spPr>
          <p:txBody>
            <a:bodyPr wrap="square" rtlCol="0" anchor="ctr">
              <a:spAutoFit/>
            </a:bodyPr>
            <a:lstStyle/>
            <a:p>
              <a:pPr algn="ctr"/>
              <a:r>
                <a:rPr lang="en-US" altLang="zh-CN" sz="2000" b="1" dirty="0" smtClean="0">
                  <a:solidFill>
                    <a:srgbClr val="31859C"/>
                  </a:solidFill>
                  <a:latin typeface="Impact MT Std" pitchFamily="34" charset="0"/>
                  <a:ea typeface="微软雅黑" panose="020B0503020204020204" pitchFamily="34" charset="-122"/>
                </a:rPr>
                <a:t>02</a:t>
              </a:r>
              <a:endParaRPr lang="zh-CN" altLang="en-US" sz="2000" b="1" dirty="0">
                <a:solidFill>
                  <a:srgbClr val="31859C"/>
                </a:solidFill>
                <a:latin typeface="Impact MT Std" pitchFamily="34" charset="0"/>
                <a:ea typeface="微软雅黑" panose="020B0503020204020204" pitchFamily="34" charset="-122"/>
              </a:endParaRPr>
            </a:p>
          </p:txBody>
        </p:sp>
      </p:grpSp>
      <p:grpSp>
        <p:nvGrpSpPr>
          <p:cNvPr id="58" name="组合 57"/>
          <p:cNvGrpSpPr/>
          <p:nvPr/>
        </p:nvGrpSpPr>
        <p:grpSpPr>
          <a:xfrm>
            <a:off x="4013118" y="3790003"/>
            <a:ext cx="786074" cy="707466"/>
            <a:chOff x="5966154" y="1913676"/>
            <a:chExt cx="720080" cy="648071"/>
          </a:xfrm>
        </p:grpSpPr>
        <p:sp>
          <p:nvSpPr>
            <p:cNvPr id="59" name="泪滴形 58"/>
            <p:cNvSpPr/>
            <p:nvPr/>
          </p:nvSpPr>
          <p:spPr>
            <a:xfrm rot="8202971">
              <a:off x="6002159" y="1913676"/>
              <a:ext cx="648071" cy="648071"/>
            </a:xfrm>
            <a:prstGeom prst="teardrop">
              <a:avLst>
                <a:gd name="adj" fmla="val 127639"/>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a:solidFill>
                  <a:srgbClr val="31859C"/>
                </a:solidFill>
                <a:latin typeface="Impact MT Std" pitchFamily="34" charset="0"/>
                <a:ea typeface="微软雅黑" panose="020B0503020204020204" pitchFamily="34" charset="-122"/>
              </a:endParaRPr>
            </a:p>
          </p:txBody>
        </p:sp>
        <p:sp>
          <p:nvSpPr>
            <p:cNvPr id="60" name="椭圆 59"/>
            <p:cNvSpPr/>
            <p:nvPr/>
          </p:nvSpPr>
          <p:spPr>
            <a:xfrm>
              <a:off x="6085284" y="1996801"/>
              <a:ext cx="481820" cy="481820"/>
            </a:xfrm>
            <a:prstGeom prst="ellipse">
              <a:avLst/>
            </a:prstGeom>
            <a:solidFill>
              <a:schemeClr val="accent5">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31859C"/>
                </a:solidFill>
                <a:latin typeface="Impact MT Std" pitchFamily="34" charset="0"/>
                <a:ea typeface="微软雅黑" panose="020B0503020204020204" pitchFamily="34" charset="-122"/>
              </a:endParaRPr>
            </a:p>
          </p:txBody>
        </p:sp>
        <p:sp>
          <p:nvSpPr>
            <p:cNvPr id="61" name="TextBox 19"/>
            <p:cNvSpPr txBox="1"/>
            <p:nvPr/>
          </p:nvSpPr>
          <p:spPr>
            <a:xfrm>
              <a:off x="5966154" y="2039630"/>
              <a:ext cx="720080" cy="366519"/>
            </a:xfrm>
            <a:prstGeom prst="rect">
              <a:avLst/>
            </a:prstGeom>
            <a:noFill/>
          </p:spPr>
          <p:txBody>
            <a:bodyPr wrap="square" rtlCol="0" anchor="ctr">
              <a:spAutoFit/>
            </a:bodyPr>
            <a:lstStyle/>
            <a:p>
              <a:pPr algn="ctr"/>
              <a:r>
                <a:rPr lang="en-US" altLang="zh-CN" sz="2000" b="1" dirty="0" smtClean="0">
                  <a:solidFill>
                    <a:srgbClr val="31859C"/>
                  </a:solidFill>
                  <a:latin typeface="Impact MT Std" pitchFamily="34" charset="0"/>
                  <a:ea typeface="微软雅黑" panose="020B0503020204020204" pitchFamily="34" charset="-122"/>
                </a:rPr>
                <a:t>03</a:t>
              </a:r>
              <a:endParaRPr lang="zh-CN" altLang="en-US" sz="2000" b="1" dirty="0">
                <a:solidFill>
                  <a:srgbClr val="31859C"/>
                </a:solidFill>
                <a:latin typeface="Impact MT Std" pitchFamily="34" charset="0"/>
                <a:ea typeface="微软雅黑" panose="020B0503020204020204" pitchFamily="34" charset="-122"/>
              </a:endParaRPr>
            </a:p>
          </p:txBody>
        </p:sp>
      </p:grpSp>
      <p:sp>
        <p:nvSpPr>
          <p:cNvPr id="62" name="椭圆 61"/>
          <p:cNvSpPr/>
          <p:nvPr/>
        </p:nvSpPr>
        <p:spPr>
          <a:xfrm>
            <a:off x="6529635" y="1772816"/>
            <a:ext cx="576622" cy="576785"/>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accent5">
                    <a:lumMod val="60000"/>
                    <a:lumOff val="40000"/>
                  </a:schemeClr>
                </a:solidFill>
                <a:latin typeface="Impact MT Std" pitchFamily="34" charset="0"/>
                <a:ea typeface="微软雅黑" pitchFamily="34" charset="-122"/>
              </a:rPr>
              <a:t>1</a:t>
            </a:r>
            <a:endParaRPr lang="zh-CN" altLang="en-US" dirty="0">
              <a:solidFill>
                <a:schemeClr val="accent5">
                  <a:lumMod val="60000"/>
                  <a:lumOff val="40000"/>
                </a:schemeClr>
              </a:solidFill>
              <a:latin typeface="Impact MT Std" pitchFamily="34" charset="0"/>
              <a:ea typeface="微软雅黑" pitchFamily="34" charset="-122"/>
            </a:endParaRPr>
          </a:p>
        </p:txBody>
      </p:sp>
      <p:sp>
        <p:nvSpPr>
          <p:cNvPr id="63" name="椭圆 62"/>
          <p:cNvSpPr/>
          <p:nvPr/>
        </p:nvSpPr>
        <p:spPr>
          <a:xfrm>
            <a:off x="6529636" y="2708920"/>
            <a:ext cx="576622" cy="576785"/>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accent5">
                    <a:lumMod val="60000"/>
                    <a:lumOff val="40000"/>
                  </a:schemeClr>
                </a:solidFill>
                <a:latin typeface="Impact MT Std" pitchFamily="34" charset="0"/>
                <a:ea typeface="微软雅黑" pitchFamily="34" charset="-122"/>
              </a:rPr>
              <a:t>2</a:t>
            </a:r>
            <a:endParaRPr lang="zh-CN" altLang="en-US" dirty="0">
              <a:solidFill>
                <a:schemeClr val="accent5">
                  <a:lumMod val="60000"/>
                  <a:lumOff val="40000"/>
                </a:schemeClr>
              </a:solidFill>
              <a:latin typeface="Impact MT Std" pitchFamily="34" charset="0"/>
              <a:ea typeface="微软雅黑" pitchFamily="34" charset="-122"/>
            </a:endParaRPr>
          </a:p>
        </p:txBody>
      </p:sp>
      <p:sp>
        <p:nvSpPr>
          <p:cNvPr id="64" name="椭圆 63"/>
          <p:cNvSpPr/>
          <p:nvPr/>
        </p:nvSpPr>
        <p:spPr>
          <a:xfrm>
            <a:off x="6529636" y="3661824"/>
            <a:ext cx="576622" cy="576785"/>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5">
                    <a:lumMod val="60000"/>
                    <a:lumOff val="40000"/>
                  </a:schemeClr>
                </a:solidFill>
                <a:latin typeface="Impact MT Std" pitchFamily="34" charset="0"/>
                <a:ea typeface="微软雅黑" pitchFamily="34" charset="-122"/>
              </a:rPr>
              <a:t>3</a:t>
            </a:r>
            <a:endParaRPr lang="zh-CN" altLang="en-US" dirty="0">
              <a:solidFill>
                <a:schemeClr val="accent5">
                  <a:lumMod val="60000"/>
                  <a:lumOff val="40000"/>
                </a:schemeClr>
              </a:solidFill>
              <a:latin typeface="Impact MT Std" pitchFamily="34" charset="0"/>
              <a:ea typeface="微软雅黑" pitchFamily="34" charset="-122"/>
            </a:endParaRPr>
          </a:p>
        </p:txBody>
      </p:sp>
      <p:sp>
        <p:nvSpPr>
          <p:cNvPr id="65" name="椭圆 64"/>
          <p:cNvSpPr/>
          <p:nvPr/>
        </p:nvSpPr>
        <p:spPr>
          <a:xfrm>
            <a:off x="6529637" y="4597928"/>
            <a:ext cx="576622" cy="576785"/>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5">
                    <a:lumMod val="60000"/>
                    <a:lumOff val="40000"/>
                  </a:schemeClr>
                </a:solidFill>
                <a:latin typeface="Impact MT Std" pitchFamily="34" charset="0"/>
                <a:ea typeface="微软雅黑" pitchFamily="34" charset="-122"/>
              </a:rPr>
              <a:t>4</a:t>
            </a:r>
            <a:endParaRPr lang="zh-CN" altLang="en-US" dirty="0">
              <a:solidFill>
                <a:schemeClr val="accent5">
                  <a:lumMod val="60000"/>
                  <a:lumOff val="40000"/>
                </a:schemeClr>
              </a:solidFill>
              <a:latin typeface="Impact MT Std" pitchFamily="34" charset="0"/>
              <a:ea typeface="微软雅黑" pitchFamily="34" charset="-122"/>
            </a:endParaRPr>
          </a:p>
        </p:txBody>
      </p:sp>
      <p:sp>
        <p:nvSpPr>
          <p:cNvPr id="66" name="标题 11"/>
          <p:cNvSpPr txBox="1">
            <a:spLocks/>
          </p:cNvSpPr>
          <p:nvPr/>
        </p:nvSpPr>
        <p:spPr>
          <a:xfrm>
            <a:off x="7215681" y="2128292"/>
            <a:ext cx="3865930" cy="79665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smtClean="0">
                <a:solidFill>
                  <a:schemeClr val="tx1">
                    <a:lumMod val="65000"/>
                    <a:lumOff val="35000"/>
                  </a:schemeClr>
                </a:solidFill>
                <a:latin typeface="Impact MT Std" pitchFamily="34" charset="0"/>
                <a:ea typeface="微软雅黑" panose="020B0503020204020204" pitchFamily="34" charset="-122"/>
              </a:rPr>
              <a:t>请在此处输入详细的文字介绍信息和简介，</a:t>
            </a:r>
            <a:r>
              <a:rPr lang="zh-CN" altLang="en-US" sz="1400" dirty="0">
                <a:solidFill>
                  <a:schemeClr val="tx1">
                    <a:lumMod val="65000"/>
                    <a:lumOff val="35000"/>
                  </a:schemeClr>
                </a:solidFill>
                <a:latin typeface="Impact MT Std" pitchFamily="34" charset="0"/>
                <a:ea typeface="微软雅黑" panose="020B0503020204020204" pitchFamily="34" charset="-122"/>
              </a:rPr>
              <a:t>表达图表的含义</a:t>
            </a:r>
            <a:r>
              <a:rPr lang="en-US" altLang="zh-CN" sz="1400" dirty="0" smtClean="0">
                <a:solidFill>
                  <a:schemeClr val="tx1">
                    <a:lumMod val="65000"/>
                    <a:lumOff val="35000"/>
                  </a:schemeClr>
                </a:solidFill>
                <a:latin typeface="Impact MT Std" pitchFamily="34" charset="0"/>
                <a:ea typeface="微软雅黑" panose="020B0503020204020204" pitchFamily="34" charset="-122"/>
              </a:rPr>
              <a:t>.</a:t>
            </a:r>
            <a:r>
              <a:rPr lang="zh-CN" altLang="en-US" sz="1400" dirty="0">
                <a:solidFill>
                  <a:schemeClr val="tx1">
                    <a:lumMod val="65000"/>
                    <a:lumOff val="35000"/>
                  </a:schemeClr>
                </a:solidFill>
                <a:latin typeface="Impact MT Std" pitchFamily="34" charset="0"/>
                <a:ea typeface="微软雅黑" panose="020B0503020204020204" pitchFamily="34" charset="-122"/>
              </a:rPr>
              <a:t>表达图表的</a:t>
            </a:r>
            <a:r>
              <a:rPr lang="zh-CN" altLang="en-US" sz="1400" dirty="0" smtClean="0">
                <a:solidFill>
                  <a:schemeClr val="tx1">
                    <a:lumMod val="65000"/>
                    <a:lumOff val="35000"/>
                  </a:schemeClr>
                </a:solidFill>
                <a:latin typeface="Impact MT Std" pitchFamily="34" charset="0"/>
                <a:ea typeface="微软雅黑" panose="020B0503020204020204" pitchFamily="34" charset="-122"/>
              </a:rPr>
              <a:t>含义</a:t>
            </a:r>
            <a:r>
              <a:rPr lang="en-US" altLang="zh-CN" sz="1400" dirty="0" smtClean="0">
                <a:solidFill>
                  <a:schemeClr val="tx1">
                    <a:lumMod val="65000"/>
                    <a:lumOff val="35000"/>
                  </a:schemeClr>
                </a:solidFill>
                <a:latin typeface="Impact MT Std" pitchFamily="34" charset="0"/>
                <a:ea typeface="微软雅黑" panose="020B0503020204020204" pitchFamily="34" charset="-122"/>
              </a:rPr>
              <a:t>.</a:t>
            </a:r>
            <a:endParaRPr lang="zh-CN" altLang="en-US" sz="1400" dirty="0">
              <a:solidFill>
                <a:schemeClr val="tx1">
                  <a:lumMod val="65000"/>
                  <a:lumOff val="35000"/>
                </a:schemeClr>
              </a:solidFill>
              <a:latin typeface="Impact MT Std" pitchFamily="34" charset="0"/>
              <a:ea typeface="微软雅黑" panose="020B0503020204020204" pitchFamily="34" charset="-122"/>
            </a:endParaRPr>
          </a:p>
          <a:p>
            <a:pPr algn="l"/>
            <a:endParaRPr lang="zh-CN" altLang="en-US" sz="1400" dirty="0">
              <a:solidFill>
                <a:schemeClr val="tx1">
                  <a:lumMod val="65000"/>
                  <a:lumOff val="35000"/>
                </a:schemeClr>
              </a:solidFill>
              <a:latin typeface="Impact MT Std" pitchFamily="34" charset="0"/>
              <a:ea typeface="微软雅黑" panose="020B0503020204020204" pitchFamily="34" charset="-122"/>
            </a:endParaRPr>
          </a:p>
        </p:txBody>
      </p:sp>
      <p:sp>
        <p:nvSpPr>
          <p:cNvPr id="67" name="标题 11"/>
          <p:cNvSpPr txBox="1">
            <a:spLocks/>
          </p:cNvSpPr>
          <p:nvPr/>
        </p:nvSpPr>
        <p:spPr>
          <a:xfrm>
            <a:off x="7193179" y="1772816"/>
            <a:ext cx="1728192" cy="283468"/>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b="1" dirty="0" smtClean="0">
                <a:solidFill>
                  <a:srgbClr val="31859C"/>
                </a:solidFill>
                <a:latin typeface="Impact MT Std" pitchFamily="34" charset="0"/>
                <a:ea typeface="微软雅黑" panose="020B0503020204020204" pitchFamily="34" charset="-122"/>
              </a:rPr>
              <a:t>输入文字</a:t>
            </a:r>
            <a:r>
              <a:rPr lang="zh-CN" altLang="en-US" sz="1800" b="1" dirty="0">
                <a:solidFill>
                  <a:srgbClr val="31859C"/>
                </a:solidFill>
                <a:latin typeface="Impact MT Std" pitchFamily="34" charset="0"/>
                <a:ea typeface="微软雅黑" panose="020B0503020204020204" pitchFamily="34" charset="-122"/>
              </a:rPr>
              <a:t>标题</a:t>
            </a:r>
          </a:p>
        </p:txBody>
      </p:sp>
      <p:sp>
        <p:nvSpPr>
          <p:cNvPr id="68" name="标题 11"/>
          <p:cNvSpPr txBox="1">
            <a:spLocks/>
          </p:cNvSpPr>
          <p:nvPr/>
        </p:nvSpPr>
        <p:spPr>
          <a:xfrm>
            <a:off x="7231153" y="3064396"/>
            <a:ext cx="3865930" cy="79665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smtClean="0">
                <a:solidFill>
                  <a:schemeClr val="tx1">
                    <a:lumMod val="65000"/>
                    <a:lumOff val="35000"/>
                  </a:schemeClr>
                </a:solidFill>
                <a:latin typeface="Impact MT Std" pitchFamily="34" charset="0"/>
                <a:ea typeface="微软雅黑" panose="020B0503020204020204" pitchFamily="34" charset="-122"/>
              </a:rPr>
              <a:t>请在此处输入详细的文字介绍信息和简介，</a:t>
            </a:r>
            <a:r>
              <a:rPr lang="zh-CN" altLang="en-US" sz="1400" dirty="0">
                <a:solidFill>
                  <a:schemeClr val="tx1">
                    <a:lumMod val="65000"/>
                    <a:lumOff val="35000"/>
                  </a:schemeClr>
                </a:solidFill>
                <a:latin typeface="Impact MT Std" pitchFamily="34" charset="0"/>
                <a:ea typeface="微软雅黑" panose="020B0503020204020204" pitchFamily="34" charset="-122"/>
              </a:rPr>
              <a:t>表达图表的含义</a:t>
            </a:r>
            <a:r>
              <a:rPr lang="en-US" altLang="zh-CN" sz="1400" dirty="0" smtClean="0">
                <a:solidFill>
                  <a:schemeClr val="tx1">
                    <a:lumMod val="65000"/>
                    <a:lumOff val="35000"/>
                  </a:schemeClr>
                </a:solidFill>
                <a:latin typeface="Impact MT Std" pitchFamily="34" charset="0"/>
                <a:ea typeface="微软雅黑" panose="020B0503020204020204" pitchFamily="34" charset="-122"/>
              </a:rPr>
              <a:t>.</a:t>
            </a:r>
            <a:r>
              <a:rPr lang="zh-CN" altLang="en-US" sz="1400" dirty="0">
                <a:solidFill>
                  <a:schemeClr val="tx1">
                    <a:lumMod val="65000"/>
                    <a:lumOff val="35000"/>
                  </a:schemeClr>
                </a:solidFill>
                <a:latin typeface="Impact MT Std" pitchFamily="34" charset="0"/>
                <a:ea typeface="微软雅黑" panose="020B0503020204020204" pitchFamily="34" charset="-122"/>
              </a:rPr>
              <a:t>表达图表的</a:t>
            </a:r>
            <a:r>
              <a:rPr lang="zh-CN" altLang="en-US" sz="1400" dirty="0" smtClean="0">
                <a:solidFill>
                  <a:schemeClr val="tx1">
                    <a:lumMod val="65000"/>
                    <a:lumOff val="35000"/>
                  </a:schemeClr>
                </a:solidFill>
                <a:latin typeface="Impact MT Std" pitchFamily="34" charset="0"/>
                <a:ea typeface="微软雅黑" panose="020B0503020204020204" pitchFamily="34" charset="-122"/>
              </a:rPr>
              <a:t>含义</a:t>
            </a:r>
            <a:r>
              <a:rPr lang="en-US" altLang="zh-CN" sz="1400" dirty="0" smtClean="0">
                <a:solidFill>
                  <a:schemeClr val="tx1">
                    <a:lumMod val="65000"/>
                    <a:lumOff val="35000"/>
                  </a:schemeClr>
                </a:solidFill>
                <a:latin typeface="Impact MT Std" pitchFamily="34" charset="0"/>
                <a:ea typeface="微软雅黑" panose="020B0503020204020204" pitchFamily="34" charset="-122"/>
              </a:rPr>
              <a:t>.</a:t>
            </a:r>
            <a:endParaRPr lang="zh-CN" altLang="en-US" sz="1400" dirty="0">
              <a:solidFill>
                <a:schemeClr val="tx1">
                  <a:lumMod val="65000"/>
                  <a:lumOff val="35000"/>
                </a:schemeClr>
              </a:solidFill>
              <a:latin typeface="Impact MT Std" pitchFamily="34" charset="0"/>
              <a:ea typeface="微软雅黑" panose="020B0503020204020204" pitchFamily="34" charset="-122"/>
            </a:endParaRPr>
          </a:p>
          <a:p>
            <a:pPr algn="l"/>
            <a:endParaRPr lang="zh-CN" altLang="en-US" sz="1400" dirty="0">
              <a:solidFill>
                <a:schemeClr val="tx1">
                  <a:lumMod val="65000"/>
                  <a:lumOff val="35000"/>
                </a:schemeClr>
              </a:solidFill>
              <a:latin typeface="Impact MT Std" pitchFamily="34" charset="0"/>
              <a:ea typeface="微软雅黑" panose="020B0503020204020204" pitchFamily="34" charset="-122"/>
            </a:endParaRPr>
          </a:p>
        </p:txBody>
      </p:sp>
      <p:sp>
        <p:nvSpPr>
          <p:cNvPr id="69" name="标题 11"/>
          <p:cNvSpPr txBox="1">
            <a:spLocks/>
          </p:cNvSpPr>
          <p:nvPr/>
        </p:nvSpPr>
        <p:spPr>
          <a:xfrm>
            <a:off x="7208651" y="2708920"/>
            <a:ext cx="1728192" cy="283468"/>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b="1" dirty="0" smtClean="0">
                <a:solidFill>
                  <a:srgbClr val="31859C"/>
                </a:solidFill>
                <a:latin typeface="Impact MT Std" pitchFamily="34" charset="0"/>
                <a:ea typeface="微软雅黑" panose="020B0503020204020204" pitchFamily="34" charset="-122"/>
              </a:rPr>
              <a:t>输入文字</a:t>
            </a:r>
            <a:r>
              <a:rPr lang="zh-CN" altLang="en-US" sz="1800" b="1" dirty="0">
                <a:solidFill>
                  <a:srgbClr val="31859C"/>
                </a:solidFill>
                <a:latin typeface="Impact MT Std" pitchFamily="34" charset="0"/>
                <a:ea typeface="微软雅黑" panose="020B0503020204020204" pitchFamily="34" charset="-122"/>
              </a:rPr>
              <a:t>标题</a:t>
            </a:r>
          </a:p>
        </p:txBody>
      </p:sp>
      <p:sp>
        <p:nvSpPr>
          <p:cNvPr id="70" name="标题 11"/>
          <p:cNvSpPr txBox="1">
            <a:spLocks/>
          </p:cNvSpPr>
          <p:nvPr/>
        </p:nvSpPr>
        <p:spPr>
          <a:xfrm>
            <a:off x="7246625" y="4000500"/>
            <a:ext cx="3865930" cy="79665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smtClean="0">
                <a:solidFill>
                  <a:schemeClr val="tx1">
                    <a:lumMod val="65000"/>
                    <a:lumOff val="35000"/>
                  </a:schemeClr>
                </a:solidFill>
                <a:latin typeface="Impact MT Std" pitchFamily="34" charset="0"/>
                <a:ea typeface="微软雅黑" panose="020B0503020204020204" pitchFamily="34" charset="-122"/>
              </a:rPr>
              <a:t>请在此处输入详细的文字介绍信息和简介，</a:t>
            </a:r>
            <a:r>
              <a:rPr lang="zh-CN" altLang="en-US" sz="1400" dirty="0">
                <a:solidFill>
                  <a:schemeClr val="tx1">
                    <a:lumMod val="65000"/>
                    <a:lumOff val="35000"/>
                  </a:schemeClr>
                </a:solidFill>
                <a:latin typeface="Impact MT Std" pitchFamily="34" charset="0"/>
                <a:ea typeface="微软雅黑" panose="020B0503020204020204" pitchFamily="34" charset="-122"/>
              </a:rPr>
              <a:t>表达图表的含义</a:t>
            </a:r>
            <a:r>
              <a:rPr lang="en-US" altLang="zh-CN" sz="1400" dirty="0" smtClean="0">
                <a:solidFill>
                  <a:schemeClr val="tx1">
                    <a:lumMod val="65000"/>
                    <a:lumOff val="35000"/>
                  </a:schemeClr>
                </a:solidFill>
                <a:latin typeface="Impact MT Std" pitchFamily="34" charset="0"/>
                <a:ea typeface="微软雅黑" panose="020B0503020204020204" pitchFamily="34" charset="-122"/>
              </a:rPr>
              <a:t>.</a:t>
            </a:r>
            <a:r>
              <a:rPr lang="zh-CN" altLang="en-US" sz="1400" dirty="0">
                <a:solidFill>
                  <a:schemeClr val="tx1">
                    <a:lumMod val="65000"/>
                    <a:lumOff val="35000"/>
                  </a:schemeClr>
                </a:solidFill>
                <a:latin typeface="Impact MT Std" pitchFamily="34" charset="0"/>
                <a:ea typeface="微软雅黑" panose="020B0503020204020204" pitchFamily="34" charset="-122"/>
              </a:rPr>
              <a:t>表达图表的</a:t>
            </a:r>
            <a:r>
              <a:rPr lang="zh-CN" altLang="en-US" sz="1400" dirty="0" smtClean="0">
                <a:solidFill>
                  <a:schemeClr val="tx1">
                    <a:lumMod val="65000"/>
                    <a:lumOff val="35000"/>
                  </a:schemeClr>
                </a:solidFill>
                <a:latin typeface="Impact MT Std" pitchFamily="34" charset="0"/>
                <a:ea typeface="微软雅黑" panose="020B0503020204020204" pitchFamily="34" charset="-122"/>
              </a:rPr>
              <a:t>含义</a:t>
            </a:r>
            <a:r>
              <a:rPr lang="en-US" altLang="zh-CN" sz="1400" dirty="0" smtClean="0">
                <a:solidFill>
                  <a:schemeClr val="tx1">
                    <a:lumMod val="65000"/>
                    <a:lumOff val="35000"/>
                  </a:schemeClr>
                </a:solidFill>
                <a:latin typeface="Impact MT Std" pitchFamily="34" charset="0"/>
                <a:ea typeface="微软雅黑" panose="020B0503020204020204" pitchFamily="34" charset="-122"/>
              </a:rPr>
              <a:t>.</a:t>
            </a:r>
            <a:endParaRPr lang="zh-CN" altLang="en-US" sz="1400" dirty="0">
              <a:solidFill>
                <a:schemeClr val="tx1">
                  <a:lumMod val="65000"/>
                  <a:lumOff val="35000"/>
                </a:schemeClr>
              </a:solidFill>
              <a:latin typeface="Impact MT Std" pitchFamily="34" charset="0"/>
              <a:ea typeface="微软雅黑" panose="020B0503020204020204" pitchFamily="34" charset="-122"/>
            </a:endParaRPr>
          </a:p>
          <a:p>
            <a:pPr algn="l"/>
            <a:endParaRPr lang="zh-CN" altLang="en-US" sz="1400" dirty="0">
              <a:solidFill>
                <a:schemeClr val="tx1">
                  <a:lumMod val="65000"/>
                  <a:lumOff val="35000"/>
                </a:schemeClr>
              </a:solidFill>
              <a:latin typeface="Impact MT Std" pitchFamily="34" charset="0"/>
              <a:ea typeface="微软雅黑" panose="020B0503020204020204" pitchFamily="34" charset="-122"/>
            </a:endParaRPr>
          </a:p>
        </p:txBody>
      </p:sp>
      <p:sp>
        <p:nvSpPr>
          <p:cNvPr id="71" name="标题 11"/>
          <p:cNvSpPr txBox="1">
            <a:spLocks/>
          </p:cNvSpPr>
          <p:nvPr/>
        </p:nvSpPr>
        <p:spPr>
          <a:xfrm>
            <a:off x="7224123" y="3645024"/>
            <a:ext cx="1728192" cy="283468"/>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b="1" dirty="0" smtClean="0">
                <a:solidFill>
                  <a:srgbClr val="31859C"/>
                </a:solidFill>
                <a:latin typeface="Impact MT Std" pitchFamily="34" charset="0"/>
                <a:ea typeface="微软雅黑" panose="020B0503020204020204" pitchFamily="34" charset="-122"/>
              </a:rPr>
              <a:t>输入文字</a:t>
            </a:r>
            <a:r>
              <a:rPr lang="zh-CN" altLang="en-US" sz="1800" b="1" dirty="0">
                <a:solidFill>
                  <a:srgbClr val="31859C"/>
                </a:solidFill>
                <a:latin typeface="Impact MT Std" pitchFamily="34" charset="0"/>
                <a:ea typeface="微软雅黑" panose="020B0503020204020204" pitchFamily="34" charset="-122"/>
              </a:rPr>
              <a:t>标题</a:t>
            </a:r>
          </a:p>
        </p:txBody>
      </p:sp>
      <p:sp>
        <p:nvSpPr>
          <p:cNvPr id="72" name="标题 11"/>
          <p:cNvSpPr txBox="1">
            <a:spLocks/>
          </p:cNvSpPr>
          <p:nvPr/>
        </p:nvSpPr>
        <p:spPr>
          <a:xfrm>
            <a:off x="7231153" y="4936604"/>
            <a:ext cx="3865930" cy="79665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smtClean="0">
                <a:solidFill>
                  <a:schemeClr val="tx1">
                    <a:lumMod val="65000"/>
                    <a:lumOff val="35000"/>
                  </a:schemeClr>
                </a:solidFill>
                <a:latin typeface="Impact MT Std" pitchFamily="34" charset="0"/>
                <a:ea typeface="微软雅黑" panose="020B0503020204020204" pitchFamily="34" charset="-122"/>
              </a:rPr>
              <a:t>请在此处输入详细的文字介绍信息和简介，</a:t>
            </a:r>
            <a:r>
              <a:rPr lang="zh-CN" altLang="en-US" sz="1400" dirty="0">
                <a:solidFill>
                  <a:schemeClr val="tx1">
                    <a:lumMod val="65000"/>
                    <a:lumOff val="35000"/>
                  </a:schemeClr>
                </a:solidFill>
                <a:latin typeface="Impact MT Std" pitchFamily="34" charset="0"/>
                <a:ea typeface="微软雅黑" panose="020B0503020204020204" pitchFamily="34" charset="-122"/>
              </a:rPr>
              <a:t>表达图表的含义</a:t>
            </a:r>
            <a:r>
              <a:rPr lang="en-US" altLang="zh-CN" sz="1400" dirty="0" smtClean="0">
                <a:solidFill>
                  <a:schemeClr val="tx1">
                    <a:lumMod val="65000"/>
                    <a:lumOff val="35000"/>
                  </a:schemeClr>
                </a:solidFill>
                <a:latin typeface="Impact MT Std" pitchFamily="34" charset="0"/>
                <a:ea typeface="微软雅黑" panose="020B0503020204020204" pitchFamily="34" charset="-122"/>
              </a:rPr>
              <a:t>.</a:t>
            </a:r>
            <a:r>
              <a:rPr lang="zh-CN" altLang="en-US" sz="1400" dirty="0">
                <a:solidFill>
                  <a:schemeClr val="tx1">
                    <a:lumMod val="65000"/>
                    <a:lumOff val="35000"/>
                  </a:schemeClr>
                </a:solidFill>
                <a:latin typeface="Impact MT Std" pitchFamily="34" charset="0"/>
                <a:ea typeface="微软雅黑" panose="020B0503020204020204" pitchFamily="34" charset="-122"/>
              </a:rPr>
              <a:t>表达图表的</a:t>
            </a:r>
            <a:r>
              <a:rPr lang="zh-CN" altLang="en-US" sz="1400" dirty="0" smtClean="0">
                <a:solidFill>
                  <a:schemeClr val="tx1">
                    <a:lumMod val="65000"/>
                    <a:lumOff val="35000"/>
                  </a:schemeClr>
                </a:solidFill>
                <a:latin typeface="Impact MT Std" pitchFamily="34" charset="0"/>
                <a:ea typeface="微软雅黑" panose="020B0503020204020204" pitchFamily="34" charset="-122"/>
              </a:rPr>
              <a:t>含义</a:t>
            </a:r>
            <a:r>
              <a:rPr lang="en-US" altLang="zh-CN" sz="1400" dirty="0" smtClean="0">
                <a:solidFill>
                  <a:schemeClr val="tx1">
                    <a:lumMod val="65000"/>
                    <a:lumOff val="35000"/>
                  </a:schemeClr>
                </a:solidFill>
                <a:latin typeface="Impact MT Std" pitchFamily="34" charset="0"/>
                <a:ea typeface="微软雅黑" panose="020B0503020204020204" pitchFamily="34" charset="-122"/>
              </a:rPr>
              <a:t>.</a:t>
            </a:r>
            <a:endParaRPr lang="zh-CN" altLang="en-US" sz="1400" dirty="0">
              <a:solidFill>
                <a:schemeClr val="tx1">
                  <a:lumMod val="65000"/>
                  <a:lumOff val="35000"/>
                </a:schemeClr>
              </a:solidFill>
              <a:latin typeface="Impact MT Std" pitchFamily="34" charset="0"/>
              <a:ea typeface="微软雅黑" panose="020B0503020204020204" pitchFamily="34" charset="-122"/>
            </a:endParaRPr>
          </a:p>
          <a:p>
            <a:pPr algn="l"/>
            <a:endParaRPr lang="zh-CN" altLang="en-US" sz="1400" dirty="0">
              <a:solidFill>
                <a:schemeClr val="tx1">
                  <a:lumMod val="65000"/>
                  <a:lumOff val="35000"/>
                </a:schemeClr>
              </a:solidFill>
              <a:latin typeface="Impact MT Std" pitchFamily="34" charset="0"/>
              <a:ea typeface="微软雅黑" panose="020B0503020204020204" pitchFamily="34" charset="-122"/>
            </a:endParaRPr>
          </a:p>
        </p:txBody>
      </p:sp>
      <p:sp>
        <p:nvSpPr>
          <p:cNvPr id="73" name="标题 11"/>
          <p:cNvSpPr txBox="1">
            <a:spLocks/>
          </p:cNvSpPr>
          <p:nvPr/>
        </p:nvSpPr>
        <p:spPr>
          <a:xfrm>
            <a:off x="7208651" y="4581128"/>
            <a:ext cx="1728192" cy="283468"/>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b="1" dirty="0" smtClean="0">
                <a:solidFill>
                  <a:srgbClr val="31859C"/>
                </a:solidFill>
                <a:latin typeface="Impact MT Std" pitchFamily="34" charset="0"/>
                <a:ea typeface="微软雅黑" panose="020B0503020204020204" pitchFamily="34" charset="-122"/>
              </a:rPr>
              <a:t>输入文字</a:t>
            </a:r>
            <a:r>
              <a:rPr lang="zh-CN" altLang="en-US" sz="1800" b="1" dirty="0">
                <a:solidFill>
                  <a:srgbClr val="31859C"/>
                </a:solidFill>
                <a:latin typeface="Impact MT Std" pitchFamily="34" charset="0"/>
                <a:ea typeface="微软雅黑" panose="020B0503020204020204" pitchFamily="34" charset="-122"/>
              </a:rPr>
              <a:t>标题</a:t>
            </a:r>
          </a:p>
        </p:txBody>
      </p:sp>
      <p:sp>
        <p:nvSpPr>
          <p:cNvPr id="75" name="TextBox 74"/>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40456039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42" presetClass="entr" presetSubtype="0" fill="hold" nodeType="withEffect">
                                  <p:stCondLst>
                                    <p:cond delay="50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1000"/>
                                        <p:tgtEl>
                                          <p:spTgt spid="49"/>
                                        </p:tgtEl>
                                      </p:cBhvr>
                                    </p:animEffect>
                                    <p:anim calcmode="lin" valueType="num">
                                      <p:cBhvr>
                                        <p:cTn id="13" dur="1000" fill="hold"/>
                                        <p:tgtEl>
                                          <p:spTgt spid="49"/>
                                        </p:tgtEl>
                                        <p:attrNameLst>
                                          <p:attrName>ppt_x</p:attrName>
                                        </p:attrNameLst>
                                      </p:cBhvr>
                                      <p:tavLst>
                                        <p:tav tm="0">
                                          <p:val>
                                            <p:strVal val="#ppt_x"/>
                                          </p:val>
                                        </p:tav>
                                        <p:tav tm="100000">
                                          <p:val>
                                            <p:strVal val="#ppt_x"/>
                                          </p:val>
                                        </p:tav>
                                      </p:tavLst>
                                    </p:anim>
                                    <p:anim calcmode="lin" valueType="num">
                                      <p:cBhvr>
                                        <p:cTn id="14" dur="1000" fill="hold"/>
                                        <p:tgtEl>
                                          <p:spTgt spid="4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75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1000"/>
                                        <p:tgtEl>
                                          <p:spTgt spid="54"/>
                                        </p:tgtEl>
                                      </p:cBhvr>
                                    </p:animEffect>
                                    <p:anim calcmode="lin" valueType="num">
                                      <p:cBhvr>
                                        <p:cTn id="18" dur="1000" fill="hold"/>
                                        <p:tgtEl>
                                          <p:spTgt spid="54"/>
                                        </p:tgtEl>
                                        <p:attrNameLst>
                                          <p:attrName>ppt_x</p:attrName>
                                        </p:attrNameLst>
                                      </p:cBhvr>
                                      <p:tavLst>
                                        <p:tav tm="0">
                                          <p:val>
                                            <p:strVal val="#ppt_x"/>
                                          </p:val>
                                        </p:tav>
                                        <p:tav tm="100000">
                                          <p:val>
                                            <p:strVal val="#ppt_x"/>
                                          </p:val>
                                        </p:tav>
                                      </p:tavLst>
                                    </p:anim>
                                    <p:anim calcmode="lin" valueType="num">
                                      <p:cBhvr>
                                        <p:cTn id="19" dur="1000" fill="hold"/>
                                        <p:tgtEl>
                                          <p:spTgt spid="5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100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1000"/>
                                        <p:tgtEl>
                                          <p:spTgt spid="58"/>
                                        </p:tgtEl>
                                      </p:cBhvr>
                                    </p:animEffect>
                                    <p:anim calcmode="lin" valueType="num">
                                      <p:cBhvr>
                                        <p:cTn id="23" dur="1000" fill="hold"/>
                                        <p:tgtEl>
                                          <p:spTgt spid="58"/>
                                        </p:tgtEl>
                                        <p:attrNameLst>
                                          <p:attrName>ppt_x</p:attrName>
                                        </p:attrNameLst>
                                      </p:cBhvr>
                                      <p:tavLst>
                                        <p:tav tm="0">
                                          <p:val>
                                            <p:strVal val="#ppt_x"/>
                                          </p:val>
                                        </p:tav>
                                        <p:tav tm="100000">
                                          <p:val>
                                            <p:strVal val="#ppt_x"/>
                                          </p:val>
                                        </p:tav>
                                      </p:tavLst>
                                    </p:anim>
                                    <p:anim calcmode="lin" valueType="num">
                                      <p:cBhvr>
                                        <p:cTn id="24" dur="1000" fill="hold"/>
                                        <p:tgtEl>
                                          <p:spTgt spid="5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25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1000"/>
                                        <p:tgtEl>
                                          <p:spTgt spid="45"/>
                                        </p:tgtEl>
                                      </p:cBhvr>
                                    </p:animEffect>
                                    <p:anim calcmode="lin" valueType="num">
                                      <p:cBhvr>
                                        <p:cTn id="28" dur="1000" fill="hold"/>
                                        <p:tgtEl>
                                          <p:spTgt spid="45"/>
                                        </p:tgtEl>
                                        <p:attrNameLst>
                                          <p:attrName>ppt_x</p:attrName>
                                        </p:attrNameLst>
                                      </p:cBhvr>
                                      <p:tavLst>
                                        <p:tav tm="0">
                                          <p:val>
                                            <p:strVal val="#ppt_x"/>
                                          </p:val>
                                        </p:tav>
                                        <p:tav tm="100000">
                                          <p:val>
                                            <p:strVal val="#ppt_x"/>
                                          </p:val>
                                        </p:tav>
                                      </p:tavLst>
                                    </p:anim>
                                    <p:anim calcmode="lin" valueType="num">
                                      <p:cBhvr>
                                        <p:cTn id="29" dur="1000" fill="hold"/>
                                        <p:tgtEl>
                                          <p:spTgt spid="45"/>
                                        </p:tgtEl>
                                        <p:attrNameLst>
                                          <p:attrName>ppt_y</p:attrName>
                                        </p:attrNameLst>
                                      </p:cBhvr>
                                      <p:tavLst>
                                        <p:tav tm="0">
                                          <p:val>
                                            <p:strVal val="#ppt_y+.1"/>
                                          </p:val>
                                        </p:tav>
                                        <p:tav tm="100000">
                                          <p:val>
                                            <p:strVal val="#ppt_y"/>
                                          </p:val>
                                        </p:tav>
                                      </p:tavLst>
                                    </p:anim>
                                  </p:childTnLst>
                                </p:cTn>
                              </p:par>
                            </p:childTnLst>
                          </p:cTn>
                        </p:par>
                        <p:par>
                          <p:cTn id="30" fill="hold">
                            <p:stCondLst>
                              <p:cond delay="2250"/>
                            </p:stCondLst>
                            <p:childTnLst>
                              <p:par>
                                <p:cTn id="31" presetID="10" presetClass="entr" presetSubtype="0" fill="hold" grpId="0" nodeType="afterEffect">
                                  <p:stCondLst>
                                    <p:cond delay="0"/>
                                  </p:stCondLst>
                                  <p:childTnLst>
                                    <p:set>
                                      <p:cBhvr>
                                        <p:cTn id="32" dur="1" fill="hold">
                                          <p:stCondLst>
                                            <p:cond delay="0"/>
                                          </p:stCondLst>
                                        </p:cTn>
                                        <p:tgtEl>
                                          <p:spTgt spid="62"/>
                                        </p:tgtEl>
                                        <p:attrNameLst>
                                          <p:attrName>style.visibility</p:attrName>
                                        </p:attrNameLst>
                                      </p:cBhvr>
                                      <p:to>
                                        <p:strVal val="visible"/>
                                      </p:to>
                                    </p:set>
                                    <p:animEffect transition="in" filter="fade">
                                      <p:cBhvr>
                                        <p:cTn id="33" dur="500"/>
                                        <p:tgtEl>
                                          <p:spTgt spid="62"/>
                                        </p:tgtEl>
                                      </p:cBhvr>
                                    </p:animEffect>
                                  </p:childTnLst>
                                </p:cTn>
                              </p:par>
                            </p:childTnLst>
                          </p:cTn>
                        </p:par>
                        <p:par>
                          <p:cTn id="34" fill="hold">
                            <p:stCondLst>
                              <p:cond delay="2750"/>
                            </p:stCondLst>
                            <p:childTnLst>
                              <p:par>
                                <p:cTn id="35" presetID="10" presetClass="entr" presetSubtype="0" fill="hold" grpId="0" nodeType="after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childTnLst>
                          </p:cTn>
                        </p:par>
                        <p:par>
                          <p:cTn id="38" fill="hold">
                            <p:stCondLst>
                              <p:cond delay="3250"/>
                            </p:stCondLst>
                            <p:childTnLst>
                              <p:par>
                                <p:cTn id="39" presetID="10" presetClass="entr" presetSubtype="0" fill="hold" grpId="0" nodeType="after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fade">
                                      <p:cBhvr>
                                        <p:cTn id="41" dur="500"/>
                                        <p:tgtEl>
                                          <p:spTgt spid="64"/>
                                        </p:tgtEl>
                                      </p:cBhvr>
                                    </p:animEffect>
                                  </p:childTnLst>
                                </p:cTn>
                              </p:par>
                            </p:childTnLst>
                          </p:cTn>
                        </p:par>
                        <p:par>
                          <p:cTn id="42" fill="hold">
                            <p:stCondLst>
                              <p:cond delay="3750"/>
                            </p:stCondLst>
                            <p:childTnLst>
                              <p:par>
                                <p:cTn id="43" presetID="10" presetClass="entr" presetSubtype="0" fill="hold" grpId="0" nodeType="afterEffect">
                                  <p:stCondLst>
                                    <p:cond delay="0"/>
                                  </p:stCondLst>
                                  <p:childTnLst>
                                    <p:set>
                                      <p:cBhvr>
                                        <p:cTn id="44" dur="1" fill="hold">
                                          <p:stCondLst>
                                            <p:cond delay="0"/>
                                          </p:stCondLst>
                                        </p:cTn>
                                        <p:tgtEl>
                                          <p:spTgt spid="65"/>
                                        </p:tgtEl>
                                        <p:attrNameLst>
                                          <p:attrName>style.visibility</p:attrName>
                                        </p:attrNameLst>
                                      </p:cBhvr>
                                      <p:to>
                                        <p:strVal val="visible"/>
                                      </p:to>
                                    </p:set>
                                    <p:animEffect transition="in" filter="fade">
                                      <p:cBhvr>
                                        <p:cTn id="45" dur="500"/>
                                        <p:tgtEl>
                                          <p:spTgt spid="65"/>
                                        </p:tgtEl>
                                      </p:cBhvr>
                                    </p:animEffect>
                                  </p:childTnLst>
                                </p:cTn>
                              </p:par>
                              <p:par>
                                <p:cTn id="46" presetID="2" presetClass="entr" presetSubtype="8" fill="hold" grpId="0" nodeType="withEffect">
                                  <p:stCondLst>
                                    <p:cond delay="500"/>
                                  </p:stCondLst>
                                  <p:childTnLst>
                                    <p:set>
                                      <p:cBhvr>
                                        <p:cTn id="47" dur="1" fill="hold">
                                          <p:stCondLst>
                                            <p:cond delay="0"/>
                                          </p:stCondLst>
                                        </p:cTn>
                                        <p:tgtEl>
                                          <p:spTgt spid="66"/>
                                        </p:tgtEl>
                                        <p:attrNameLst>
                                          <p:attrName>style.visibility</p:attrName>
                                        </p:attrNameLst>
                                      </p:cBhvr>
                                      <p:to>
                                        <p:strVal val="visible"/>
                                      </p:to>
                                    </p:set>
                                    <p:anim calcmode="lin" valueType="num">
                                      <p:cBhvr additive="base">
                                        <p:cTn id="48" dur="500" fill="hold"/>
                                        <p:tgtEl>
                                          <p:spTgt spid="66"/>
                                        </p:tgtEl>
                                        <p:attrNameLst>
                                          <p:attrName>ppt_x</p:attrName>
                                        </p:attrNameLst>
                                      </p:cBhvr>
                                      <p:tavLst>
                                        <p:tav tm="0">
                                          <p:val>
                                            <p:strVal val="0-#ppt_w/2"/>
                                          </p:val>
                                        </p:tav>
                                        <p:tav tm="100000">
                                          <p:val>
                                            <p:strVal val="#ppt_x"/>
                                          </p:val>
                                        </p:tav>
                                      </p:tavLst>
                                    </p:anim>
                                    <p:anim calcmode="lin" valueType="num">
                                      <p:cBhvr additive="base">
                                        <p:cTn id="49" dur="500" fill="hold"/>
                                        <p:tgtEl>
                                          <p:spTgt spid="66"/>
                                        </p:tgtEl>
                                        <p:attrNameLst>
                                          <p:attrName>ppt_y</p:attrName>
                                        </p:attrNameLst>
                                      </p:cBhvr>
                                      <p:tavLst>
                                        <p:tav tm="0">
                                          <p:val>
                                            <p:strVal val="#ppt_y"/>
                                          </p:val>
                                        </p:tav>
                                        <p:tav tm="100000">
                                          <p:val>
                                            <p:strVal val="#ppt_y"/>
                                          </p:val>
                                        </p:tav>
                                      </p:tavLst>
                                    </p:anim>
                                  </p:childTnLst>
                                </p:cTn>
                              </p:par>
                              <p:par>
                                <p:cTn id="50" presetID="2" presetClass="entr" presetSubtype="8" fill="hold" grpId="0" nodeType="withEffect">
                                  <p:stCondLst>
                                    <p:cond delay="500"/>
                                  </p:stCondLst>
                                  <p:childTnLst>
                                    <p:set>
                                      <p:cBhvr>
                                        <p:cTn id="51" dur="1" fill="hold">
                                          <p:stCondLst>
                                            <p:cond delay="0"/>
                                          </p:stCondLst>
                                        </p:cTn>
                                        <p:tgtEl>
                                          <p:spTgt spid="67"/>
                                        </p:tgtEl>
                                        <p:attrNameLst>
                                          <p:attrName>style.visibility</p:attrName>
                                        </p:attrNameLst>
                                      </p:cBhvr>
                                      <p:to>
                                        <p:strVal val="visible"/>
                                      </p:to>
                                    </p:set>
                                    <p:anim calcmode="lin" valueType="num">
                                      <p:cBhvr additive="base">
                                        <p:cTn id="52" dur="500" fill="hold"/>
                                        <p:tgtEl>
                                          <p:spTgt spid="67"/>
                                        </p:tgtEl>
                                        <p:attrNameLst>
                                          <p:attrName>ppt_x</p:attrName>
                                        </p:attrNameLst>
                                      </p:cBhvr>
                                      <p:tavLst>
                                        <p:tav tm="0">
                                          <p:val>
                                            <p:strVal val="0-#ppt_w/2"/>
                                          </p:val>
                                        </p:tav>
                                        <p:tav tm="100000">
                                          <p:val>
                                            <p:strVal val="#ppt_x"/>
                                          </p:val>
                                        </p:tav>
                                      </p:tavLst>
                                    </p:anim>
                                    <p:anim calcmode="lin" valueType="num">
                                      <p:cBhvr additive="base">
                                        <p:cTn id="53" dur="500" fill="hold"/>
                                        <p:tgtEl>
                                          <p:spTgt spid="67"/>
                                        </p:tgtEl>
                                        <p:attrNameLst>
                                          <p:attrName>ppt_y</p:attrName>
                                        </p:attrNameLst>
                                      </p:cBhvr>
                                      <p:tavLst>
                                        <p:tav tm="0">
                                          <p:val>
                                            <p:strVal val="#ppt_y"/>
                                          </p:val>
                                        </p:tav>
                                        <p:tav tm="100000">
                                          <p:val>
                                            <p:strVal val="#ppt_y"/>
                                          </p:val>
                                        </p:tav>
                                      </p:tavLst>
                                    </p:anim>
                                  </p:childTnLst>
                                </p:cTn>
                              </p:par>
                              <p:par>
                                <p:cTn id="54" presetID="2" presetClass="entr" presetSubtype="2" fill="hold" grpId="0" nodeType="withEffect">
                                  <p:stCondLst>
                                    <p:cond delay="500"/>
                                  </p:stCondLst>
                                  <p:childTnLst>
                                    <p:set>
                                      <p:cBhvr>
                                        <p:cTn id="55" dur="1" fill="hold">
                                          <p:stCondLst>
                                            <p:cond delay="0"/>
                                          </p:stCondLst>
                                        </p:cTn>
                                        <p:tgtEl>
                                          <p:spTgt spid="69"/>
                                        </p:tgtEl>
                                        <p:attrNameLst>
                                          <p:attrName>style.visibility</p:attrName>
                                        </p:attrNameLst>
                                      </p:cBhvr>
                                      <p:to>
                                        <p:strVal val="visible"/>
                                      </p:to>
                                    </p:set>
                                    <p:anim calcmode="lin" valueType="num">
                                      <p:cBhvr additive="base">
                                        <p:cTn id="56" dur="500" fill="hold"/>
                                        <p:tgtEl>
                                          <p:spTgt spid="69"/>
                                        </p:tgtEl>
                                        <p:attrNameLst>
                                          <p:attrName>ppt_x</p:attrName>
                                        </p:attrNameLst>
                                      </p:cBhvr>
                                      <p:tavLst>
                                        <p:tav tm="0">
                                          <p:val>
                                            <p:strVal val="1+#ppt_w/2"/>
                                          </p:val>
                                        </p:tav>
                                        <p:tav tm="100000">
                                          <p:val>
                                            <p:strVal val="#ppt_x"/>
                                          </p:val>
                                        </p:tav>
                                      </p:tavLst>
                                    </p:anim>
                                    <p:anim calcmode="lin" valueType="num">
                                      <p:cBhvr additive="base">
                                        <p:cTn id="57" dur="500" fill="hold"/>
                                        <p:tgtEl>
                                          <p:spTgt spid="69"/>
                                        </p:tgtEl>
                                        <p:attrNameLst>
                                          <p:attrName>ppt_y</p:attrName>
                                        </p:attrNameLst>
                                      </p:cBhvr>
                                      <p:tavLst>
                                        <p:tav tm="0">
                                          <p:val>
                                            <p:strVal val="#ppt_y"/>
                                          </p:val>
                                        </p:tav>
                                        <p:tav tm="100000">
                                          <p:val>
                                            <p:strVal val="#ppt_y"/>
                                          </p:val>
                                        </p:tav>
                                      </p:tavLst>
                                    </p:anim>
                                  </p:childTnLst>
                                </p:cTn>
                              </p:par>
                              <p:par>
                                <p:cTn id="58" presetID="2" presetClass="entr" presetSubtype="2" fill="hold" grpId="0" nodeType="withEffect">
                                  <p:stCondLst>
                                    <p:cond delay="500"/>
                                  </p:stCondLst>
                                  <p:childTnLst>
                                    <p:set>
                                      <p:cBhvr>
                                        <p:cTn id="59" dur="1" fill="hold">
                                          <p:stCondLst>
                                            <p:cond delay="0"/>
                                          </p:stCondLst>
                                        </p:cTn>
                                        <p:tgtEl>
                                          <p:spTgt spid="68"/>
                                        </p:tgtEl>
                                        <p:attrNameLst>
                                          <p:attrName>style.visibility</p:attrName>
                                        </p:attrNameLst>
                                      </p:cBhvr>
                                      <p:to>
                                        <p:strVal val="visible"/>
                                      </p:to>
                                    </p:set>
                                    <p:anim calcmode="lin" valueType="num">
                                      <p:cBhvr additive="base">
                                        <p:cTn id="60" dur="500" fill="hold"/>
                                        <p:tgtEl>
                                          <p:spTgt spid="68"/>
                                        </p:tgtEl>
                                        <p:attrNameLst>
                                          <p:attrName>ppt_x</p:attrName>
                                        </p:attrNameLst>
                                      </p:cBhvr>
                                      <p:tavLst>
                                        <p:tav tm="0">
                                          <p:val>
                                            <p:strVal val="1+#ppt_w/2"/>
                                          </p:val>
                                        </p:tav>
                                        <p:tav tm="100000">
                                          <p:val>
                                            <p:strVal val="#ppt_x"/>
                                          </p:val>
                                        </p:tav>
                                      </p:tavLst>
                                    </p:anim>
                                    <p:anim calcmode="lin" valueType="num">
                                      <p:cBhvr additive="base">
                                        <p:cTn id="61" dur="500" fill="hold"/>
                                        <p:tgtEl>
                                          <p:spTgt spid="68"/>
                                        </p:tgtEl>
                                        <p:attrNameLst>
                                          <p:attrName>ppt_y</p:attrName>
                                        </p:attrNameLst>
                                      </p:cBhvr>
                                      <p:tavLst>
                                        <p:tav tm="0">
                                          <p:val>
                                            <p:strVal val="#ppt_y"/>
                                          </p:val>
                                        </p:tav>
                                        <p:tav tm="100000">
                                          <p:val>
                                            <p:strVal val="#ppt_y"/>
                                          </p:val>
                                        </p:tav>
                                      </p:tavLst>
                                    </p:anim>
                                  </p:childTnLst>
                                </p:cTn>
                              </p:par>
                              <p:par>
                                <p:cTn id="62" presetID="2" presetClass="entr" presetSubtype="8" fill="hold" grpId="0" nodeType="withEffect">
                                  <p:stCondLst>
                                    <p:cond delay="500"/>
                                  </p:stCondLst>
                                  <p:childTnLst>
                                    <p:set>
                                      <p:cBhvr>
                                        <p:cTn id="63" dur="1" fill="hold">
                                          <p:stCondLst>
                                            <p:cond delay="0"/>
                                          </p:stCondLst>
                                        </p:cTn>
                                        <p:tgtEl>
                                          <p:spTgt spid="71"/>
                                        </p:tgtEl>
                                        <p:attrNameLst>
                                          <p:attrName>style.visibility</p:attrName>
                                        </p:attrNameLst>
                                      </p:cBhvr>
                                      <p:to>
                                        <p:strVal val="visible"/>
                                      </p:to>
                                    </p:set>
                                    <p:anim calcmode="lin" valueType="num">
                                      <p:cBhvr additive="base">
                                        <p:cTn id="64" dur="500" fill="hold"/>
                                        <p:tgtEl>
                                          <p:spTgt spid="71"/>
                                        </p:tgtEl>
                                        <p:attrNameLst>
                                          <p:attrName>ppt_x</p:attrName>
                                        </p:attrNameLst>
                                      </p:cBhvr>
                                      <p:tavLst>
                                        <p:tav tm="0">
                                          <p:val>
                                            <p:strVal val="0-#ppt_w/2"/>
                                          </p:val>
                                        </p:tav>
                                        <p:tav tm="100000">
                                          <p:val>
                                            <p:strVal val="#ppt_x"/>
                                          </p:val>
                                        </p:tav>
                                      </p:tavLst>
                                    </p:anim>
                                    <p:anim calcmode="lin" valueType="num">
                                      <p:cBhvr additive="base">
                                        <p:cTn id="65" dur="500" fill="hold"/>
                                        <p:tgtEl>
                                          <p:spTgt spid="71"/>
                                        </p:tgtEl>
                                        <p:attrNameLst>
                                          <p:attrName>ppt_y</p:attrName>
                                        </p:attrNameLst>
                                      </p:cBhvr>
                                      <p:tavLst>
                                        <p:tav tm="0">
                                          <p:val>
                                            <p:strVal val="#ppt_y"/>
                                          </p:val>
                                        </p:tav>
                                        <p:tav tm="100000">
                                          <p:val>
                                            <p:strVal val="#ppt_y"/>
                                          </p:val>
                                        </p:tav>
                                      </p:tavLst>
                                    </p:anim>
                                  </p:childTnLst>
                                </p:cTn>
                              </p:par>
                              <p:par>
                                <p:cTn id="66" presetID="2" presetClass="entr" presetSubtype="8" fill="hold" grpId="0" nodeType="withEffect">
                                  <p:stCondLst>
                                    <p:cond delay="500"/>
                                  </p:stCondLst>
                                  <p:childTnLst>
                                    <p:set>
                                      <p:cBhvr>
                                        <p:cTn id="67" dur="1" fill="hold">
                                          <p:stCondLst>
                                            <p:cond delay="0"/>
                                          </p:stCondLst>
                                        </p:cTn>
                                        <p:tgtEl>
                                          <p:spTgt spid="70"/>
                                        </p:tgtEl>
                                        <p:attrNameLst>
                                          <p:attrName>style.visibility</p:attrName>
                                        </p:attrNameLst>
                                      </p:cBhvr>
                                      <p:to>
                                        <p:strVal val="visible"/>
                                      </p:to>
                                    </p:set>
                                    <p:anim calcmode="lin" valueType="num">
                                      <p:cBhvr additive="base">
                                        <p:cTn id="68" dur="500" fill="hold"/>
                                        <p:tgtEl>
                                          <p:spTgt spid="70"/>
                                        </p:tgtEl>
                                        <p:attrNameLst>
                                          <p:attrName>ppt_x</p:attrName>
                                        </p:attrNameLst>
                                      </p:cBhvr>
                                      <p:tavLst>
                                        <p:tav tm="0">
                                          <p:val>
                                            <p:strVal val="0-#ppt_w/2"/>
                                          </p:val>
                                        </p:tav>
                                        <p:tav tm="100000">
                                          <p:val>
                                            <p:strVal val="#ppt_x"/>
                                          </p:val>
                                        </p:tav>
                                      </p:tavLst>
                                    </p:anim>
                                    <p:anim calcmode="lin" valueType="num">
                                      <p:cBhvr additive="base">
                                        <p:cTn id="69" dur="500" fill="hold"/>
                                        <p:tgtEl>
                                          <p:spTgt spid="70"/>
                                        </p:tgtEl>
                                        <p:attrNameLst>
                                          <p:attrName>ppt_y</p:attrName>
                                        </p:attrNameLst>
                                      </p:cBhvr>
                                      <p:tavLst>
                                        <p:tav tm="0">
                                          <p:val>
                                            <p:strVal val="#ppt_y"/>
                                          </p:val>
                                        </p:tav>
                                        <p:tav tm="100000">
                                          <p:val>
                                            <p:strVal val="#ppt_y"/>
                                          </p:val>
                                        </p:tav>
                                      </p:tavLst>
                                    </p:anim>
                                  </p:childTnLst>
                                </p:cTn>
                              </p:par>
                              <p:par>
                                <p:cTn id="70" presetID="2" presetClass="entr" presetSubtype="2" fill="hold" grpId="0" nodeType="withEffect">
                                  <p:stCondLst>
                                    <p:cond delay="500"/>
                                  </p:stCondLst>
                                  <p:childTnLst>
                                    <p:set>
                                      <p:cBhvr>
                                        <p:cTn id="71" dur="1" fill="hold">
                                          <p:stCondLst>
                                            <p:cond delay="0"/>
                                          </p:stCondLst>
                                        </p:cTn>
                                        <p:tgtEl>
                                          <p:spTgt spid="72"/>
                                        </p:tgtEl>
                                        <p:attrNameLst>
                                          <p:attrName>style.visibility</p:attrName>
                                        </p:attrNameLst>
                                      </p:cBhvr>
                                      <p:to>
                                        <p:strVal val="visible"/>
                                      </p:to>
                                    </p:set>
                                    <p:anim calcmode="lin" valueType="num">
                                      <p:cBhvr additive="base">
                                        <p:cTn id="72" dur="500" fill="hold"/>
                                        <p:tgtEl>
                                          <p:spTgt spid="72"/>
                                        </p:tgtEl>
                                        <p:attrNameLst>
                                          <p:attrName>ppt_x</p:attrName>
                                        </p:attrNameLst>
                                      </p:cBhvr>
                                      <p:tavLst>
                                        <p:tav tm="0">
                                          <p:val>
                                            <p:strVal val="1+#ppt_w/2"/>
                                          </p:val>
                                        </p:tav>
                                        <p:tav tm="100000">
                                          <p:val>
                                            <p:strVal val="#ppt_x"/>
                                          </p:val>
                                        </p:tav>
                                      </p:tavLst>
                                    </p:anim>
                                    <p:anim calcmode="lin" valueType="num">
                                      <p:cBhvr additive="base">
                                        <p:cTn id="73" dur="500" fill="hold"/>
                                        <p:tgtEl>
                                          <p:spTgt spid="72"/>
                                        </p:tgtEl>
                                        <p:attrNameLst>
                                          <p:attrName>ppt_y</p:attrName>
                                        </p:attrNameLst>
                                      </p:cBhvr>
                                      <p:tavLst>
                                        <p:tav tm="0">
                                          <p:val>
                                            <p:strVal val="#ppt_y"/>
                                          </p:val>
                                        </p:tav>
                                        <p:tav tm="100000">
                                          <p:val>
                                            <p:strVal val="#ppt_y"/>
                                          </p:val>
                                        </p:tav>
                                      </p:tavLst>
                                    </p:anim>
                                  </p:childTnLst>
                                </p:cTn>
                              </p:par>
                              <p:par>
                                <p:cTn id="74" presetID="2" presetClass="entr" presetSubtype="2" fill="hold" grpId="0" nodeType="withEffect">
                                  <p:stCondLst>
                                    <p:cond delay="500"/>
                                  </p:stCondLst>
                                  <p:childTnLst>
                                    <p:set>
                                      <p:cBhvr>
                                        <p:cTn id="75" dur="1" fill="hold">
                                          <p:stCondLst>
                                            <p:cond delay="0"/>
                                          </p:stCondLst>
                                        </p:cTn>
                                        <p:tgtEl>
                                          <p:spTgt spid="73"/>
                                        </p:tgtEl>
                                        <p:attrNameLst>
                                          <p:attrName>style.visibility</p:attrName>
                                        </p:attrNameLst>
                                      </p:cBhvr>
                                      <p:to>
                                        <p:strVal val="visible"/>
                                      </p:to>
                                    </p:set>
                                    <p:anim calcmode="lin" valueType="num">
                                      <p:cBhvr additive="base">
                                        <p:cTn id="76" dur="500" fill="hold"/>
                                        <p:tgtEl>
                                          <p:spTgt spid="73"/>
                                        </p:tgtEl>
                                        <p:attrNameLst>
                                          <p:attrName>ppt_x</p:attrName>
                                        </p:attrNameLst>
                                      </p:cBhvr>
                                      <p:tavLst>
                                        <p:tav tm="0">
                                          <p:val>
                                            <p:strVal val="1+#ppt_w/2"/>
                                          </p:val>
                                        </p:tav>
                                        <p:tav tm="100000">
                                          <p:val>
                                            <p:strVal val="#ppt_x"/>
                                          </p:val>
                                        </p:tav>
                                      </p:tavLst>
                                    </p:anim>
                                    <p:anim calcmode="lin" valueType="num">
                                      <p:cBhvr additive="base">
                                        <p:cTn id="77" dur="500" fill="hold"/>
                                        <p:tgtEl>
                                          <p:spTgt spid="73"/>
                                        </p:tgtEl>
                                        <p:attrNameLst>
                                          <p:attrName>ppt_y</p:attrName>
                                        </p:attrNameLst>
                                      </p:cBhvr>
                                      <p:tavLst>
                                        <p:tav tm="0">
                                          <p:val>
                                            <p:strVal val="#ppt_y"/>
                                          </p:val>
                                        </p:tav>
                                        <p:tav tm="100000">
                                          <p:val>
                                            <p:strVal val="#ppt_y"/>
                                          </p:val>
                                        </p:tav>
                                      </p:tavLst>
                                    </p:anim>
                                  </p:childTnLst>
                                </p:cTn>
                              </p:par>
                            </p:childTnLst>
                          </p:cTn>
                        </p:par>
                        <p:par>
                          <p:cTn id="78" fill="hold">
                            <p:stCondLst>
                              <p:cond delay="4750"/>
                            </p:stCondLst>
                            <p:childTnLst>
                              <p:par>
                                <p:cTn id="79" presetID="10" presetClass="entr" presetSubtype="0" fill="hold" grpId="0" nodeType="afterEffect">
                                  <p:stCondLst>
                                    <p:cond delay="0"/>
                                  </p:stCondLst>
                                  <p:childTnLst>
                                    <p:set>
                                      <p:cBhvr>
                                        <p:cTn id="80" dur="1" fill="hold">
                                          <p:stCondLst>
                                            <p:cond delay="0"/>
                                          </p:stCondLst>
                                        </p:cTn>
                                        <p:tgtEl>
                                          <p:spTgt spid="75"/>
                                        </p:tgtEl>
                                        <p:attrNameLst>
                                          <p:attrName>style.visibility</p:attrName>
                                        </p:attrNameLst>
                                      </p:cBhvr>
                                      <p:to>
                                        <p:strVal val="visible"/>
                                      </p:to>
                                    </p:set>
                                    <p:animEffect transition="in" filter="fade">
                                      <p:cBhvr>
                                        <p:cTn id="81" dur="2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P spid="64" grpId="0" animBg="1"/>
      <p:bldP spid="65" grpId="0" animBg="1"/>
      <p:bldP spid="66" grpId="0"/>
      <p:bldP spid="67" grpId="0"/>
      <p:bldP spid="68" grpId="0"/>
      <p:bldP spid="69" grpId="0"/>
      <p:bldP spid="70" grpId="0"/>
      <p:bldP spid="71" grpId="0"/>
      <p:bldP spid="72" grpId="0"/>
      <p:bldP spid="73" grpId="0"/>
      <p:bldP spid="7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0"/>
            <a:ext cx="12218267" cy="6858000"/>
          </a:xfrm>
          <a:prstGeom prst="rect">
            <a:avLst/>
          </a:prstGeom>
        </p:spPr>
      </p:pic>
      <p:sp>
        <p:nvSpPr>
          <p:cNvPr id="55" name="矩形 5"/>
          <p:cNvSpPr/>
          <p:nvPr/>
        </p:nvSpPr>
        <p:spPr>
          <a:xfrm>
            <a:off x="784" y="2571750"/>
            <a:ext cx="12217483" cy="3953594"/>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5">
              <a:lumMod val="50000"/>
            </a:schemeClr>
          </a:solidFill>
          <a:ln>
            <a:noFill/>
          </a:ln>
          <a:effectLst>
            <a:outerShdw blurRad="1143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Freeform 5"/>
          <p:cNvSpPr>
            <a:spLocks/>
          </p:cNvSpPr>
          <p:nvPr/>
        </p:nvSpPr>
        <p:spPr bwMode="auto">
          <a:xfrm>
            <a:off x="5199659" y="1772816"/>
            <a:ext cx="1819732" cy="164069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8" name="文本框 12"/>
          <p:cNvSpPr txBox="1"/>
          <p:nvPr/>
        </p:nvSpPr>
        <p:spPr>
          <a:xfrm>
            <a:off x="4808987" y="3573016"/>
            <a:ext cx="2646878" cy="1261884"/>
          </a:xfrm>
          <a:prstGeom prst="rect">
            <a:avLst/>
          </a:prstGeom>
          <a:noFill/>
        </p:spPr>
        <p:txBody>
          <a:bodyPr wrap="none" rtlCol="0">
            <a:spAutoFit/>
          </a:bodyPr>
          <a:lstStyle/>
          <a:p>
            <a:pPr algn="ctr"/>
            <a:r>
              <a:rPr lang="zh-CN" altLang="en-US" sz="4800" b="1" dirty="0" smtClean="0">
                <a:solidFill>
                  <a:schemeClr val="accent5">
                    <a:lumMod val="60000"/>
                    <a:lumOff val="40000"/>
                  </a:schemeClr>
                </a:solidFill>
                <a:latin typeface="微软雅黑" panose="020B0503020204020204" pitchFamily="34" charset="-122"/>
                <a:ea typeface="微软雅黑" panose="020B0503020204020204" pitchFamily="34" charset="-122"/>
              </a:rPr>
              <a:t>论文总结</a:t>
            </a:r>
            <a:endParaRPr lang="en-US" altLang="zh-CN" sz="4800" b="1" dirty="0" smtClean="0">
              <a:solidFill>
                <a:schemeClr val="accent5">
                  <a:lumMod val="60000"/>
                  <a:lumOff val="40000"/>
                </a:schemeClr>
              </a:solidFill>
              <a:latin typeface="微软雅黑" panose="020B0503020204020204" pitchFamily="34" charset="-122"/>
              <a:ea typeface="微软雅黑" panose="020B0503020204020204" pitchFamily="34" charset="-122"/>
            </a:endParaRPr>
          </a:p>
          <a:p>
            <a:pPr algn="ctr">
              <a:spcAft>
                <a:spcPts val="0"/>
              </a:spcAft>
              <a:defRPr/>
            </a:pPr>
            <a:r>
              <a:rPr lang="en-US" altLang="zh-CN" sz="28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The Summary</a:t>
            </a:r>
            <a:endParaRPr lang="zh-CN" altLang="zh-CN" sz="28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60" name="组合 59"/>
          <p:cNvGrpSpPr/>
          <p:nvPr/>
        </p:nvGrpSpPr>
        <p:grpSpPr>
          <a:xfrm>
            <a:off x="4948944" y="4941168"/>
            <a:ext cx="1436675" cy="215444"/>
            <a:chOff x="4369395" y="3284984"/>
            <a:chExt cx="1436675" cy="215444"/>
          </a:xfrm>
        </p:grpSpPr>
        <p:sp>
          <p:nvSpPr>
            <p:cNvPr id="6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accent5">
                      <a:lumMod val="60000"/>
                      <a:lumOff val="40000"/>
                    </a:schemeClr>
                  </a:solidFill>
                  <a:latin typeface="微软雅黑" pitchFamily="34" charset="-122"/>
                  <a:ea typeface="微软雅黑" pitchFamily="34" charset="-122"/>
                </a:rPr>
                <a:t>研究总结</a:t>
              </a:r>
              <a:endParaRPr lang="zh-CN" altLang="en-US" sz="1400" dirty="0">
                <a:solidFill>
                  <a:schemeClr val="accent5">
                    <a:lumMod val="60000"/>
                    <a:lumOff val="40000"/>
                  </a:schemeClr>
                </a:solidFill>
                <a:latin typeface="微软雅黑" pitchFamily="34" charset="-122"/>
                <a:ea typeface="微软雅黑" pitchFamily="34" charset="-122"/>
              </a:endParaRPr>
            </a:p>
          </p:txBody>
        </p:sp>
        <p:grpSp>
          <p:nvGrpSpPr>
            <p:cNvPr id="62" name="组合 61"/>
            <p:cNvGrpSpPr/>
            <p:nvPr/>
          </p:nvGrpSpPr>
          <p:grpSpPr>
            <a:xfrm>
              <a:off x="4369395" y="3316401"/>
              <a:ext cx="168551" cy="168551"/>
              <a:chOff x="5005199" y="3717032"/>
              <a:chExt cx="168551" cy="168551"/>
            </a:xfrm>
          </p:grpSpPr>
          <p:sp>
            <p:nvSpPr>
              <p:cNvPr id="63" name="椭圆 62"/>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64" name="等腰三角形 6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grpSp>
        <p:nvGrpSpPr>
          <p:cNvPr id="65" name="组合 64"/>
          <p:cNvGrpSpPr/>
          <p:nvPr/>
        </p:nvGrpSpPr>
        <p:grpSpPr>
          <a:xfrm>
            <a:off x="6389104" y="4941168"/>
            <a:ext cx="1436675" cy="215444"/>
            <a:chOff x="4369395" y="3284984"/>
            <a:chExt cx="1436675" cy="215444"/>
          </a:xfrm>
        </p:grpSpPr>
        <p:sp>
          <p:nvSpPr>
            <p:cNvPr id="6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accent5">
                      <a:lumMod val="60000"/>
                      <a:lumOff val="40000"/>
                    </a:schemeClr>
                  </a:solidFill>
                  <a:latin typeface="微软雅黑" pitchFamily="34" charset="-122"/>
                  <a:ea typeface="微软雅黑" pitchFamily="34" charset="-122"/>
                </a:rPr>
                <a:t>成绩与思考</a:t>
              </a:r>
              <a:endParaRPr lang="zh-CN" altLang="en-US" sz="1400" dirty="0">
                <a:solidFill>
                  <a:schemeClr val="accent5">
                    <a:lumMod val="60000"/>
                    <a:lumOff val="40000"/>
                  </a:schemeClr>
                </a:solidFill>
                <a:latin typeface="微软雅黑" pitchFamily="34" charset="-122"/>
                <a:ea typeface="微软雅黑" pitchFamily="34" charset="-122"/>
              </a:endParaRPr>
            </a:p>
          </p:txBody>
        </p:sp>
        <p:grpSp>
          <p:nvGrpSpPr>
            <p:cNvPr id="67" name="组合 66"/>
            <p:cNvGrpSpPr/>
            <p:nvPr/>
          </p:nvGrpSpPr>
          <p:grpSpPr>
            <a:xfrm>
              <a:off x="4369395" y="3316401"/>
              <a:ext cx="168551" cy="168551"/>
              <a:chOff x="5005199" y="3717032"/>
              <a:chExt cx="168551" cy="168551"/>
            </a:xfrm>
          </p:grpSpPr>
          <p:sp>
            <p:nvSpPr>
              <p:cNvPr id="68" name="椭圆 67"/>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69" name="等腰三角形 6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grpSp>
        <p:nvGrpSpPr>
          <p:cNvPr id="75" name="组合 74"/>
          <p:cNvGrpSpPr/>
          <p:nvPr/>
        </p:nvGrpSpPr>
        <p:grpSpPr>
          <a:xfrm>
            <a:off x="4945459" y="5229780"/>
            <a:ext cx="1436675" cy="215444"/>
            <a:chOff x="4369395" y="3284984"/>
            <a:chExt cx="1436675" cy="215444"/>
          </a:xfrm>
        </p:grpSpPr>
        <p:sp>
          <p:nvSpPr>
            <p:cNvPr id="7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accent5">
                      <a:lumMod val="60000"/>
                      <a:lumOff val="40000"/>
                    </a:schemeClr>
                  </a:solidFill>
                  <a:latin typeface="微软雅黑" pitchFamily="34" charset="-122"/>
                  <a:ea typeface="微软雅黑" pitchFamily="34" charset="-122"/>
                </a:rPr>
                <a:t>相关建议</a:t>
              </a:r>
              <a:endParaRPr lang="zh-CN" altLang="en-US" sz="1400" dirty="0">
                <a:solidFill>
                  <a:schemeClr val="accent5">
                    <a:lumMod val="60000"/>
                    <a:lumOff val="40000"/>
                  </a:schemeClr>
                </a:solidFill>
                <a:latin typeface="微软雅黑" pitchFamily="34" charset="-122"/>
                <a:ea typeface="微软雅黑" pitchFamily="34" charset="-122"/>
              </a:endParaRPr>
            </a:p>
          </p:txBody>
        </p:sp>
        <p:grpSp>
          <p:nvGrpSpPr>
            <p:cNvPr id="77" name="组合 76"/>
            <p:cNvGrpSpPr/>
            <p:nvPr/>
          </p:nvGrpSpPr>
          <p:grpSpPr>
            <a:xfrm>
              <a:off x="4369395" y="3316401"/>
              <a:ext cx="168551" cy="168551"/>
              <a:chOff x="5005199" y="3717032"/>
              <a:chExt cx="168551" cy="168551"/>
            </a:xfrm>
          </p:grpSpPr>
          <p:sp>
            <p:nvSpPr>
              <p:cNvPr id="78" name="椭圆 77"/>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79" name="等腰三角形 7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grpSp>
        <p:nvGrpSpPr>
          <p:cNvPr id="80" name="组合 79"/>
          <p:cNvGrpSpPr/>
          <p:nvPr/>
        </p:nvGrpSpPr>
        <p:grpSpPr>
          <a:xfrm>
            <a:off x="6389104" y="5229200"/>
            <a:ext cx="1436675" cy="215444"/>
            <a:chOff x="4369395" y="3284984"/>
            <a:chExt cx="1436675" cy="215444"/>
          </a:xfrm>
        </p:grpSpPr>
        <p:sp>
          <p:nvSpPr>
            <p:cNvPr id="88"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accent5">
                      <a:lumMod val="60000"/>
                      <a:lumOff val="40000"/>
                    </a:schemeClr>
                  </a:solidFill>
                  <a:latin typeface="微软雅黑" pitchFamily="34" charset="-122"/>
                  <a:ea typeface="微软雅黑" pitchFamily="34" charset="-122"/>
                </a:rPr>
                <a:t>参考文献</a:t>
              </a:r>
              <a:endParaRPr lang="zh-CN" altLang="en-US" sz="1400" dirty="0">
                <a:solidFill>
                  <a:schemeClr val="accent5">
                    <a:lumMod val="60000"/>
                    <a:lumOff val="40000"/>
                  </a:schemeClr>
                </a:solidFill>
                <a:latin typeface="微软雅黑" pitchFamily="34" charset="-122"/>
                <a:ea typeface="微软雅黑" pitchFamily="34" charset="-122"/>
              </a:endParaRPr>
            </a:p>
          </p:txBody>
        </p:sp>
        <p:grpSp>
          <p:nvGrpSpPr>
            <p:cNvPr id="89" name="组合 88"/>
            <p:cNvGrpSpPr/>
            <p:nvPr/>
          </p:nvGrpSpPr>
          <p:grpSpPr>
            <a:xfrm>
              <a:off x="4369395" y="3316401"/>
              <a:ext cx="168551" cy="168551"/>
              <a:chOff x="5005199" y="3717032"/>
              <a:chExt cx="168551" cy="168551"/>
            </a:xfrm>
          </p:grpSpPr>
          <p:sp>
            <p:nvSpPr>
              <p:cNvPr id="90" name="椭圆 89"/>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91" name="等腰三角形 90"/>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grpSp>
        <p:nvGrpSpPr>
          <p:cNvPr id="97" name="组合 96"/>
          <p:cNvGrpSpPr/>
          <p:nvPr/>
        </p:nvGrpSpPr>
        <p:grpSpPr>
          <a:xfrm>
            <a:off x="4948944" y="5517232"/>
            <a:ext cx="1436675" cy="215444"/>
            <a:chOff x="4369395" y="3284984"/>
            <a:chExt cx="1436675" cy="215444"/>
          </a:xfrm>
        </p:grpSpPr>
        <p:sp>
          <p:nvSpPr>
            <p:cNvPr id="104"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accent5">
                      <a:lumMod val="60000"/>
                      <a:lumOff val="40000"/>
                    </a:schemeClr>
                  </a:solidFill>
                  <a:latin typeface="微软雅黑" pitchFamily="34" charset="-122"/>
                  <a:ea typeface="微软雅黑" pitchFamily="34" charset="-122"/>
                </a:rPr>
                <a:t>相关法律</a:t>
              </a:r>
              <a:endParaRPr lang="zh-CN" altLang="en-US" sz="1400" dirty="0">
                <a:solidFill>
                  <a:schemeClr val="accent5">
                    <a:lumMod val="60000"/>
                    <a:lumOff val="40000"/>
                  </a:schemeClr>
                </a:solidFill>
                <a:latin typeface="微软雅黑" pitchFamily="34" charset="-122"/>
                <a:ea typeface="微软雅黑" pitchFamily="34" charset="-122"/>
              </a:endParaRPr>
            </a:p>
          </p:txBody>
        </p:sp>
        <p:grpSp>
          <p:nvGrpSpPr>
            <p:cNvPr id="105" name="组合 104"/>
            <p:cNvGrpSpPr/>
            <p:nvPr/>
          </p:nvGrpSpPr>
          <p:grpSpPr>
            <a:xfrm>
              <a:off x="4369395" y="3316401"/>
              <a:ext cx="168551" cy="168551"/>
              <a:chOff x="5005199" y="3717032"/>
              <a:chExt cx="168551" cy="168551"/>
            </a:xfrm>
          </p:grpSpPr>
          <p:sp>
            <p:nvSpPr>
              <p:cNvPr id="106" name="椭圆 105"/>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107" name="等腰三角形 106"/>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grpSp>
        <p:nvGrpSpPr>
          <p:cNvPr id="108" name="组合 107"/>
          <p:cNvGrpSpPr/>
          <p:nvPr/>
        </p:nvGrpSpPr>
        <p:grpSpPr>
          <a:xfrm>
            <a:off x="6389104" y="5517232"/>
            <a:ext cx="1436675" cy="215444"/>
            <a:chOff x="4369395" y="3284984"/>
            <a:chExt cx="1436675" cy="215444"/>
          </a:xfrm>
        </p:grpSpPr>
        <p:sp>
          <p:nvSpPr>
            <p:cNvPr id="109"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accent5">
                      <a:lumMod val="60000"/>
                      <a:lumOff val="40000"/>
                    </a:schemeClr>
                  </a:solidFill>
                  <a:latin typeface="微软雅黑" pitchFamily="34" charset="-122"/>
                  <a:ea typeface="微软雅黑" pitchFamily="34" charset="-122"/>
                </a:rPr>
                <a:t>结束语</a:t>
              </a:r>
            </a:p>
          </p:txBody>
        </p:sp>
        <p:grpSp>
          <p:nvGrpSpPr>
            <p:cNvPr id="110" name="组合 109"/>
            <p:cNvGrpSpPr/>
            <p:nvPr/>
          </p:nvGrpSpPr>
          <p:grpSpPr>
            <a:xfrm>
              <a:off x="4369395" y="3316401"/>
              <a:ext cx="168551" cy="168551"/>
              <a:chOff x="5005199" y="3717032"/>
              <a:chExt cx="168551" cy="168551"/>
            </a:xfrm>
          </p:grpSpPr>
          <p:sp>
            <p:nvSpPr>
              <p:cNvPr id="111" name="椭圆 110"/>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112" name="等腰三角形 111"/>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sp>
        <p:nvSpPr>
          <p:cNvPr id="59" name="Freeform 206"/>
          <p:cNvSpPr>
            <a:spLocks noChangeAspect="1" noEditPoints="1"/>
          </p:cNvSpPr>
          <p:nvPr/>
        </p:nvSpPr>
        <p:spPr bwMode="auto">
          <a:xfrm>
            <a:off x="5701975" y="2028310"/>
            <a:ext cx="860902" cy="1040650"/>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38" name="TextBox 37"/>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16394497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0-#ppt_h/2"/>
                                          </p:val>
                                        </p:tav>
                                        <p:tav tm="100000">
                                          <p:val>
                                            <p:strVal val="#ppt_y"/>
                                          </p:val>
                                        </p:tav>
                                      </p:tavLst>
                                    </p:anim>
                                  </p:childTnLst>
                                </p:cTn>
                              </p:par>
                              <p:par>
                                <p:cTn id="9" presetID="53" presetClass="entr" presetSubtype="16" fill="hold" grpId="0" nodeType="withEffect">
                                  <p:stCondLst>
                                    <p:cond delay="500"/>
                                  </p:stCondLst>
                                  <p:childTnLst>
                                    <p:set>
                                      <p:cBhvr>
                                        <p:cTn id="10" dur="1" fill="hold">
                                          <p:stCondLst>
                                            <p:cond delay="0"/>
                                          </p:stCondLst>
                                        </p:cTn>
                                        <p:tgtEl>
                                          <p:spTgt spid="59"/>
                                        </p:tgtEl>
                                        <p:attrNameLst>
                                          <p:attrName>style.visibility</p:attrName>
                                        </p:attrNameLst>
                                      </p:cBhvr>
                                      <p:to>
                                        <p:strVal val="visible"/>
                                      </p:to>
                                    </p:set>
                                    <p:anim calcmode="lin" valueType="num">
                                      <p:cBhvr>
                                        <p:cTn id="11" dur="500" fill="hold"/>
                                        <p:tgtEl>
                                          <p:spTgt spid="59"/>
                                        </p:tgtEl>
                                        <p:attrNameLst>
                                          <p:attrName>ppt_w</p:attrName>
                                        </p:attrNameLst>
                                      </p:cBhvr>
                                      <p:tavLst>
                                        <p:tav tm="0">
                                          <p:val>
                                            <p:fltVal val="0"/>
                                          </p:val>
                                        </p:tav>
                                        <p:tav tm="100000">
                                          <p:val>
                                            <p:strVal val="#ppt_w"/>
                                          </p:val>
                                        </p:tav>
                                      </p:tavLst>
                                    </p:anim>
                                    <p:anim calcmode="lin" valueType="num">
                                      <p:cBhvr>
                                        <p:cTn id="12" dur="500" fill="hold"/>
                                        <p:tgtEl>
                                          <p:spTgt spid="59"/>
                                        </p:tgtEl>
                                        <p:attrNameLst>
                                          <p:attrName>ppt_h</p:attrName>
                                        </p:attrNameLst>
                                      </p:cBhvr>
                                      <p:tavLst>
                                        <p:tav tm="0">
                                          <p:val>
                                            <p:fltVal val="0"/>
                                          </p:val>
                                        </p:tav>
                                        <p:tav tm="100000">
                                          <p:val>
                                            <p:strVal val="#ppt_h"/>
                                          </p:val>
                                        </p:tav>
                                      </p:tavLst>
                                    </p:anim>
                                    <p:animEffect transition="in" filter="fade">
                                      <p:cBhvr>
                                        <p:cTn id="13" dur="500"/>
                                        <p:tgtEl>
                                          <p:spTgt spid="59"/>
                                        </p:tgtEl>
                                      </p:cBhvr>
                                    </p:animEffect>
                                  </p:childTnLst>
                                </p:cTn>
                              </p:par>
                            </p:childTnLst>
                          </p:cTn>
                        </p:par>
                        <p:par>
                          <p:cTn id="14" fill="hold">
                            <p:stCondLst>
                              <p:cond delay="1000"/>
                            </p:stCondLst>
                            <p:childTnLst>
                              <p:par>
                                <p:cTn id="15" presetID="9" presetClass="entr" presetSubtype="0" fill="hold" grpId="0" nodeType="after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dissolve">
                                      <p:cBhvr>
                                        <p:cTn id="17" dur="500"/>
                                        <p:tgtEl>
                                          <p:spTgt spid="58"/>
                                        </p:tgtEl>
                                      </p:cBhvr>
                                    </p:animEffect>
                                  </p:childTnLst>
                                </p:cTn>
                              </p:par>
                              <p:par>
                                <p:cTn id="18" presetID="53" presetClass="entr" presetSubtype="16" fill="hold" nodeType="withEffect">
                                  <p:stCondLst>
                                    <p:cond delay="500"/>
                                  </p:stCondLst>
                                  <p:childTnLst>
                                    <p:set>
                                      <p:cBhvr>
                                        <p:cTn id="19" dur="1" fill="hold">
                                          <p:stCondLst>
                                            <p:cond delay="0"/>
                                          </p:stCondLst>
                                        </p:cTn>
                                        <p:tgtEl>
                                          <p:spTgt spid="60"/>
                                        </p:tgtEl>
                                        <p:attrNameLst>
                                          <p:attrName>style.visibility</p:attrName>
                                        </p:attrNameLst>
                                      </p:cBhvr>
                                      <p:to>
                                        <p:strVal val="visible"/>
                                      </p:to>
                                    </p:set>
                                    <p:anim calcmode="lin" valueType="num">
                                      <p:cBhvr>
                                        <p:cTn id="20" dur="500" fill="hold"/>
                                        <p:tgtEl>
                                          <p:spTgt spid="60"/>
                                        </p:tgtEl>
                                        <p:attrNameLst>
                                          <p:attrName>ppt_w</p:attrName>
                                        </p:attrNameLst>
                                      </p:cBhvr>
                                      <p:tavLst>
                                        <p:tav tm="0">
                                          <p:val>
                                            <p:fltVal val="0"/>
                                          </p:val>
                                        </p:tav>
                                        <p:tav tm="100000">
                                          <p:val>
                                            <p:strVal val="#ppt_w"/>
                                          </p:val>
                                        </p:tav>
                                      </p:tavLst>
                                    </p:anim>
                                    <p:anim calcmode="lin" valueType="num">
                                      <p:cBhvr>
                                        <p:cTn id="21" dur="500" fill="hold"/>
                                        <p:tgtEl>
                                          <p:spTgt spid="60"/>
                                        </p:tgtEl>
                                        <p:attrNameLst>
                                          <p:attrName>ppt_h</p:attrName>
                                        </p:attrNameLst>
                                      </p:cBhvr>
                                      <p:tavLst>
                                        <p:tav tm="0">
                                          <p:val>
                                            <p:fltVal val="0"/>
                                          </p:val>
                                        </p:tav>
                                        <p:tav tm="100000">
                                          <p:val>
                                            <p:strVal val="#ppt_h"/>
                                          </p:val>
                                        </p:tav>
                                      </p:tavLst>
                                    </p:anim>
                                    <p:animEffect transition="in" filter="fade">
                                      <p:cBhvr>
                                        <p:cTn id="22" dur="500"/>
                                        <p:tgtEl>
                                          <p:spTgt spid="60"/>
                                        </p:tgtEl>
                                      </p:cBhvr>
                                    </p:animEffect>
                                  </p:childTnLst>
                                </p:cTn>
                              </p:par>
                              <p:par>
                                <p:cTn id="23" presetID="53" presetClass="entr" presetSubtype="16" fill="hold" nodeType="withEffect">
                                  <p:stCondLst>
                                    <p:cond delay="500"/>
                                  </p:stCondLst>
                                  <p:childTnLst>
                                    <p:set>
                                      <p:cBhvr>
                                        <p:cTn id="24" dur="1" fill="hold">
                                          <p:stCondLst>
                                            <p:cond delay="0"/>
                                          </p:stCondLst>
                                        </p:cTn>
                                        <p:tgtEl>
                                          <p:spTgt spid="65"/>
                                        </p:tgtEl>
                                        <p:attrNameLst>
                                          <p:attrName>style.visibility</p:attrName>
                                        </p:attrNameLst>
                                      </p:cBhvr>
                                      <p:to>
                                        <p:strVal val="visible"/>
                                      </p:to>
                                    </p:set>
                                    <p:anim calcmode="lin" valueType="num">
                                      <p:cBhvr>
                                        <p:cTn id="25" dur="500" fill="hold"/>
                                        <p:tgtEl>
                                          <p:spTgt spid="65"/>
                                        </p:tgtEl>
                                        <p:attrNameLst>
                                          <p:attrName>ppt_w</p:attrName>
                                        </p:attrNameLst>
                                      </p:cBhvr>
                                      <p:tavLst>
                                        <p:tav tm="0">
                                          <p:val>
                                            <p:fltVal val="0"/>
                                          </p:val>
                                        </p:tav>
                                        <p:tav tm="100000">
                                          <p:val>
                                            <p:strVal val="#ppt_w"/>
                                          </p:val>
                                        </p:tav>
                                      </p:tavLst>
                                    </p:anim>
                                    <p:anim calcmode="lin" valueType="num">
                                      <p:cBhvr>
                                        <p:cTn id="26" dur="500" fill="hold"/>
                                        <p:tgtEl>
                                          <p:spTgt spid="65"/>
                                        </p:tgtEl>
                                        <p:attrNameLst>
                                          <p:attrName>ppt_h</p:attrName>
                                        </p:attrNameLst>
                                      </p:cBhvr>
                                      <p:tavLst>
                                        <p:tav tm="0">
                                          <p:val>
                                            <p:fltVal val="0"/>
                                          </p:val>
                                        </p:tav>
                                        <p:tav tm="100000">
                                          <p:val>
                                            <p:strVal val="#ppt_h"/>
                                          </p:val>
                                        </p:tav>
                                      </p:tavLst>
                                    </p:anim>
                                    <p:animEffect transition="in" filter="fade">
                                      <p:cBhvr>
                                        <p:cTn id="27" dur="500"/>
                                        <p:tgtEl>
                                          <p:spTgt spid="65"/>
                                        </p:tgtEl>
                                      </p:cBhvr>
                                    </p:animEffect>
                                  </p:childTnLst>
                                </p:cTn>
                              </p:par>
                              <p:par>
                                <p:cTn id="28" presetID="53" presetClass="entr" presetSubtype="16" fill="hold" nodeType="withEffect">
                                  <p:stCondLst>
                                    <p:cond delay="500"/>
                                  </p:stCondLst>
                                  <p:childTnLst>
                                    <p:set>
                                      <p:cBhvr>
                                        <p:cTn id="29" dur="1" fill="hold">
                                          <p:stCondLst>
                                            <p:cond delay="0"/>
                                          </p:stCondLst>
                                        </p:cTn>
                                        <p:tgtEl>
                                          <p:spTgt spid="75"/>
                                        </p:tgtEl>
                                        <p:attrNameLst>
                                          <p:attrName>style.visibility</p:attrName>
                                        </p:attrNameLst>
                                      </p:cBhvr>
                                      <p:to>
                                        <p:strVal val="visible"/>
                                      </p:to>
                                    </p:set>
                                    <p:anim calcmode="lin" valueType="num">
                                      <p:cBhvr>
                                        <p:cTn id="30" dur="500" fill="hold"/>
                                        <p:tgtEl>
                                          <p:spTgt spid="75"/>
                                        </p:tgtEl>
                                        <p:attrNameLst>
                                          <p:attrName>ppt_w</p:attrName>
                                        </p:attrNameLst>
                                      </p:cBhvr>
                                      <p:tavLst>
                                        <p:tav tm="0">
                                          <p:val>
                                            <p:fltVal val="0"/>
                                          </p:val>
                                        </p:tav>
                                        <p:tav tm="100000">
                                          <p:val>
                                            <p:strVal val="#ppt_w"/>
                                          </p:val>
                                        </p:tav>
                                      </p:tavLst>
                                    </p:anim>
                                    <p:anim calcmode="lin" valueType="num">
                                      <p:cBhvr>
                                        <p:cTn id="31" dur="500" fill="hold"/>
                                        <p:tgtEl>
                                          <p:spTgt spid="75"/>
                                        </p:tgtEl>
                                        <p:attrNameLst>
                                          <p:attrName>ppt_h</p:attrName>
                                        </p:attrNameLst>
                                      </p:cBhvr>
                                      <p:tavLst>
                                        <p:tav tm="0">
                                          <p:val>
                                            <p:fltVal val="0"/>
                                          </p:val>
                                        </p:tav>
                                        <p:tav tm="100000">
                                          <p:val>
                                            <p:strVal val="#ppt_h"/>
                                          </p:val>
                                        </p:tav>
                                      </p:tavLst>
                                    </p:anim>
                                    <p:animEffect transition="in" filter="fade">
                                      <p:cBhvr>
                                        <p:cTn id="32" dur="500"/>
                                        <p:tgtEl>
                                          <p:spTgt spid="75"/>
                                        </p:tgtEl>
                                      </p:cBhvr>
                                    </p:animEffect>
                                  </p:childTnLst>
                                </p:cTn>
                              </p:par>
                              <p:par>
                                <p:cTn id="33" presetID="53" presetClass="entr" presetSubtype="16" fill="hold" nodeType="withEffect">
                                  <p:stCondLst>
                                    <p:cond delay="500"/>
                                  </p:stCondLst>
                                  <p:childTnLst>
                                    <p:set>
                                      <p:cBhvr>
                                        <p:cTn id="34" dur="1" fill="hold">
                                          <p:stCondLst>
                                            <p:cond delay="0"/>
                                          </p:stCondLst>
                                        </p:cTn>
                                        <p:tgtEl>
                                          <p:spTgt spid="80"/>
                                        </p:tgtEl>
                                        <p:attrNameLst>
                                          <p:attrName>style.visibility</p:attrName>
                                        </p:attrNameLst>
                                      </p:cBhvr>
                                      <p:to>
                                        <p:strVal val="visible"/>
                                      </p:to>
                                    </p:set>
                                    <p:anim calcmode="lin" valueType="num">
                                      <p:cBhvr>
                                        <p:cTn id="35" dur="500" fill="hold"/>
                                        <p:tgtEl>
                                          <p:spTgt spid="80"/>
                                        </p:tgtEl>
                                        <p:attrNameLst>
                                          <p:attrName>ppt_w</p:attrName>
                                        </p:attrNameLst>
                                      </p:cBhvr>
                                      <p:tavLst>
                                        <p:tav tm="0">
                                          <p:val>
                                            <p:fltVal val="0"/>
                                          </p:val>
                                        </p:tav>
                                        <p:tav tm="100000">
                                          <p:val>
                                            <p:strVal val="#ppt_w"/>
                                          </p:val>
                                        </p:tav>
                                      </p:tavLst>
                                    </p:anim>
                                    <p:anim calcmode="lin" valueType="num">
                                      <p:cBhvr>
                                        <p:cTn id="36" dur="500" fill="hold"/>
                                        <p:tgtEl>
                                          <p:spTgt spid="80"/>
                                        </p:tgtEl>
                                        <p:attrNameLst>
                                          <p:attrName>ppt_h</p:attrName>
                                        </p:attrNameLst>
                                      </p:cBhvr>
                                      <p:tavLst>
                                        <p:tav tm="0">
                                          <p:val>
                                            <p:fltVal val="0"/>
                                          </p:val>
                                        </p:tav>
                                        <p:tav tm="100000">
                                          <p:val>
                                            <p:strVal val="#ppt_h"/>
                                          </p:val>
                                        </p:tav>
                                      </p:tavLst>
                                    </p:anim>
                                    <p:animEffect transition="in" filter="fade">
                                      <p:cBhvr>
                                        <p:cTn id="37" dur="500"/>
                                        <p:tgtEl>
                                          <p:spTgt spid="80"/>
                                        </p:tgtEl>
                                      </p:cBhvr>
                                    </p:animEffect>
                                  </p:childTnLst>
                                </p:cTn>
                              </p:par>
                              <p:par>
                                <p:cTn id="38" presetID="53" presetClass="entr" presetSubtype="16" fill="hold" nodeType="withEffect">
                                  <p:stCondLst>
                                    <p:cond delay="500"/>
                                  </p:stCondLst>
                                  <p:childTnLst>
                                    <p:set>
                                      <p:cBhvr>
                                        <p:cTn id="39" dur="1" fill="hold">
                                          <p:stCondLst>
                                            <p:cond delay="0"/>
                                          </p:stCondLst>
                                        </p:cTn>
                                        <p:tgtEl>
                                          <p:spTgt spid="97"/>
                                        </p:tgtEl>
                                        <p:attrNameLst>
                                          <p:attrName>style.visibility</p:attrName>
                                        </p:attrNameLst>
                                      </p:cBhvr>
                                      <p:to>
                                        <p:strVal val="visible"/>
                                      </p:to>
                                    </p:set>
                                    <p:anim calcmode="lin" valueType="num">
                                      <p:cBhvr>
                                        <p:cTn id="40" dur="500" fill="hold"/>
                                        <p:tgtEl>
                                          <p:spTgt spid="97"/>
                                        </p:tgtEl>
                                        <p:attrNameLst>
                                          <p:attrName>ppt_w</p:attrName>
                                        </p:attrNameLst>
                                      </p:cBhvr>
                                      <p:tavLst>
                                        <p:tav tm="0">
                                          <p:val>
                                            <p:fltVal val="0"/>
                                          </p:val>
                                        </p:tav>
                                        <p:tav tm="100000">
                                          <p:val>
                                            <p:strVal val="#ppt_w"/>
                                          </p:val>
                                        </p:tav>
                                      </p:tavLst>
                                    </p:anim>
                                    <p:anim calcmode="lin" valueType="num">
                                      <p:cBhvr>
                                        <p:cTn id="41" dur="500" fill="hold"/>
                                        <p:tgtEl>
                                          <p:spTgt spid="97"/>
                                        </p:tgtEl>
                                        <p:attrNameLst>
                                          <p:attrName>ppt_h</p:attrName>
                                        </p:attrNameLst>
                                      </p:cBhvr>
                                      <p:tavLst>
                                        <p:tav tm="0">
                                          <p:val>
                                            <p:fltVal val="0"/>
                                          </p:val>
                                        </p:tav>
                                        <p:tav tm="100000">
                                          <p:val>
                                            <p:strVal val="#ppt_h"/>
                                          </p:val>
                                        </p:tav>
                                      </p:tavLst>
                                    </p:anim>
                                    <p:animEffect transition="in" filter="fade">
                                      <p:cBhvr>
                                        <p:cTn id="42" dur="500"/>
                                        <p:tgtEl>
                                          <p:spTgt spid="97"/>
                                        </p:tgtEl>
                                      </p:cBhvr>
                                    </p:animEffect>
                                  </p:childTnLst>
                                </p:cTn>
                              </p:par>
                              <p:par>
                                <p:cTn id="43" presetID="53" presetClass="entr" presetSubtype="16" fill="hold" nodeType="withEffect">
                                  <p:stCondLst>
                                    <p:cond delay="500"/>
                                  </p:stCondLst>
                                  <p:childTnLst>
                                    <p:set>
                                      <p:cBhvr>
                                        <p:cTn id="44" dur="1" fill="hold">
                                          <p:stCondLst>
                                            <p:cond delay="0"/>
                                          </p:stCondLst>
                                        </p:cTn>
                                        <p:tgtEl>
                                          <p:spTgt spid="108"/>
                                        </p:tgtEl>
                                        <p:attrNameLst>
                                          <p:attrName>style.visibility</p:attrName>
                                        </p:attrNameLst>
                                      </p:cBhvr>
                                      <p:to>
                                        <p:strVal val="visible"/>
                                      </p:to>
                                    </p:set>
                                    <p:anim calcmode="lin" valueType="num">
                                      <p:cBhvr>
                                        <p:cTn id="45" dur="500" fill="hold"/>
                                        <p:tgtEl>
                                          <p:spTgt spid="108"/>
                                        </p:tgtEl>
                                        <p:attrNameLst>
                                          <p:attrName>ppt_w</p:attrName>
                                        </p:attrNameLst>
                                      </p:cBhvr>
                                      <p:tavLst>
                                        <p:tav tm="0">
                                          <p:val>
                                            <p:fltVal val="0"/>
                                          </p:val>
                                        </p:tav>
                                        <p:tav tm="100000">
                                          <p:val>
                                            <p:strVal val="#ppt_w"/>
                                          </p:val>
                                        </p:tav>
                                      </p:tavLst>
                                    </p:anim>
                                    <p:anim calcmode="lin" valueType="num">
                                      <p:cBhvr>
                                        <p:cTn id="46" dur="500" fill="hold"/>
                                        <p:tgtEl>
                                          <p:spTgt spid="108"/>
                                        </p:tgtEl>
                                        <p:attrNameLst>
                                          <p:attrName>ppt_h</p:attrName>
                                        </p:attrNameLst>
                                      </p:cBhvr>
                                      <p:tavLst>
                                        <p:tav tm="0">
                                          <p:val>
                                            <p:fltVal val="0"/>
                                          </p:val>
                                        </p:tav>
                                        <p:tav tm="100000">
                                          <p:val>
                                            <p:strVal val="#ppt_h"/>
                                          </p:val>
                                        </p:tav>
                                      </p:tavLst>
                                    </p:anim>
                                    <p:animEffect transition="in" filter="fade">
                                      <p:cBhvr>
                                        <p:cTn id="47" dur="500"/>
                                        <p:tgtEl>
                                          <p:spTgt spid="108"/>
                                        </p:tgtEl>
                                      </p:cBhvr>
                                    </p:animEffect>
                                  </p:childTnLst>
                                </p:cTn>
                              </p:par>
                            </p:childTnLst>
                          </p:cTn>
                        </p:par>
                        <p:par>
                          <p:cTn id="48" fill="hold">
                            <p:stCondLst>
                              <p:cond delay="2000"/>
                            </p:stCondLst>
                            <p:childTnLst>
                              <p:par>
                                <p:cTn id="49" presetID="10" presetClass="entr" presetSubtype="0" fill="hold" grpId="0" nodeType="after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2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8" grpId="0"/>
      <p:bldP spid="59" grpId="0" animBg="1"/>
      <p:bldP spid="3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研究总结</a:t>
            </a:r>
            <a:endParaRPr lang="zh-CN" altLang="en-US" dirty="0">
              <a:solidFill>
                <a:schemeClr val="bg1"/>
              </a:solidFill>
              <a:latin typeface="微软雅黑" pitchFamily="34" charset="-122"/>
              <a:ea typeface="微软雅黑" pitchFamily="34" charset="-122"/>
            </a:endParaRPr>
          </a:p>
        </p:txBody>
      </p:sp>
      <p:sp>
        <p:nvSpPr>
          <p:cNvPr id="74" name="Freeform 206"/>
          <p:cNvSpPr>
            <a:spLocks noChangeAspect="1" noEditPoints="1"/>
          </p:cNvSpPr>
          <p:nvPr/>
        </p:nvSpPr>
        <p:spPr bwMode="auto">
          <a:xfrm>
            <a:off x="408014" y="149854"/>
            <a:ext cx="289914" cy="350446"/>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75" name="Freeform 6"/>
          <p:cNvSpPr>
            <a:spLocks/>
          </p:cNvSpPr>
          <p:nvPr/>
        </p:nvSpPr>
        <p:spPr bwMode="auto">
          <a:xfrm>
            <a:off x="2325252" y="1721581"/>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76" name="Freeform 7"/>
          <p:cNvSpPr>
            <a:spLocks/>
          </p:cNvSpPr>
          <p:nvPr/>
        </p:nvSpPr>
        <p:spPr bwMode="auto">
          <a:xfrm>
            <a:off x="2325252" y="2845255"/>
            <a:ext cx="265129" cy="497364"/>
          </a:xfrm>
          <a:custGeom>
            <a:avLst/>
            <a:gdLst>
              <a:gd name="T0" fmla="*/ 11 w 68"/>
              <a:gd name="T1" fmla="*/ 0 h 128"/>
              <a:gd name="T2" fmla="*/ 57 w 68"/>
              <a:gd name="T3" fmla="*/ 0 h 128"/>
              <a:gd name="T4" fmla="*/ 68 w 68"/>
              <a:gd name="T5" fmla="*/ 11 h 128"/>
              <a:gd name="T6" fmla="*/ 68 w 68"/>
              <a:gd name="T7" fmla="*/ 128 h 128"/>
              <a:gd name="T8" fmla="*/ 0 w 68"/>
              <a:gd name="T9" fmla="*/ 128 h 128"/>
              <a:gd name="T10" fmla="*/ 0 w 68"/>
              <a:gd name="T11" fmla="*/ 11 h 128"/>
              <a:gd name="T12" fmla="*/ 11 w 68"/>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68" h="128">
                <a:moveTo>
                  <a:pt x="11" y="0"/>
                </a:moveTo>
                <a:cubicBezTo>
                  <a:pt x="57" y="0"/>
                  <a:pt x="57" y="0"/>
                  <a:pt x="57" y="0"/>
                </a:cubicBezTo>
                <a:cubicBezTo>
                  <a:pt x="63" y="0"/>
                  <a:pt x="68" y="5"/>
                  <a:pt x="68" y="11"/>
                </a:cubicBezTo>
                <a:cubicBezTo>
                  <a:pt x="68" y="128"/>
                  <a:pt x="68" y="128"/>
                  <a:pt x="68" y="128"/>
                </a:cubicBezTo>
                <a:cubicBezTo>
                  <a:pt x="0" y="128"/>
                  <a:pt x="0" y="128"/>
                  <a:pt x="0" y="128"/>
                </a:cubicBezTo>
                <a:cubicBezTo>
                  <a:pt x="0" y="11"/>
                  <a:pt x="0" y="11"/>
                  <a:pt x="0" y="11"/>
                </a:cubicBezTo>
                <a:cubicBezTo>
                  <a:pt x="0" y="5"/>
                  <a:pt x="5" y="0"/>
                  <a:pt x="11" y="0"/>
                </a:cubicBezTo>
                <a:close/>
              </a:path>
            </a:pathLst>
          </a:custGeom>
          <a:solidFill>
            <a:schemeClr val="accent5">
              <a:lumMod val="7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77" name="Freeform 8"/>
          <p:cNvSpPr>
            <a:spLocks/>
          </p:cNvSpPr>
          <p:nvPr/>
        </p:nvSpPr>
        <p:spPr bwMode="auto">
          <a:xfrm>
            <a:off x="2663553" y="1721581"/>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78" name="Freeform 9"/>
          <p:cNvSpPr>
            <a:spLocks/>
          </p:cNvSpPr>
          <p:nvPr/>
        </p:nvSpPr>
        <p:spPr bwMode="auto">
          <a:xfrm>
            <a:off x="3001854" y="1721581"/>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79" name="Freeform 10"/>
          <p:cNvSpPr>
            <a:spLocks/>
          </p:cNvSpPr>
          <p:nvPr/>
        </p:nvSpPr>
        <p:spPr bwMode="auto">
          <a:xfrm>
            <a:off x="3341578" y="1721581"/>
            <a:ext cx="266553" cy="1621037"/>
          </a:xfrm>
          <a:custGeom>
            <a:avLst/>
            <a:gdLst>
              <a:gd name="T0" fmla="*/ 12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2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2"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2" y="0"/>
                </a:cubicBezTo>
                <a:close/>
              </a:path>
            </a:pathLst>
          </a:custGeom>
          <a:solidFill>
            <a:schemeClr val="bg1">
              <a:lumMod val="8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80" name="Freeform 11"/>
          <p:cNvSpPr>
            <a:spLocks/>
          </p:cNvSpPr>
          <p:nvPr/>
        </p:nvSpPr>
        <p:spPr bwMode="auto">
          <a:xfrm>
            <a:off x="2663553" y="2506595"/>
            <a:ext cx="265129" cy="836024"/>
          </a:xfrm>
          <a:custGeom>
            <a:avLst/>
            <a:gdLst>
              <a:gd name="T0" fmla="*/ 11 w 68"/>
              <a:gd name="T1" fmla="*/ 0 h 215"/>
              <a:gd name="T2" fmla="*/ 57 w 68"/>
              <a:gd name="T3" fmla="*/ 0 h 215"/>
              <a:gd name="T4" fmla="*/ 68 w 68"/>
              <a:gd name="T5" fmla="*/ 11 h 215"/>
              <a:gd name="T6" fmla="*/ 68 w 68"/>
              <a:gd name="T7" fmla="*/ 215 h 215"/>
              <a:gd name="T8" fmla="*/ 0 w 68"/>
              <a:gd name="T9" fmla="*/ 215 h 215"/>
              <a:gd name="T10" fmla="*/ 0 w 68"/>
              <a:gd name="T11" fmla="*/ 11 h 215"/>
              <a:gd name="T12" fmla="*/ 11 w 68"/>
              <a:gd name="T13" fmla="*/ 0 h 215"/>
            </a:gdLst>
            <a:ahLst/>
            <a:cxnLst>
              <a:cxn ang="0">
                <a:pos x="T0" y="T1"/>
              </a:cxn>
              <a:cxn ang="0">
                <a:pos x="T2" y="T3"/>
              </a:cxn>
              <a:cxn ang="0">
                <a:pos x="T4" y="T5"/>
              </a:cxn>
              <a:cxn ang="0">
                <a:pos x="T6" y="T7"/>
              </a:cxn>
              <a:cxn ang="0">
                <a:pos x="T8" y="T9"/>
              </a:cxn>
              <a:cxn ang="0">
                <a:pos x="T10" y="T11"/>
              </a:cxn>
              <a:cxn ang="0">
                <a:pos x="T12" y="T13"/>
              </a:cxn>
            </a:cxnLst>
            <a:rect l="0" t="0" r="r" b="b"/>
            <a:pathLst>
              <a:path w="68" h="215">
                <a:moveTo>
                  <a:pt x="11" y="0"/>
                </a:moveTo>
                <a:cubicBezTo>
                  <a:pt x="57" y="0"/>
                  <a:pt x="57" y="0"/>
                  <a:pt x="57" y="0"/>
                </a:cubicBezTo>
                <a:cubicBezTo>
                  <a:pt x="63" y="0"/>
                  <a:pt x="68" y="5"/>
                  <a:pt x="68" y="11"/>
                </a:cubicBezTo>
                <a:cubicBezTo>
                  <a:pt x="68" y="215"/>
                  <a:pt x="68" y="215"/>
                  <a:pt x="68" y="215"/>
                </a:cubicBezTo>
                <a:cubicBezTo>
                  <a:pt x="0" y="215"/>
                  <a:pt x="0" y="215"/>
                  <a:pt x="0" y="215"/>
                </a:cubicBezTo>
                <a:cubicBezTo>
                  <a:pt x="0" y="11"/>
                  <a:pt x="0" y="11"/>
                  <a:pt x="0" y="11"/>
                </a:cubicBezTo>
                <a:cubicBezTo>
                  <a:pt x="0" y="5"/>
                  <a:pt x="5" y="0"/>
                  <a:pt x="11" y="0"/>
                </a:cubicBezTo>
                <a:close/>
              </a:path>
            </a:pathLst>
          </a:custGeom>
          <a:solidFill>
            <a:schemeClr val="accent5">
              <a:lumMod val="7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81" name="Freeform 12"/>
          <p:cNvSpPr>
            <a:spLocks/>
          </p:cNvSpPr>
          <p:nvPr/>
        </p:nvSpPr>
        <p:spPr bwMode="auto">
          <a:xfrm>
            <a:off x="3001854" y="2156596"/>
            <a:ext cx="266553" cy="1186021"/>
          </a:xfrm>
          <a:custGeom>
            <a:avLst/>
            <a:gdLst>
              <a:gd name="T0" fmla="*/ 11 w 68"/>
              <a:gd name="T1" fmla="*/ 0 h 305"/>
              <a:gd name="T2" fmla="*/ 57 w 68"/>
              <a:gd name="T3" fmla="*/ 0 h 305"/>
              <a:gd name="T4" fmla="*/ 68 w 68"/>
              <a:gd name="T5" fmla="*/ 11 h 305"/>
              <a:gd name="T6" fmla="*/ 68 w 68"/>
              <a:gd name="T7" fmla="*/ 238 h 305"/>
              <a:gd name="T8" fmla="*/ 68 w 68"/>
              <a:gd name="T9" fmla="*/ 305 h 305"/>
              <a:gd name="T10" fmla="*/ 0 w 68"/>
              <a:gd name="T11" fmla="*/ 305 h 305"/>
              <a:gd name="T12" fmla="*/ 0 w 68"/>
              <a:gd name="T13" fmla="*/ 238 h 305"/>
              <a:gd name="T14" fmla="*/ 0 w 68"/>
              <a:gd name="T15" fmla="*/ 11 h 305"/>
              <a:gd name="T16" fmla="*/ 11 w 68"/>
              <a:gd name="T1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05">
                <a:moveTo>
                  <a:pt x="11" y="0"/>
                </a:moveTo>
                <a:cubicBezTo>
                  <a:pt x="57" y="0"/>
                  <a:pt x="57" y="0"/>
                  <a:pt x="57" y="0"/>
                </a:cubicBezTo>
                <a:cubicBezTo>
                  <a:pt x="63" y="0"/>
                  <a:pt x="68" y="5"/>
                  <a:pt x="68" y="11"/>
                </a:cubicBezTo>
                <a:cubicBezTo>
                  <a:pt x="68" y="238"/>
                  <a:pt x="68" y="238"/>
                  <a:pt x="68" y="238"/>
                </a:cubicBezTo>
                <a:cubicBezTo>
                  <a:pt x="68" y="305"/>
                  <a:pt x="68" y="305"/>
                  <a:pt x="68" y="305"/>
                </a:cubicBezTo>
                <a:cubicBezTo>
                  <a:pt x="0" y="305"/>
                  <a:pt x="0" y="305"/>
                  <a:pt x="0" y="305"/>
                </a:cubicBezTo>
                <a:cubicBezTo>
                  <a:pt x="0" y="238"/>
                  <a:pt x="0" y="238"/>
                  <a:pt x="0" y="238"/>
                </a:cubicBezTo>
                <a:cubicBezTo>
                  <a:pt x="0" y="11"/>
                  <a:pt x="0" y="11"/>
                  <a:pt x="0" y="11"/>
                </a:cubicBezTo>
                <a:cubicBezTo>
                  <a:pt x="0" y="5"/>
                  <a:pt x="5" y="0"/>
                  <a:pt x="11" y="0"/>
                </a:cubicBezTo>
                <a:close/>
              </a:path>
            </a:pathLst>
          </a:custGeom>
          <a:solidFill>
            <a:schemeClr val="accent5">
              <a:lumMod val="7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82" name="Freeform 13"/>
          <p:cNvSpPr>
            <a:spLocks/>
          </p:cNvSpPr>
          <p:nvPr/>
        </p:nvSpPr>
        <p:spPr bwMode="auto">
          <a:xfrm>
            <a:off x="3341578" y="1927045"/>
            <a:ext cx="266553" cy="1415574"/>
          </a:xfrm>
          <a:custGeom>
            <a:avLst/>
            <a:gdLst>
              <a:gd name="T0" fmla="*/ 12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2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2"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2" y="0"/>
                </a:cubicBezTo>
                <a:close/>
              </a:path>
            </a:pathLst>
          </a:custGeom>
          <a:solidFill>
            <a:schemeClr val="accent5">
              <a:lumMod val="7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83" name="Freeform 14"/>
          <p:cNvSpPr>
            <a:spLocks/>
          </p:cNvSpPr>
          <p:nvPr/>
        </p:nvSpPr>
        <p:spPr bwMode="auto">
          <a:xfrm>
            <a:off x="4387797" y="1721581"/>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84" name="Freeform 15"/>
          <p:cNvSpPr>
            <a:spLocks/>
          </p:cNvSpPr>
          <p:nvPr/>
        </p:nvSpPr>
        <p:spPr bwMode="auto">
          <a:xfrm>
            <a:off x="4725940" y="1721581"/>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85" name="Freeform 16"/>
          <p:cNvSpPr>
            <a:spLocks/>
          </p:cNvSpPr>
          <p:nvPr/>
        </p:nvSpPr>
        <p:spPr bwMode="auto">
          <a:xfrm>
            <a:off x="5065507" y="1721581"/>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86" name="Freeform 17"/>
          <p:cNvSpPr>
            <a:spLocks/>
          </p:cNvSpPr>
          <p:nvPr/>
        </p:nvSpPr>
        <p:spPr bwMode="auto">
          <a:xfrm>
            <a:off x="5405073" y="1721581"/>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87" name="Freeform 18"/>
          <p:cNvSpPr>
            <a:spLocks/>
          </p:cNvSpPr>
          <p:nvPr/>
        </p:nvSpPr>
        <p:spPr bwMode="auto">
          <a:xfrm>
            <a:off x="4387797" y="3101730"/>
            <a:ext cx="265129" cy="240888"/>
          </a:xfrm>
          <a:custGeom>
            <a:avLst/>
            <a:gdLst>
              <a:gd name="T0" fmla="*/ 11 w 68"/>
              <a:gd name="T1" fmla="*/ 0 h 62"/>
              <a:gd name="T2" fmla="*/ 57 w 68"/>
              <a:gd name="T3" fmla="*/ 0 h 62"/>
              <a:gd name="T4" fmla="*/ 68 w 68"/>
              <a:gd name="T5" fmla="*/ 11 h 62"/>
              <a:gd name="T6" fmla="*/ 68 w 68"/>
              <a:gd name="T7" fmla="*/ 62 h 62"/>
              <a:gd name="T8" fmla="*/ 0 w 68"/>
              <a:gd name="T9" fmla="*/ 62 h 62"/>
              <a:gd name="T10" fmla="*/ 0 w 68"/>
              <a:gd name="T11" fmla="*/ 11 h 62"/>
              <a:gd name="T12" fmla="*/ 11 w 6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68" h="62">
                <a:moveTo>
                  <a:pt x="11" y="0"/>
                </a:moveTo>
                <a:cubicBezTo>
                  <a:pt x="57" y="0"/>
                  <a:pt x="57" y="0"/>
                  <a:pt x="57" y="0"/>
                </a:cubicBezTo>
                <a:cubicBezTo>
                  <a:pt x="63" y="0"/>
                  <a:pt x="68" y="5"/>
                  <a:pt x="68" y="11"/>
                </a:cubicBezTo>
                <a:cubicBezTo>
                  <a:pt x="68" y="62"/>
                  <a:pt x="68" y="62"/>
                  <a:pt x="68" y="62"/>
                </a:cubicBezTo>
                <a:cubicBezTo>
                  <a:pt x="0" y="62"/>
                  <a:pt x="0" y="62"/>
                  <a:pt x="0" y="62"/>
                </a:cubicBezTo>
                <a:cubicBezTo>
                  <a:pt x="0" y="11"/>
                  <a:pt x="0" y="11"/>
                  <a:pt x="0" y="11"/>
                </a:cubicBezTo>
                <a:cubicBezTo>
                  <a:pt x="0" y="5"/>
                  <a:pt x="5" y="0"/>
                  <a:pt x="11" y="0"/>
                </a:cubicBezTo>
                <a:close/>
              </a:path>
            </a:pathLst>
          </a:custGeom>
          <a:solidFill>
            <a:schemeClr val="accent5">
              <a:lumMod val="50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88" name="Freeform 19"/>
          <p:cNvSpPr>
            <a:spLocks/>
          </p:cNvSpPr>
          <p:nvPr/>
        </p:nvSpPr>
        <p:spPr bwMode="auto">
          <a:xfrm>
            <a:off x="4725940" y="2513678"/>
            <a:ext cx="266553" cy="828940"/>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solidFill>
            <a:schemeClr val="accent5">
              <a:lumMod val="50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89" name="Freeform 20"/>
          <p:cNvSpPr>
            <a:spLocks/>
          </p:cNvSpPr>
          <p:nvPr/>
        </p:nvSpPr>
        <p:spPr bwMode="auto">
          <a:xfrm>
            <a:off x="5065507" y="1927045"/>
            <a:ext cx="266553" cy="1415574"/>
          </a:xfrm>
          <a:custGeom>
            <a:avLst/>
            <a:gdLst>
              <a:gd name="T0" fmla="*/ 11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1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1"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1" y="0"/>
                </a:cubicBezTo>
                <a:close/>
              </a:path>
            </a:pathLst>
          </a:custGeom>
          <a:solidFill>
            <a:schemeClr val="accent5">
              <a:lumMod val="50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90" name="Freeform 21"/>
          <p:cNvSpPr>
            <a:spLocks/>
          </p:cNvSpPr>
          <p:nvPr/>
        </p:nvSpPr>
        <p:spPr bwMode="auto">
          <a:xfrm>
            <a:off x="5405073" y="2720560"/>
            <a:ext cx="266553" cy="622059"/>
          </a:xfrm>
          <a:custGeom>
            <a:avLst/>
            <a:gdLst>
              <a:gd name="T0" fmla="*/ 11 w 68"/>
              <a:gd name="T1" fmla="*/ 0 h 160"/>
              <a:gd name="T2" fmla="*/ 57 w 68"/>
              <a:gd name="T3" fmla="*/ 0 h 160"/>
              <a:gd name="T4" fmla="*/ 68 w 68"/>
              <a:gd name="T5" fmla="*/ 11 h 160"/>
              <a:gd name="T6" fmla="*/ 68 w 68"/>
              <a:gd name="T7" fmla="*/ 160 h 160"/>
              <a:gd name="T8" fmla="*/ 0 w 68"/>
              <a:gd name="T9" fmla="*/ 160 h 160"/>
              <a:gd name="T10" fmla="*/ 0 w 68"/>
              <a:gd name="T11" fmla="*/ 11 h 160"/>
              <a:gd name="T12" fmla="*/ 11 w 68"/>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68" h="160">
                <a:moveTo>
                  <a:pt x="11" y="0"/>
                </a:moveTo>
                <a:cubicBezTo>
                  <a:pt x="57" y="0"/>
                  <a:pt x="57" y="0"/>
                  <a:pt x="57" y="0"/>
                </a:cubicBezTo>
                <a:cubicBezTo>
                  <a:pt x="63" y="0"/>
                  <a:pt x="68" y="5"/>
                  <a:pt x="68" y="11"/>
                </a:cubicBezTo>
                <a:cubicBezTo>
                  <a:pt x="68" y="160"/>
                  <a:pt x="68" y="160"/>
                  <a:pt x="68" y="160"/>
                </a:cubicBezTo>
                <a:cubicBezTo>
                  <a:pt x="0" y="160"/>
                  <a:pt x="0" y="160"/>
                  <a:pt x="0" y="160"/>
                </a:cubicBezTo>
                <a:cubicBezTo>
                  <a:pt x="0" y="11"/>
                  <a:pt x="0" y="11"/>
                  <a:pt x="0" y="11"/>
                </a:cubicBezTo>
                <a:cubicBezTo>
                  <a:pt x="0" y="5"/>
                  <a:pt x="5" y="0"/>
                  <a:pt x="11" y="0"/>
                </a:cubicBezTo>
                <a:close/>
              </a:path>
            </a:pathLst>
          </a:custGeom>
          <a:solidFill>
            <a:schemeClr val="accent5">
              <a:lumMod val="50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91" name="Freeform 22"/>
          <p:cNvSpPr>
            <a:spLocks/>
          </p:cNvSpPr>
          <p:nvPr/>
        </p:nvSpPr>
        <p:spPr bwMode="auto">
          <a:xfrm>
            <a:off x="6450342" y="1721581"/>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92" name="Freeform 23"/>
          <p:cNvSpPr>
            <a:spLocks/>
          </p:cNvSpPr>
          <p:nvPr/>
        </p:nvSpPr>
        <p:spPr bwMode="auto">
          <a:xfrm>
            <a:off x="6790700" y="1721581"/>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93" name="Freeform 24"/>
          <p:cNvSpPr>
            <a:spLocks/>
          </p:cNvSpPr>
          <p:nvPr/>
        </p:nvSpPr>
        <p:spPr bwMode="auto">
          <a:xfrm>
            <a:off x="7129634" y="1721581"/>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94" name="Freeform 25"/>
          <p:cNvSpPr>
            <a:spLocks/>
          </p:cNvSpPr>
          <p:nvPr/>
        </p:nvSpPr>
        <p:spPr bwMode="auto">
          <a:xfrm>
            <a:off x="7468568" y="1721581"/>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95" name="Freeform 26"/>
          <p:cNvSpPr>
            <a:spLocks/>
          </p:cNvSpPr>
          <p:nvPr/>
        </p:nvSpPr>
        <p:spPr bwMode="auto">
          <a:xfrm>
            <a:off x="7468568" y="1919958"/>
            <a:ext cx="266553" cy="1422659"/>
          </a:xfrm>
          <a:custGeom>
            <a:avLst/>
            <a:gdLst>
              <a:gd name="T0" fmla="*/ 11 w 68"/>
              <a:gd name="T1" fmla="*/ 0 h 366"/>
              <a:gd name="T2" fmla="*/ 57 w 68"/>
              <a:gd name="T3" fmla="*/ 0 h 366"/>
              <a:gd name="T4" fmla="*/ 68 w 68"/>
              <a:gd name="T5" fmla="*/ 11 h 366"/>
              <a:gd name="T6" fmla="*/ 68 w 68"/>
              <a:gd name="T7" fmla="*/ 238 h 366"/>
              <a:gd name="T8" fmla="*/ 68 w 68"/>
              <a:gd name="T9" fmla="*/ 366 h 366"/>
              <a:gd name="T10" fmla="*/ 0 w 68"/>
              <a:gd name="T11" fmla="*/ 366 h 366"/>
              <a:gd name="T12" fmla="*/ 0 w 68"/>
              <a:gd name="T13" fmla="*/ 238 h 366"/>
              <a:gd name="T14" fmla="*/ 0 w 68"/>
              <a:gd name="T15" fmla="*/ 11 h 366"/>
              <a:gd name="T16" fmla="*/ 11 w 68"/>
              <a:gd name="T17"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6">
                <a:moveTo>
                  <a:pt x="11" y="0"/>
                </a:moveTo>
                <a:cubicBezTo>
                  <a:pt x="57" y="0"/>
                  <a:pt x="57" y="0"/>
                  <a:pt x="57" y="0"/>
                </a:cubicBezTo>
                <a:cubicBezTo>
                  <a:pt x="63" y="0"/>
                  <a:pt x="68" y="5"/>
                  <a:pt x="68" y="11"/>
                </a:cubicBezTo>
                <a:cubicBezTo>
                  <a:pt x="68" y="238"/>
                  <a:pt x="68" y="238"/>
                  <a:pt x="68" y="238"/>
                </a:cubicBezTo>
                <a:cubicBezTo>
                  <a:pt x="68" y="366"/>
                  <a:pt x="68" y="366"/>
                  <a:pt x="68" y="366"/>
                </a:cubicBezTo>
                <a:cubicBezTo>
                  <a:pt x="0" y="366"/>
                  <a:pt x="0" y="366"/>
                  <a:pt x="0" y="366"/>
                </a:cubicBezTo>
                <a:cubicBezTo>
                  <a:pt x="0" y="238"/>
                  <a:pt x="0" y="238"/>
                  <a:pt x="0" y="238"/>
                </a:cubicBezTo>
                <a:cubicBezTo>
                  <a:pt x="0" y="11"/>
                  <a:pt x="0" y="11"/>
                  <a:pt x="0" y="11"/>
                </a:cubicBezTo>
                <a:cubicBezTo>
                  <a:pt x="0" y="5"/>
                  <a:pt x="5" y="0"/>
                  <a:pt x="11" y="0"/>
                </a:cubicBezTo>
                <a:close/>
              </a:path>
            </a:pathLst>
          </a:custGeom>
          <a:solidFill>
            <a:schemeClr val="accent5">
              <a:lumMod val="7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96" name="Freeform 27"/>
          <p:cNvSpPr>
            <a:spLocks/>
          </p:cNvSpPr>
          <p:nvPr/>
        </p:nvSpPr>
        <p:spPr bwMode="auto">
          <a:xfrm>
            <a:off x="7129634" y="2183521"/>
            <a:ext cx="265129" cy="1159099"/>
          </a:xfrm>
          <a:custGeom>
            <a:avLst/>
            <a:gdLst>
              <a:gd name="T0" fmla="*/ 11 w 68"/>
              <a:gd name="T1" fmla="*/ 0 h 298"/>
              <a:gd name="T2" fmla="*/ 57 w 68"/>
              <a:gd name="T3" fmla="*/ 0 h 298"/>
              <a:gd name="T4" fmla="*/ 68 w 68"/>
              <a:gd name="T5" fmla="*/ 11 h 298"/>
              <a:gd name="T6" fmla="*/ 68 w 68"/>
              <a:gd name="T7" fmla="*/ 238 h 298"/>
              <a:gd name="T8" fmla="*/ 68 w 68"/>
              <a:gd name="T9" fmla="*/ 298 h 298"/>
              <a:gd name="T10" fmla="*/ 0 w 68"/>
              <a:gd name="T11" fmla="*/ 298 h 298"/>
              <a:gd name="T12" fmla="*/ 0 w 68"/>
              <a:gd name="T13" fmla="*/ 238 h 298"/>
              <a:gd name="T14" fmla="*/ 0 w 68"/>
              <a:gd name="T15" fmla="*/ 11 h 298"/>
              <a:gd name="T16" fmla="*/ 11 w 68"/>
              <a:gd name="T17"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98">
                <a:moveTo>
                  <a:pt x="11" y="0"/>
                </a:moveTo>
                <a:cubicBezTo>
                  <a:pt x="57" y="0"/>
                  <a:pt x="57" y="0"/>
                  <a:pt x="57" y="0"/>
                </a:cubicBezTo>
                <a:cubicBezTo>
                  <a:pt x="63" y="0"/>
                  <a:pt x="68" y="5"/>
                  <a:pt x="68" y="11"/>
                </a:cubicBezTo>
                <a:cubicBezTo>
                  <a:pt x="68" y="238"/>
                  <a:pt x="68" y="238"/>
                  <a:pt x="68" y="238"/>
                </a:cubicBezTo>
                <a:cubicBezTo>
                  <a:pt x="68" y="298"/>
                  <a:pt x="68" y="298"/>
                  <a:pt x="68" y="298"/>
                </a:cubicBezTo>
                <a:cubicBezTo>
                  <a:pt x="0" y="298"/>
                  <a:pt x="0" y="298"/>
                  <a:pt x="0" y="298"/>
                </a:cubicBezTo>
                <a:cubicBezTo>
                  <a:pt x="0" y="238"/>
                  <a:pt x="0" y="238"/>
                  <a:pt x="0" y="238"/>
                </a:cubicBezTo>
                <a:cubicBezTo>
                  <a:pt x="0" y="11"/>
                  <a:pt x="0" y="11"/>
                  <a:pt x="0" y="11"/>
                </a:cubicBezTo>
                <a:cubicBezTo>
                  <a:pt x="0" y="5"/>
                  <a:pt x="5" y="0"/>
                  <a:pt x="11" y="0"/>
                </a:cubicBezTo>
                <a:close/>
              </a:path>
            </a:pathLst>
          </a:custGeom>
          <a:solidFill>
            <a:schemeClr val="accent5">
              <a:lumMod val="7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97" name="Freeform 28"/>
          <p:cNvSpPr>
            <a:spLocks/>
          </p:cNvSpPr>
          <p:nvPr/>
        </p:nvSpPr>
        <p:spPr bwMode="auto">
          <a:xfrm>
            <a:off x="6790700" y="2513678"/>
            <a:ext cx="265129" cy="828940"/>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solidFill>
            <a:schemeClr val="accent5">
              <a:lumMod val="7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98" name="Freeform 29"/>
          <p:cNvSpPr>
            <a:spLocks/>
          </p:cNvSpPr>
          <p:nvPr/>
        </p:nvSpPr>
        <p:spPr bwMode="auto">
          <a:xfrm>
            <a:off x="6450342" y="2856591"/>
            <a:ext cx="266553" cy="486028"/>
          </a:xfrm>
          <a:custGeom>
            <a:avLst/>
            <a:gdLst>
              <a:gd name="T0" fmla="*/ 11 w 68"/>
              <a:gd name="T1" fmla="*/ 0 h 125"/>
              <a:gd name="T2" fmla="*/ 57 w 68"/>
              <a:gd name="T3" fmla="*/ 0 h 125"/>
              <a:gd name="T4" fmla="*/ 68 w 68"/>
              <a:gd name="T5" fmla="*/ 11 h 125"/>
              <a:gd name="T6" fmla="*/ 68 w 68"/>
              <a:gd name="T7" fmla="*/ 125 h 125"/>
              <a:gd name="T8" fmla="*/ 0 w 68"/>
              <a:gd name="T9" fmla="*/ 125 h 125"/>
              <a:gd name="T10" fmla="*/ 0 w 68"/>
              <a:gd name="T11" fmla="*/ 11 h 125"/>
              <a:gd name="T12" fmla="*/ 11 w 68"/>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68" h="125">
                <a:moveTo>
                  <a:pt x="11" y="0"/>
                </a:moveTo>
                <a:cubicBezTo>
                  <a:pt x="57" y="0"/>
                  <a:pt x="57" y="0"/>
                  <a:pt x="57" y="0"/>
                </a:cubicBezTo>
                <a:cubicBezTo>
                  <a:pt x="63" y="0"/>
                  <a:pt x="68" y="5"/>
                  <a:pt x="68" y="11"/>
                </a:cubicBezTo>
                <a:cubicBezTo>
                  <a:pt x="68" y="125"/>
                  <a:pt x="68" y="125"/>
                  <a:pt x="68" y="125"/>
                </a:cubicBezTo>
                <a:cubicBezTo>
                  <a:pt x="0" y="125"/>
                  <a:pt x="0" y="125"/>
                  <a:pt x="0" y="125"/>
                </a:cubicBezTo>
                <a:cubicBezTo>
                  <a:pt x="0" y="11"/>
                  <a:pt x="0" y="11"/>
                  <a:pt x="0" y="11"/>
                </a:cubicBezTo>
                <a:cubicBezTo>
                  <a:pt x="0" y="5"/>
                  <a:pt x="5" y="0"/>
                  <a:pt x="11" y="0"/>
                </a:cubicBezTo>
                <a:close/>
              </a:path>
            </a:pathLst>
          </a:custGeom>
          <a:solidFill>
            <a:schemeClr val="accent5">
              <a:lumMod val="7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99" name="Freeform 30"/>
          <p:cNvSpPr>
            <a:spLocks/>
          </p:cNvSpPr>
          <p:nvPr/>
        </p:nvSpPr>
        <p:spPr bwMode="auto">
          <a:xfrm>
            <a:off x="8514311" y="1721581"/>
            <a:ext cx="266553" cy="1621037"/>
          </a:xfrm>
          <a:custGeom>
            <a:avLst/>
            <a:gdLst>
              <a:gd name="T0" fmla="*/ 11 w 68"/>
              <a:gd name="T1" fmla="*/ 0 h 417"/>
              <a:gd name="T2" fmla="*/ 56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6" y="0"/>
                  <a:pt x="56" y="0"/>
                  <a:pt x="56"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100" name="Freeform 31"/>
          <p:cNvSpPr>
            <a:spLocks/>
          </p:cNvSpPr>
          <p:nvPr/>
        </p:nvSpPr>
        <p:spPr bwMode="auto">
          <a:xfrm>
            <a:off x="8854036" y="1721581"/>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101" name="Freeform 32"/>
          <p:cNvSpPr>
            <a:spLocks/>
          </p:cNvSpPr>
          <p:nvPr/>
        </p:nvSpPr>
        <p:spPr bwMode="auto">
          <a:xfrm>
            <a:off x="9193761" y="1721581"/>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102" name="Freeform 33"/>
          <p:cNvSpPr>
            <a:spLocks/>
          </p:cNvSpPr>
          <p:nvPr/>
        </p:nvSpPr>
        <p:spPr bwMode="auto">
          <a:xfrm>
            <a:off x="9532062" y="1721581"/>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103" name="Freeform 34"/>
          <p:cNvSpPr>
            <a:spLocks/>
          </p:cNvSpPr>
          <p:nvPr/>
        </p:nvSpPr>
        <p:spPr bwMode="auto">
          <a:xfrm>
            <a:off x="9532062" y="1935546"/>
            <a:ext cx="265129" cy="1407073"/>
          </a:xfrm>
          <a:custGeom>
            <a:avLst/>
            <a:gdLst>
              <a:gd name="T0" fmla="*/ 11 w 68"/>
              <a:gd name="T1" fmla="*/ 0 h 362"/>
              <a:gd name="T2" fmla="*/ 57 w 68"/>
              <a:gd name="T3" fmla="*/ 0 h 362"/>
              <a:gd name="T4" fmla="*/ 68 w 68"/>
              <a:gd name="T5" fmla="*/ 11 h 362"/>
              <a:gd name="T6" fmla="*/ 68 w 68"/>
              <a:gd name="T7" fmla="*/ 238 h 362"/>
              <a:gd name="T8" fmla="*/ 68 w 68"/>
              <a:gd name="T9" fmla="*/ 362 h 362"/>
              <a:gd name="T10" fmla="*/ 0 w 68"/>
              <a:gd name="T11" fmla="*/ 362 h 362"/>
              <a:gd name="T12" fmla="*/ 0 w 68"/>
              <a:gd name="T13" fmla="*/ 238 h 362"/>
              <a:gd name="T14" fmla="*/ 0 w 68"/>
              <a:gd name="T15" fmla="*/ 11 h 362"/>
              <a:gd name="T16" fmla="*/ 11 w 68"/>
              <a:gd name="T17"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2">
                <a:moveTo>
                  <a:pt x="11" y="0"/>
                </a:moveTo>
                <a:cubicBezTo>
                  <a:pt x="57" y="0"/>
                  <a:pt x="57" y="0"/>
                  <a:pt x="57" y="0"/>
                </a:cubicBezTo>
                <a:cubicBezTo>
                  <a:pt x="63" y="0"/>
                  <a:pt x="68" y="5"/>
                  <a:pt x="68" y="11"/>
                </a:cubicBezTo>
                <a:cubicBezTo>
                  <a:pt x="68" y="238"/>
                  <a:pt x="68" y="238"/>
                  <a:pt x="68" y="238"/>
                </a:cubicBezTo>
                <a:cubicBezTo>
                  <a:pt x="68" y="362"/>
                  <a:pt x="68" y="362"/>
                  <a:pt x="68" y="362"/>
                </a:cubicBezTo>
                <a:cubicBezTo>
                  <a:pt x="0" y="362"/>
                  <a:pt x="0" y="362"/>
                  <a:pt x="0" y="362"/>
                </a:cubicBezTo>
                <a:cubicBezTo>
                  <a:pt x="0" y="238"/>
                  <a:pt x="0" y="238"/>
                  <a:pt x="0" y="238"/>
                </a:cubicBezTo>
                <a:cubicBezTo>
                  <a:pt x="0" y="11"/>
                  <a:pt x="0" y="11"/>
                  <a:pt x="0" y="11"/>
                </a:cubicBezTo>
                <a:cubicBezTo>
                  <a:pt x="0" y="5"/>
                  <a:pt x="5" y="0"/>
                  <a:pt x="11" y="0"/>
                </a:cubicBezTo>
                <a:close/>
              </a:path>
            </a:pathLst>
          </a:custGeom>
          <a:solidFill>
            <a:schemeClr val="accent5">
              <a:lumMod val="50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104" name="Freeform 35"/>
          <p:cNvSpPr>
            <a:spLocks/>
          </p:cNvSpPr>
          <p:nvPr/>
        </p:nvSpPr>
        <p:spPr bwMode="auto">
          <a:xfrm>
            <a:off x="9193761" y="2058825"/>
            <a:ext cx="265129" cy="1283793"/>
          </a:xfrm>
          <a:custGeom>
            <a:avLst/>
            <a:gdLst>
              <a:gd name="T0" fmla="*/ 11 w 68"/>
              <a:gd name="T1" fmla="*/ 0 h 330"/>
              <a:gd name="T2" fmla="*/ 57 w 68"/>
              <a:gd name="T3" fmla="*/ 0 h 330"/>
              <a:gd name="T4" fmla="*/ 68 w 68"/>
              <a:gd name="T5" fmla="*/ 11 h 330"/>
              <a:gd name="T6" fmla="*/ 68 w 68"/>
              <a:gd name="T7" fmla="*/ 238 h 330"/>
              <a:gd name="T8" fmla="*/ 68 w 68"/>
              <a:gd name="T9" fmla="*/ 330 h 330"/>
              <a:gd name="T10" fmla="*/ 0 w 68"/>
              <a:gd name="T11" fmla="*/ 330 h 330"/>
              <a:gd name="T12" fmla="*/ 0 w 68"/>
              <a:gd name="T13" fmla="*/ 238 h 330"/>
              <a:gd name="T14" fmla="*/ 0 w 68"/>
              <a:gd name="T15" fmla="*/ 11 h 330"/>
              <a:gd name="T16" fmla="*/ 11 w 68"/>
              <a:gd name="T17"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30">
                <a:moveTo>
                  <a:pt x="11" y="0"/>
                </a:moveTo>
                <a:cubicBezTo>
                  <a:pt x="57" y="0"/>
                  <a:pt x="57" y="0"/>
                  <a:pt x="57" y="0"/>
                </a:cubicBezTo>
                <a:cubicBezTo>
                  <a:pt x="63" y="0"/>
                  <a:pt x="68" y="5"/>
                  <a:pt x="68" y="11"/>
                </a:cubicBezTo>
                <a:cubicBezTo>
                  <a:pt x="68" y="238"/>
                  <a:pt x="68" y="238"/>
                  <a:pt x="68" y="238"/>
                </a:cubicBezTo>
                <a:cubicBezTo>
                  <a:pt x="68" y="330"/>
                  <a:pt x="68" y="330"/>
                  <a:pt x="68" y="330"/>
                </a:cubicBezTo>
                <a:cubicBezTo>
                  <a:pt x="0" y="330"/>
                  <a:pt x="0" y="330"/>
                  <a:pt x="0" y="330"/>
                </a:cubicBezTo>
                <a:cubicBezTo>
                  <a:pt x="0" y="238"/>
                  <a:pt x="0" y="238"/>
                  <a:pt x="0" y="238"/>
                </a:cubicBezTo>
                <a:cubicBezTo>
                  <a:pt x="0" y="11"/>
                  <a:pt x="0" y="11"/>
                  <a:pt x="0" y="11"/>
                </a:cubicBezTo>
                <a:cubicBezTo>
                  <a:pt x="0" y="5"/>
                  <a:pt x="5" y="0"/>
                  <a:pt x="11" y="0"/>
                </a:cubicBezTo>
                <a:close/>
              </a:path>
            </a:pathLst>
          </a:custGeom>
          <a:solidFill>
            <a:schemeClr val="accent5">
              <a:lumMod val="50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105" name="Freeform 36"/>
          <p:cNvSpPr>
            <a:spLocks/>
          </p:cNvSpPr>
          <p:nvPr/>
        </p:nvSpPr>
        <p:spPr bwMode="auto">
          <a:xfrm>
            <a:off x="8854036" y="2996872"/>
            <a:ext cx="266553" cy="345746"/>
          </a:xfrm>
          <a:custGeom>
            <a:avLst/>
            <a:gdLst>
              <a:gd name="T0" fmla="*/ 11 w 68"/>
              <a:gd name="T1" fmla="*/ 0 h 89"/>
              <a:gd name="T2" fmla="*/ 57 w 68"/>
              <a:gd name="T3" fmla="*/ 0 h 89"/>
              <a:gd name="T4" fmla="*/ 68 w 68"/>
              <a:gd name="T5" fmla="*/ 11 h 89"/>
              <a:gd name="T6" fmla="*/ 68 w 68"/>
              <a:gd name="T7" fmla="*/ 89 h 89"/>
              <a:gd name="T8" fmla="*/ 0 w 68"/>
              <a:gd name="T9" fmla="*/ 89 h 89"/>
              <a:gd name="T10" fmla="*/ 0 w 68"/>
              <a:gd name="T11" fmla="*/ 11 h 89"/>
              <a:gd name="T12" fmla="*/ 11 w 68"/>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68" h="89">
                <a:moveTo>
                  <a:pt x="11" y="0"/>
                </a:moveTo>
                <a:cubicBezTo>
                  <a:pt x="57" y="0"/>
                  <a:pt x="57" y="0"/>
                  <a:pt x="57" y="0"/>
                </a:cubicBezTo>
                <a:cubicBezTo>
                  <a:pt x="63" y="0"/>
                  <a:pt x="68" y="5"/>
                  <a:pt x="68" y="11"/>
                </a:cubicBezTo>
                <a:cubicBezTo>
                  <a:pt x="68" y="89"/>
                  <a:pt x="68" y="89"/>
                  <a:pt x="68" y="89"/>
                </a:cubicBezTo>
                <a:cubicBezTo>
                  <a:pt x="0" y="89"/>
                  <a:pt x="0" y="89"/>
                  <a:pt x="0" y="89"/>
                </a:cubicBezTo>
                <a:cubicBezTo>
                  <a:pt x="0" y="11"/>
                  <a:pt x="0" y="11"/>
                  <a:pt x="0" y="11"/>
                </a:cubicBezTo>
                <a:cubicBezTo>
                  <a:pt x="0" y="5"/>
                  <a:pt x="5" y="0"/>
                  <a:pt x="11" y="0"/>
                </a:cubicBezTo>
                <a:close/>
              </a:path>
            </a:pathLst>
          </a:custGeom>
          <a:solidFill>
            <a:schemeClr val="accent5">
              <a:lumMod val="50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106" name="Freeform 37"/>
          <p:cNvSpPr>
            <a:spLocks/>
          </p:cNvSpPr>
          <p:nvPr/>
        </p:nvSpPr>
        <p:spPr bwMode="auto">
          <a:xfrm>
            <a:off x="8514311" y="2354974"/>
            <a:ext cx="266553" cy="987643"/>
          </a:xfrm>
          <a:custGeom>
            <a:avLst/>
            <a:gdLst>
              <a:gd name="T0" fmla="*/ 11 w 68"/>
              <a:gd name="T1" fmla="*/ 0 h 254"/>
              <a:gd name="T2" fmla="*/ 56 w 68"/>
              <a:gd name="T3" fmla="*/ 0 h 254"/>
              <a:gd name="T4" fmla="*/ 68 w 68"/>
              <a:gd name="T5" fmla="*/ 11 h 254"/>
              <a:gd name="T6" fmla="*/ 68 w 68"/>
              <a:gd name="T7" fmla="*/ 238 h 254"/>
              <a:gd name="T8" fmla="*/ 68 w 68"/>
              <a:gd name="T9" fmla="*/ 254 h 254"/>
              <a:gd name="T10" fmla="*/ 0 w 68"/>
              <a:gd name="T11" fmla="*/ 254 h 254"/>
              <a:gd name="T12" fmla="*/ 0 w 68"/>
              <a:gd name="T13" fmla="*/ 238 h 254"/>
              <a:gd name="T14" fmla="*/ 0 w 68"/>
              <a:gd name="T15" fmla="*/ 11 h 254"/>
              <a:gd name="T16" fmla="*/ 11 w 68"/>
              <a:gd name="T17"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54">
                <a:moveTo>
                  <a:pt x="11" y="0"/>
                </a:moveTo>
                <a:cubicBezTo>
                  <a:pt x="56" y="0"/>
                  <a:pt x="56" y="0"/>
                  <a:pt x="56" y="0"/>
                </a:cubicBezTo>
                <a:cubicBezTo>
                  <a:pt x="63" y="0"/>
                  <a:pt x="68" y="5"/>
                  <a:pt x="68" y="11"/>
                </a:cubicBezTo>
                <a:cubicBezTo>
                  <a:pt x="68" y="238"/>
                  <a:pt x="68" y="238"/>
                  <a:pt x="68" y="238"/>
                </a:cubicBezTo>
                <a:cubicBezTo>
                  <a:pt x="68" y="254"/>
                  <a:pt x="68" y="254"/>
                  <a:pt x="68" y="254"/>
                </a:cubicBezTo>
                <a:cubicBezTo>
                  <a:pt x="0" y="254"/>
                  <a:pt x="0" y="254"/>
                  <a:pt x="0" y="254"/>
                </a:cubicBezTo>
                <a:cubicBezTo>
                  <a:pt x="0" y="238"/>
                  <a:pt x="0" y="238"/>
                  <a:pt x="0" y="238"/>
                </a:cubicBezTo>
                <a:cubicBezTo>
                  <a:pt x="0" y="11"/>
                  <a:pt x="0" y="11"/>
                  <a:pt x="0" y="11"/>
                </a:cubicBezTo>
                <a:cubicBezTo>
                  <a:pt x="0" y="5"/>
                  <a:pt x="5" y="0"/>
                  <a:pt x="11" y="0"/>
                </a:cubicBezTo>
                <a:close/>
              </a:path>
            </a:pathLst>
          </a:custGeom>
          <a:solidFill>
            <a:schemeClr val="accent5">
              <a:lumMod val="50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107" name="Oval 38"/>
          <p:cNvSpPr>
            <a:spLocks noChangeArrowheads="1"/>
          </p:cNvSpPr>
          <p:nvPr/>
        </p:nvSpPr>
        <p:spPr bwMode="auto">
          <a:xfrm>
            <a:off x="2621739" y="3612842"/>
            <a:ext cx="672799" cy="671079"/>
          </a:xfrm>
          <a:prstGeom prst="ellipse">
            <a:avLst/>
          </a:prstGeom>
          <a:solidFill>
            <a:schemeClr val="accent5">
              <a:lumMod val="75000"/>
            </a:schemeClr>
          </a:solidFill>
          <a:ln w="12700" cap="flat">
            <a:solidFill>
              <a:schemeClr val="accent5">
                <a:lumMod val="75000"/>
              </a:schemeClr>
            </a:solidFill>
            <a:prstDash val="solid"/>
            <a:miter lim="800000"/>
            <a:headEnd/>
            <a:tailEnd/>
          </a:ln>
          <a:extLst/>
        </p:spPr>
        <p:txBody>
          <a:bodyPr vert="horz" wrap="square" lIns="81887" tIns="40943" rIns="81887" bIns="40943" numCol="1" anchor="t" anchorCtr="0" compatLnSpc="1">
            <a:prstTxWarp prst="textNoShape">
              <a:avLst/>
            </a:prstTxWarp>
          </a:bodyPr>
          <a:lstStyle/>
          <a:p>
            <a:endParaRPr lang="zh-CN" altLang="en-US"/>
          </a:p>
        </p:txBody>
      </p:sp>
      <p:sp>
        <p:nvSpPr>
          <p:cNvPr id="108" name="Freeform 39"/>
          <p:cNvSpPr>
            <a:spLocks noEditPoints="1"/>
          </p:cNvSpPr>
          <p:nvPr/>
        </p:nvSpPr>
        <p:spPr bwMode="auto">
          <a:xfrm>
            <a:off x="2794550" y="3768749"/>
            <a:ext cx="356856" cy="359265"/>
          </a:xfrm>
          <a:custGeom>
            <a:avLst/>
            <a:gdLst>
              <a:gd name="T0" fmla="*/ 43 w 57"/>
              <a:gd name="T1" fmla="*/ 9 h 58"/>
              <a:gd name="T2" fmla="*/ 4 w 57"/>
              <a:gd name="T3" fmla="*/ 22 h 58"/>
              <a:gd name="T4" fmla="*/ 5 w 57"/>
              <a:gd name="T5" fmla="*/ 25 h 58"/>
              <a:gd name="T6" fmla="*/ 6 w 57"/>
              <a:gd name="T7" fmla="*/ 30 h 58"/>
              <a:gd name="T8" fmla="*/ 7 w 57"/>
              <a:gd name="T9" fmla="*/ 35 h 58"/>
              <a:gd name="T10" fmla="*/ 10 w 57"/>
              <a:gd name="T11" fmla="*/ 39 h 58"/>
              <a:gd name="T12" fmla="*/ 12 w 57"/>
              <a:gd name="T13" fmla="*/ 41 h 58"/>
              <a:gd name="T14" fmla="*/ 13 w 57"/>
              <a:gd name="T15" fmla="*/ 49 h 58"/>
              <a:gd name="T16" fmla="*/ 16 w 57"/>
              <a:gd name="T17" fmla="*/ 52 h 58"/>
              <a:gd name="T18" fmla="*/ 17 w 57"/>
              <a:gd name="T19" fmla="*/ 51 h 58"/>
              <a:gd name="T20" fmla="*/ 18 w 57"/>
              <a:gd name="T21" fmla="*/ 47 h 58"/>
              <a:gd name="T22" fmla="*/ 20 w 57"/>
              <a:gd name="T23" fmla="*/ 41 h 58"/>
              <a:gd name="T24" fmla="*/ 24 w 57"/>
              <a:gd name="T25" fmla="*/ 36 h 58"/>
              <a:gd name="T26" fmla="*/ 26 w 57"/>
              <a:gd name="T27" fmla="*/ 33 h 58"/>
              <a:gd name="T28" fmla="*/ 22 w 57"/>
              <a:gd name="T29" fmla="*/ 30 h 58"/>
              <a:gd name="T30" fmla="*/ 19 w 57"/>
              <a:gd name="T31" fmla="*/ 29 h 58"/>
              <a:gd name="T32" fmla="*/ 16 w 57"/>
              <a:gd name="T33" fmla="*/ 26 h 58"/>
              <a:gd name="T34" fmla="*/ 12 w 57"/>
              <a:gd name="T35" fmla="*/ 24 h 58"/>
              <a:gd name="T36" fmla="*/ 8 w 57"/>
              <a:gd name="T37" fmla="*/ 24 h 58"/>
              <a:gd name="T38" fmla="*/ 6 w 57"/>
              <a:gd name="T39" fmla="*/ 22 h 58"/>
              <a:gd name="T40" fmla="*/ 6 w 57"/>
              <a:gd name="T41" fmla="*/ 18 h 58"/>
              <a:gd name="T42" fmla="*/ 4 w 57"/>
              <a:gd name="T43" fmla="*/ 19 h 58"/>
              <a:gd name="T44" fmla="*/ 6 w 57"/>
              <a:gd name="T45" fmla="*/ 15 h 58"/>
              <a:gd name="T46" fmla="*/ 9 w 57"/>
              <a:gd name="T47" fmla="*/ 15 h 58"/>
              <a:gd name="T48" fmla="*/ 11 w 57"/>
              <a:gd name="T49" fmla="*/ 13 h 58"/>
              <a:gd name="T50" fmla="*/ 15 w 57"/>
              <a:gd name="T51" fmla="*/ 9 h 58"/>
              <a:gd name="T52" fmla="*/ 16 w 57"/>
              <a:gd name="T53" fmla="*/ 8 h 58"/>
              <a:gd name="T54" fmla="*/ 21 w 57"/>
              <a:gd name="T55" fmla="*/ 6 h 58"/>
              <a:gd name="T56" fmla="*/ 17 w 57"/>
              <a:gd name="T57" fmla="*/ 4 h 58"/>
              <a:gd name="T58" fmla="*/ 16 w 57"/>
              <a:gd name="T59" fmla="*/ 4 h 58"/>
              <a:gd name="T60" fmla="*/ 24 w 57"/>
              <a:gd name="T61" fmla="*/ 1 h 58"/>
              <a:gd name="T62" fmla="*/ 27 w 57"/>
              <a:gd name="T63" fmla="*/ 3 h 58"/>
              <a:gd name="T64" fmla="*/ 41 w 57"/>
              <a:gd name="T65" fmla="*/ 3 h 58"/>
              <a:gd name="T66" fmla="*/ 39 w 57"/>
              <a:gd name="T67" fmla="*/ 6 h 58"/>
              <a:gd name="T68" fmla="*/ 42 w 57"/>
              <a:gd name="T69" fmla="*/ 10 h 58"/>
              <a:gd name="T70" fmla="*/ 44 w 57"/>
              <a:gd name="T71" fmla="*/ 10 h 58"/>
              <a:gd name="T72" fmla="*/ 46 w 57"/>
              <a:gd name="T73" fmla="*/ 9 h 58"/>
              <a:gd name="T74" fmla="*/ 48 w 57"/>
              <a:gd name="T75" fmla="*/ 12 h 58"/>
              <a:gd name="T76" fmla="*/ 50 w 57"/>
              <a:gd name="T77" fmla="*/ 13 h 58"/>
              <a:gd name="T78" fmla="*/ 47 w 57"/>
              <a:gd name="T79" fmla="*/ 14 h 58"/>
              <a:gd name="T80" fmla="*/ 44 w 57"/>
              <a:gd name="T81" fmla="*/ 12 h 58"/>
              <a:gd name="T82" fmla="*/ 40 w 57"/>
              <a:gd name="T83" fmla="*/ 12 h 58"/>
              <a:gd name="T84" fmla="*/ 36 w 57"/>
              <a:gd name="T85" fmla="*/ 15 h 58"/>
              <a:gd name="T86" fmla="*/ 34 w 57"/>
              <a:gd name="T87" fmla="*/ 20 h 58"/>
              <a:gd name="T88" fmla="*/ 36 w 57"/>
              <a:gd name="T89" fmla="*/ 25 h 58"/>
              <a:gd name="T90" fmla="*/ 40 w 57"/>
              <a:gd name="T91" fmla="*/ 27 h 58"/>
              <a:gd name="T92" fmla="*/ 45 w 57"/>
              <a:gd name="T93" fmla="*/ 27 h 58"/>
              <a:gd name="T94" fmla="*/ 47 w 57"/>
              <a:gd name="T95" fmla="*/ 30 h 58"/>
              <a:gd name="T96" fmla="*/ 47 w 57"/>
              <a:gd name="T97" fmla="*/ 35 h 58"/>
              <a:gd name="T98" fmla="*/ 47 w 57"/>
              <a:gd name="T99" fmla="*/ 40 h 58"/>
              <a:gd name="T100" fmla="*/ 50 w 57"/>
              <a:gd name="T101" fmla="*/ 45 h 58"/>
              <a:gd name="T102" fmla="*/ 53 w 57"/>
              <a:gd name="T103" fmla="*/ 41 h 58"/>
              <a:gd name="T104" fmla="*/ 56 w 57"/>
              <a:gd name="T105" fmla="*/ 34 h 58"/>
              <a:gd name="T106" fmla="*/ 56 w 57"/>
              <a:gd name="T107" fmla="*/ 26 h 58"/>
              <a:gd name="T108" fmla="*/ 54 w 57"/>
              <a:gd name="T109" fmla="*/ 19 h 58"/>
              <a:gd name="T110" fmla="*/ 52 w 57"/>
              <a:gd name="T111" fmla="*/ 16 h 58"/>
              <a:gd name="T112" fmla="*/ 55 w 57"/>
              <a:gd name="T113" fmla="*/ 20 h 58"/>
              <a:gd name="T114" fmla="*/ 39 w 57"/>
              <a:gd name="T115" fmla="*/ 5 h 58"/>
              <a:gd name="T116" fmla="*/ 37 w 57"/>
              <a:gd name="T117" fmla="*/ 3 h 58"/>
              <a:gd name="T118" fmla="*/ 38 w 57"/>
              <a:gd name="T119" fmla="*/ 5 h 58"/>
              <a:gd name="T120" fmla="*/ 36 w 57"/>
              <a:gd name="T121" fmla="*/ 2 h 58"/>
              <a:gd name="T122" fmla="*/ 54 w 57"/>
              <a:gd name="T123"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 h="58">
                <a:moveTo>
                  <a:pt x="3" y="17"/>
                </a:moveTo>
                <a:cubicBezTo>
                  <a:pt x="3" y="17"/>
                  <a:pt x="3" y="17"/>
                  <a:pt x="3" y="17"/>
                </a:cubicBezTo>
                <a:cubicBezTo>
                  <a:pt x="3" y="17"/>
                  <a:pt x="2" y="17"/>
                  <a:pt x="2" y="17"/>
                </a:cubicBezTo>
                <a:cubicBezTo>
                  <a:pt x="3" y="17"/>
                  <a:pt x="3" y="17"/>
                  <a:pt x="3" y="17"/>
                </a:cubicBezTo>
                <a:cubicBezTo>
                  <a:pt x="3" y="17"/>
                  <a:pt x="3" y="17"/>
                  <a:pt x="3" y="17"/>
                </a:cubicBezTo>
                <a:cubicBezTo>
                  <a:pt x="3" y="17"/>
                  <a:pt x="3" y="17"/>
                  <a:pt x="3" y="17"/>
                </a:cubicBezTo>
                <a:close/>
                <a:moveTo>
                  <a:pt x="2" y="17"/>
                </a:moveTo>
                <a:cubicBezTo>
                  <a:pt x="2" y="17"/>
                  <a:pt x="2" y="17"/>
                  <a:pt x="2" y="17"/>
                </a:cubicBezTo>
                <a:cubicBezTo>
                  <a:pt x="2" y="17"/>
                  <a:pt x="2" y="17"/>
                  <a:pt x="2" y="17"/>
                </a:cubicBezTo>
                <a:cubicBezTo>
                  <a:pt x="2" y="17"/>
                  <a:pt x="2" y="17"/>
                  <a:pt x="2" y="17"/>
                </a:cubicBezTo>
                <a:cubicBezTo>
                  <a:pt x="2" y="17"/>
                  <a:pt x="2" y="17"/>
                  <a:pt x="2" y="17"/>
                </a:cubicBezTo>
                <a:cubicBezTo>
                  <a:pt x="2" y="17"/>
                  <a:pt x="2" y="17"/>
                  <a:pt x="2" y="17"/>
                </a:cubicBezTo>
                <a:close/>
                <a:moveTo>
                  <a:pt x="43" y="9"/>
                </a:move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2" y="9"/>
                  <a:pt x="42" y="9"/>
                  <a:pt x="42" y="9"/>
                </a:cubicBezTo>
                <a:cubicBezTo>
                  <a:pt x="42" y="8"/>
                  <a:pt x="42" y="8"/>
                  <a:pt x="42" y="8"/>
                </a:cubicBezTo>
                <a:cubicBezTo>
                  <a:pt x="42" y="8"/>
                  <a:pt x="42" y="8"/>
                  <a:pt x="42" y="8"/>
                </a:cubicBezTo>
                <a:cubicBezTo>
                  <a:pt x="42" y="8"/>
                  <a:pt x="42" y="8"/>
                  <a:pt x="42" y="8"/>
                </a:cubicBezTo>
                <a:cubicBezTo>
                  <a:pt x="42" y="8"/>
                  <a:pt x="42" y="8"/>
                  <a:pt x="42" y="8"/>
                </a:cubicBezTo>
                <a:cubicBezTo>
                  <a:pt x="42" y="8"/>
                  <a:pt x="42" y="8"/>
                  <a:pt x="42" y="8"/>
                </a:cubicBezTo>
                <a:cubicBezTo>
                  <a:pt x="42" y="9"/>
                  <a:pt x="42"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lose/>
                <a:moveTo>
                  <a:pt x="55" y="19"/>
                </a:moveTo>
                <a:cubicBezTo>
                  <a:pt x="56" y="22"/>
                  <a:pt x="57" y="25"/>
                  <a:pt x="57" y="29"/>
                </a:cubicBezTo>
                <a:cubicBezTo>
                  <a:pt x="57" y="45"/>
                  <a:pt x="44" y="58"/>
                  <a:pt x="28" y="58"/>
                </a:cubicBezTo>
                <a:cubicBezTo>
                  <a:pt x="13" y="58"/>
                  <a:pt x="0" y="45"/>
                  <a:pt x="0" y="29"/>
                </a:cubicBezTo>
                <a:cubicBezTo>
                  <a:pt x="0" y="25"/>
                  <a:pt x="1" y="21"/>
                  <a:pt x="2" y="18"/>
                </a:cubicBezTo>
                <a:cubicBezTo>
                  <a:pt x="2" y="21"/>
                  <a:pt x="2" y="21"/>
                  <a:pt x="2" y="21"/>
                </a:cubicBezTo>
                <a:cubicBezTo>
                  <a:pt x="2" y="21"/>
                  <a:pt x="2" y="21"/>
                  <a:pt x="2" y="21"/>
                </a:cubicBezTo>
                <a:cubicBezTo>
                  <a:pt x="2" y="21"/>
                  <a:pt x="2" y="21"/>
                  <a:pt x="2" y="21"/>
                </a:cubicBezTo>
                <a:cubicBezTo>
                  <a:pt x="2" y="21"/>
                  <a:pt x="2" y="21"/>
                  <a:pt x="2" y="21"/>
                </a:cubicBezTo>
                <a:cubicBezTo>
                  <a:pt x="2" y="21"/>
                  <a:pt x="2" y="21"/>
                  <a:pt x="3" y="21"/>
                </a:cubicBezTo>
                <a:cubicBezTo>
                  <a:pt x="3" y="21"/>
                  <a:pt x="3" y="21"/>
                  <a:pt x="3" y="21"/>
                </a:cubicBezTo>
                <a:cubicBezTo>
                  <a:pt x="3" y="21"/>
                  <a:pt x="3" y="21"/>
                  <a:pt x="3" y="21"/>
                </a:cubicBezTo>
                <a:cubicBezTo>
                  <a:pt x="3" y="21"/>
                  <a:pt x="3" y="21"/>
                  <a:pt x="3" y="21"/>
                </a:cubicBezTo>
                <a:cubicBezTo>
                  <a:pt x="3" y="22"/>
                  <a:pt x="3" y="22"/>
                  <a:pt x="3" y="22"/>
                </a:cubicBezTo>
                <a:cubicBezTo>
                  <a:pt x="3" y="22"/>
                  <a:pt x="3" y="22"/>
                  <a:pt x="3" y="22"/>
                </a:cubicBezTo>
                <a:cubicBezTo>
                  <a:pt x="3" y="22"/>
                  <a:pt x="3" y="22"/>
                  <a:pt x="3" y="22"/>
                </a:cubicBezTo>
                <a:cubicBezTo>
                  <a:pt x="3" y="22"/>
                  <a:pt x="3" y="22"/>
                  <a:pt x="3" y="22"/>
                </a:cubicBezTo>
                <a:cubicBezTo>
                  <a:pt x="3"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3"/>
                  <a:pt x="4" y="23"/>
                  <a:pt x="4" y="23"/>
                </a:cubicBezTo>
                <a:cubicBezTo>
                  <a:pt x="4" y="23"/>
                  <a:pt x="4" y="23"/>
                  <a:pt x="4" y="23"/>
                </a:cubicBezTo>
                <a:cubicBezTo>
                  <a:pt x="4" y="23"/>
                  <a:pt x="4" y="23"/>
                  <a:pt x="4" y="23"/>
                </a:cubicBezTo>
                <a:cubicBezTo>
                  <a:pt x="4" y="23"/>
                  <a:pt x="4" y="23"/>
                  <a:pt x="4" y="23"/>
                </a:cubicBezTo>
                <a:cubicBezTo>
                  <a:pt x="4" y="23"/>
                  <a:pt x="4" y="23"/>
                  <a:pt x="4" y="23"/>
                </a:cubicBezTo>
                <a:cubicBezTo>
                  <a:pt x="5" y="23"/>
                  <a:pt x="5" y="23"/>
                  <a:pt x="5" y="23"/>
                </a:cubicBezTo>
                <a:cubicBezTo>
                  <a:pt x="5" y="23"/>
                  <a:pt x="5" y="23"/>
                  <a:pt x="5" y="23"/>
                </a:cubicBezTo>
                <a:cubicBezTo>
                  <a:pt x="5" y="23"/>
                  <a:pt x="5" y="23"/>
                  <a:pt x="5" y="23"/>
                </a:cubicBezTo>
                <a:cubicBezTo>
                  <a:pt x="5" y="23"/>
                  <a:pt x="5" y="23"/>
                  <a:pt x="5" y="23"/>
                </a:cubicBezTo>
                <a:cubicBezTo>
                  <a:pt x="5" y="23"/>
                  <a:pt x="5" y="23"/>
                  <a:pt x="5" y="23"/>
                </a:cubicBezTo>
                <a:cubicBezTo>
                  <a:pt x="5" y="23"/>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6" y="25"/>
                  <a:pt x="6" y="25"/>
                  <a:pt x="6" y="25"/>
                </a:cubicBezTo>
                <a:cubicBezTo>
                  <a:pt x="6" y="25"/>
                  <a:pt x="6" y="25"/>
                  <a:pt x="6" y="25"/>
                </a:cubicBezTo>
                <a:cubicBezTo>
                  <a:pt x="6" y="25"/>
                  <a:pt x="6" y="25"/>
                  <a:pt x="6" y="25"/>
                </a:cubicBezTo>
                <a:cubicBezTo>
                  <a:pt x="6" y="25"/>
                  <a:pt x="6" y="25"/>
                  <a:pt x="6" y="25"/>
                </a:cubicBezTo>
                <a:cubicBezTo>
                  <a:pt x="6" y="25"/>
                  <a:pt x="6" y="25"/>
                  <a:pt x="6" y="25"/>
                </a:cubicBezTo>
                <a:cubicBezTo>
                  <a:pt x="6" y="26"/>
                  <a:pt x="7" y="26"/>
                  <a:pt x="7" y="26"/>
                </a:cubicBezTo>
                <a:cubicBezTo>
                  <a:pt x="7" y="26"/>
                  <a:pt x="7" y="26"/>
                  <a:pt x="7" y="26"/>
                </a:cubicBezTo>
                <a:cubicBezTo>
                  <a:pt x="7" y="26"/>
                  <a:pt x="7" y="26"/>
                  <a:pt x="7" y="26"/>
                </a:cubicBezTo>
                <a:cubicBezTo>
                  <a:pt x="7" y="26"/>
                  <a:pt x="7" y="26"/>
                  <a:pt x="7" y="26"/>
                </a:cubicBezTo>
                <a:cubicBezTo>
                  <a:pt x="7" y="27"/>
                  <a:pt x="7" y="27"/>
                  <a:pt x="7" y="27"/>
                </a:cubicBezTo>
                <a:cubicBezTo>
                  <a:pt x="7" y="26"/>
                  <a:pt x="7" y="26"/>
                  <a:pt x="7" y="26"/>
                </a:cubicBezTo>
                <a:cubicBezTo>
                  <a:pt x="7" y="26"/>
                  <a:pt x="7" y="27"/>
                  <a:pt x="7" y="27"/>
                </a:cubicBezTo>
                <a:cubicBezTo>
                  <a:pt x="7" y="27"/>
                  <a:pt x="7" y="27"/>
                  <a:pt x="7" y="27"/>
                </a:cubicBezTo>
                <a:cubicBezTo>
                  <a:pt x="7" y="27"/>
                  <a:pt x="7" y="27"/>
                  <a:pt x="7" y="27"/>
                </a:cubicBezTo>
                <a:cubicBezTo>
                  <a:pt x="7" y="28"/>
                  <a:pt x="7" y="28"/>
                  <a:pt x="7" y="28"/>
                </a:cubicBezTo>
                <a:cubicBezTo>
                  <a:pt x="7" y="28"/>
                  <a:pt x="7" y="28"/>
                  <a:pt x="7" y="28"/>
                </a:cubicBezTo>
                <a:cubicBezTo>
                  <a:pt x="7" y="28"/>
                  <a:pt x="7" y="28"/>
                  <a:pt x="7" y="28"/>
                </a:cubicBezTo>
                <a:cubicBezTo>
                  <a:pt x="6" y="28"/>
                  <a:pt x="6" y="28"/>
                  <a:pt x="6" y="28"/>
                </a:cubicBezTo>
                <a:cubicBezTo>
                  <a:pt x="6" y="28"/>
                  <a:pt x="6" y="28"/>
                  <a:pt x="6" y="28"/>
                </a:cubicBezTo>
                <a:cubicBezTo>
                  <a:pt x="6" y="28"/>
                  <a:pt x="6" y="28"/>
                  <a:pt x="6" y="29"/>
                </a:cubicBezTo>
                <a:cubicBezTo>
                  <a:pt x="6" y="29"/>
                  <a:pt x="6" y="29"/>
                  <a:pt x="6" y="29"/>
                </a:cubicBezTo>
                <a:cubicBezTo>
                  <a:pt x="6" y="29"/>
                  <a:pt x="6" y="29"/>
                  <a:pt x="6" y="29"/>
                </a:cubicBezTo>
                <a:cubicBezTo>
                  <a:pt x="6" y="29"/>
                  <a:pt x="6" y="29"/>
                  <a:pt x="6" y="29"/>
                </a:cubicBezTo>
                <a:cubicBezTo>
                  <a:pt x="6" y="29"/>
                  <a:pt x="6" y="29"/>
                  <a:pt x="6" y="29"/>
                </a:cubicBezTo>
                <a:cubicBezTo>
                  <a:pt x="6" y="29"/>
                  <a:pt x="6" y="29"/>
                  <a:pt x="6" y="29"/>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1"/>
                </a:cubicBezTo>
                <a:cubicBezTo>
                  <a:pt x="6" y="31"/>
                  <a:pt x="6" y="31"/>
                  <a:pt x="6" y="31"/>
                </a:cubicBezTo>
                <a:cubicBezTo>
                  <a:pt x="6" y="31"/>
                  <a:pt x="6" y="31"/>
                  <a:pt x="6" y="31"/>
                </a:cubicBezTo>
                <a:cubicBezTo>
                  <a:pt x="6" y="31"/>
                  <a:pt x="6" y="31"/>
                  <a:pt x="6" y="31"/>
                </a:cubicBezTo>
                <a:cubicBezTo>
                  <a:pt x="6" y="31"/>
                  <a:pt x="6" y="31"/>
                  <a:pt x="6" y="31"/>
                </a:cubicBezTo>
                <a:cubicBezTo>
                  <a:pt x="6" y="32"/>
                  <a:pt x="6" y="32"/>
                  <a:pt x="6" y="32"/>
                </a:cubicBezTo>
                <a:cubicBezTo>
                  <a:pt x="6" y="32"/>
                  <a:pt x="6" y="32"/>
                  <a:pt x="6" y="32"/>
                </a:cubicBezTo>
                <a:cubicBezTo>
                  <a:pt x="6" y="32"/>
                  <a:pt x="6" y="32"/>
                  <a:pt x="6" y="32"/>
                </a:cubicBezTo>
                <a:cubicBezTo>
                  <a:pt x="6" y="32"/>
                  <a:pt x="6" y="32"/>
                  <a:pt x="6" y="32"/>
                </a:cubicBezTo>
                <a:cubicBezTo>
                  <a:pt x="6" y="32"/>
                  <a:pt x="6" y="33"/>
                  <a:pt x="6" y="33"/>
                </a:cubicBezTo>
                <a:cubicBezTo>
                  <a:pt x="7" y="33"/>
                  <a:pt x="7" y="33"/>
                  <a:pt x="7" y="33"/>
                </a:cubicBezTo>
                <a:cubicBezTo>
                  <a:pt x="7" y="33"/>
                  <a:pt x="7" y="33"/>
                  <a:pt x="7" y="33"/>
                </a:cubicBezTo>
                <a:cubicBezTo>
                  <a:pt x="7" y="33"/>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5"/>
                  <a:pt x="7" y="35"/>
                  <a:pt x="7" y="35"/>
                </a:cubicBezTo>
                <a:cubicBezTo>
                  <a:pt x="7" y="35"/>
                  <a:pt x="7" y="35"/>
                  <a:pt x="7" y="35"/>
                </a:cubicBezTo>
                <a:cubicBezTo>
                  <a:pt x="7" y="35"/>
                  <a:pt x="7" y="35"/>
                  <a:pt x="7" y="35"/>
                </a:cubicBezTo>
                <a:cubicBezTo>
                  <a:pt x="8" y="35"/>
                  <a:pt x="8" y="35"/>
                  <a:pt x="8" y="35"/>
                </a:cubicBezTo>
                <a:cubicBezTo>
                  <a:pt x="8" y="35"/>
                  <a:pt x="8" y="35"/>
                  <a:pt x="8" y="35"/>
                </a:cubicBezTo>
                <a:cubicBezTo>
                  <a:pt x="8" y="35"/>
                  <a:pt x="8" y="35"/>
                  <a:pt x="8" y="35"/>
                </a:cubicBezTo>
                <a:cubicBezTo>
                  <a:pt x="8" y="35"/>
                  <a:pt x="8" y="35"/>
                  <a:pt x="8" y="36"/>
                </a:cubicBezTo>
                <a:cubicBezTo>
                  <a:pt x="8" y="36"/>
                  <a:pt x="8" y="36"/>
                  <a:pt x="8" y="36"/>
                </a:cubicBezTo>
                <a:cubicBezTo>
                  <a:pt x="8" y="36"/>
                  <a:pt x="8" y="36"/>
                  <a:pt x="8" y="36"/>
                </a:cubicBezTo>
                <a:cubicBezTo>
                  <a:pt x="8" y="36"/>
                  <a:pt x="8" y="36"/>
                  <a:pt x="8" y="36"/>
                </a:cubicBezTo>
                <a:cubicBezTo>
                  <a:pt x="8" y="36"/>
                  <a:pt x="8" y="36"/>
                  <a:pt x="8" y="36"/>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9" y="37"/>
                  <a:pt x="9" y="38"/>
                  <a:pt x="9" y="38"/>
                </a:cubicBezTo>
                <a:cubicBezTo>
                  <a:pt x="8" y="38"/>
                  <a:pt x="8" y="38"/>
                  <a:pt x="8" y="38"/>
                </a:cubicBezTo>
                <a:cubicBezTo>
                  <a:pt x="9" y="38"/>
                  <a:pt x="9" y="38"/>
                  <a:pt x="9" y="38"/>
                </a:cubicBezTo>
                <a:cubicBezTo>
                  <a:pt x="9" y="38"/>
                  <a:pt x="10" y="38"/>
                  <a:pt x="10" y="38"/>
                </a:cubicBezTo>
                <a:cubicBezTo>
                  <a:pt x="10" y="38"/>
                  <a:pt x="10" y="38"/>
                  <a:pt x="10" y="38"/>
                </a:cubicBezTo>
                <a:cubicBezTo>
                  <a:pt x="10" y="38"/>
                  <a:pt x="10" y="38"/>
                  <a:pt x="10" y="38"/>
                </a:cubicBezTo>
                <a:cubicBezTo>
                  <a:pt x="10" y="38"/>
                  <a:pt x="10" y="38"/>
                  <a:pt x="10" y="38"/>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40"/>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2" y="41"/>
                  <a:pt x="12" y="41"/>
                  <a:pt x="12" y="41"/>
                </a:cubicBezTo>
                <a:cubicBezTo>
                  <a:pt x="12" y="41"/>
                  <a:pt x="12" y="42"/>
                  <a:pt x="12" y="42"/>
                </a:cubicBezTo>
                <a:cubicBezTo>
                  <a:pt x="12" y="42"/>
                  <a:pt x="12" y="42"/>
                  <a:pt x="12" y="42"/>
                </a:cubicBezTo>
                <a:cubicBezTo>
                  <a:pt x="12" y="42"/>
                  <a:pt x="12" y="42"/>
                  <a:pt x="12" y="42"/>
                </a:cubicBezTo>
                <a:cubicBezTo>
                  <a:pt x="12" y="44"/>
                  <a:pt x="12" y="44"/>
                  <a:pt x="12" y="44"/>
                </a:cubicBezTo>
                <a:cubicBezTo>
                  <a:pt x="12" y="44"/>
                  <a:pt x="12" y="44"/>
                  <a:pt x="12" y="44"/>
                </a:cubicBezTo>
                <a:cubicBezTo>
                  <a:pt x="12" y="44"/>
                  <a:pt x="12" y="44"/>
                  <a:pt x="12" y="44"/>
                </a:cubicBezTo>
                <a:cubicBezTo>
                  <a:pt x="12" y="44"/>
                  <a:pt x="12" y="44"/>
                  <a:pt x="12" y="44"/>
                </a:cubicBezTo>
                <a:cubicBezTo>
                  <a:pt x="12" y="44"/>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8"/>
                  <a:pt x="12" y="48"/>
                  <a:pt x="13" y="48"/>
                </a:cubicBezTo>
                <a:cubicBezTo>
                  <a:pt x="13" y="48"/>
                  <a:pt x="13" y="48"/>
                  <a:pt x="13" y="48"/>
                </a:cubicBezTo>
                <a:cubicBezTo>
                  <a:pt x="13" y="48"/>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4" y="49"/>
                </a:cubicBezTo>
                <a:cubicBezTo>
                  <a:pt x="14" y="49"/>
                  <a:pt x="14" y="49"/>
                  <a:pt x="14" y="49"/>
                </a:cubicBezTo>
                <a:cubicBezTo>
                  <a:pt x="14" y="50"/>
                  <a:pt x="14" y="50"/>
                  <a:pt x="14" y="50"/>
                </a:cubicBezTo>
                <a:cubicBezTo>
                  <a:pt x="14" y="50"/>
                  <a:pt x="14" y="50"/>
                  <a:pt x="14" y="50"/>
                </a:cubicBezTo>
                <a:cubicBezTo>
                  <a:pt x="14" y="50"/>
                  <a:pt x="14" y="50"/>
                  <a:pt x="14" y="50"/>
                </a:cubicBezTo>
                <a:cubicBezTo>
                  <a:pt x="14" y="50"/>
                  <a:pt x="14" y="50"/>
                  <a:pt x="14" y="50"/>
                </a:cubicBezTo>
                <a:cubicBezTo>
                  <a:pt x="14" y="50"/>
                  <a:pt x="14" y="50"/>
                  <a:pt x="14" y="50"/>
                </a:cubicBezTo>
                <a:cubicBezTo>
                  <a:pt x="15" y="50"/>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2"/>
                  <a:pt x="15" y="52"/>
                  <a:pt x="15" y="52"/>
                </a:cubicBezTo>
                <a:cubicBezTo>
                  <a:pt x="15" y="52"/>
                  <a:pt x="15" y="52"/>
                  <a:pt x="15" y="52"/>
                </a:cubicBezTo>
                <a:cubicBezTo>
                  <a:pt x="15" y="52"/>
                  <a:pt x="15" y="52"/>
                  <a:pt x="15" y="52"/>
                </a:cubicBezTo>
                <a:cubicBezTo>
                  <a:pt x="15" y="52"/>
                  <a:pt x="15" y="52"/>
                  <a:pt x="15"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3"/>
                  <a:pt x="16" y="53"/>
                  <a:pt x="16" y="53"/>
                </a:cubicBezTo>
                <a:cubicBezTo>
                  <a:pt x="17" y="53"/>
                  <a:pt x="17" y="53"/>
                  <a:pt x="17" y="53"/>
                </a:cubicBezTo>
                <a:cubicBezTo>
                  <a:pt x="17" y="53"/>
                  <a:pt x="17" y="53"/>
                  <a:pt x="17" y="53"/>
                </a:cubicBezTo>
                <a:cubicBezTo>
                  <a:pt x="17" y="53"/>
                  <a:pt x="17" y="53"/>
                  <a:pt x="17" y="53"/>
                </a:cubicBezTo>
                <a:cubicBezTo>
                  <a:pt x="17" y="53"/>
                  <a:pt x="17" y="53"/>
                  <a:pt x="17" y="53"/>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0"/>
                  <a:pt x="17" y="50"/>
                </a:cubicBezTo>
                <a:cubicBezTo>
                  <a:pt x="17" y="50"/>
                  <a:pt x="17" y="50"/>
                  <a:pt x="17" y="50"/>
                </a:cubicBezTo>
                <a:cubicBezTo>
                  <a:pt x="17" y="50"/>
                  <a:pt x="17" y="50"/>
                  <a:pt x="17" y="50"/>
                </a:cubicBezTo>
                <a:cubicBezTo>
                  <a:pt x="17" y="50"/>
                  <a:pt x="17" y="50"/>
                  <a:pt x="17" y="50"/>
                </a:cubicBezTo>
                <a:cubicBezTo>
                  <a:pt x="17" y="50"/>
                  <a:pt x="17" y="50"/>
                  <a:pt x="17" y="49"/>
                </a:cubicBezTo>
                <a:cubicBezTo>
                  <a:pt x="17"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8" y="48"/>
                </a:cubicBezTo>
                <a:cubicBezTo>
                  <a:pt x="18" y="48"/>
                  <a:pt x="18" y="47"/>
                  <a:pt x="18" y="47"/>
                </a:cubicBezTo>
                <a:cubicBezTo>
                  <a:pt x="18" y="47"/>
                  <a:pt x="18" y="47"/>
                  <a:pt x="18" y="47"/>
                </a:cubicBezTo>
                <a:cubicBezTo>
                  <a:pt x="18" y="47"/>
                  <a:pt x="18" y="46"/>
                  <a:pt x="18" y="46"/>
                </a:cubicBezTo>
                <a:cubicBezTo>
                  <a:pt x="18" y="46"/>
                  <a:pt x="18" y="46"/>
                  <a:pt x="18" y="46"/>
                </a:cubicBezTo>
                <a:cubicBezTo>
                  <a:pt x="18" y="46"/>
                  <a:pt x="18" y="46"/>
                  <a:pt x="18" y="46"/>
                </a:cubicBezTo>
                <a:cubicBezTo>
                  <a:pt x="18" y="46"/>
                  <a:pt x="18" y="46"/>
                  <a:pt x="18" y="46"/>
                </a:cubicBezTo>
                <a:cubicBezTo>
                  <a:pt x="17" y="46"/>
                  <a:pt x="17" y="46"/>
                  <a:pt x="17" y="46"/>
                </a:cubicBezTo>
                <a:cubicBezTo>
                  <a:pt x="17" y="46"/>
                  <a:pt x="17" y="46"/>
                  <a:pt x="17" y="46"/>
                </a:cubicBezTo>
                <a:cubicBezTo>
                  <a:pt x="18" y="46"/>
                  <a:pt x="18" y="46"/>
                  <a:pt x="18" y="46"/>
                </a:cubicBezTo>
                <a:cubicBezTo>
                  <a:pt x="18" y="46"/>
                  <a:pt x="18" y="46"/>
                  <a:pt x="18" y="46"/>
                </a:cubicBezTo>
                <a:cubicBezTo>
                  <a:pt x="18" y="46"/>
                  <a:pt x="18" y="46"/>
                  <a:pt x="18" y="46"/>
                </a:cubicBezTo>
                <a:cubicBezTo>
                  <a:pt x="18" y="46"/>
                  <a:pt x="18" y="46"/>
                  <a:pt x="18" y="46"/>
                </a:cubicBezTo>
                <a:cubicBezTo>
                  <a:pt x="19" y="46"/>
                  <a:pt x="19" y="46"/>
                  <a:pt x="19" y="46"/>
                </a:cubicBezTo>
                <a:cubicBezTo>
                  <a:pt x="19" y="46"/>
                  <a:pt x="19" y="46"/>
                  <a:pt x="19" y="46"/>
                </a:cubicBezTo>
                <a:cubicBezTo>
                  <a:pt x="19" y="46"/>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20" y="44"/>
                </a:cubicBezTo>
                <a:cubicBezTo>
                  <a:pt x="20" y="44"/>
                  <a:pt x="20" y="44"/>
                  <a:pt x="20" y="44"/>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1"/>
                </a:cubicBezTo>
                <a:cubicBezTo>
                  <a:pt x="20" y="41"/>
                  <a:pt x="20" y="41"/>
                  <a:pt x="20" y="41"/>
                </a:cubicBezTo>
                <a:cubicBezTo>
                  <a:pt x="20" y="41"/>
                  <a:pt x="20" y="41"/>
                  <a:pt x="20" y="41"/>
                </a:cubicBezTo>
                <a:cubicBezTo>
                  <a:pt x="21" y="41"/>
                  <a:pt x="21" y="41"/>
                  <a:pt x="21" y="41"/>
                </a:cubicBezTo>
                <a:cubicBezTo>
                  <a:pt x="21" y="41"/>
                  <a:pt x="21" y="41"/>
                  <a:pt x="21" y="41"/>
                </a:cubicBezTo>
                <a:cubicBezTo>
                  <a:pt x="21" y="41"/>
                  <a:pt x="21" y="41"/>
                  <a:pt x="21"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0"/>
                  <a:pt x="22" y="40"/>
                </a:cubicBezTo>
                <a:cubicBezTo>
                  <a:pt x="22" y="40"/>
                  <a:pt x="22" y="40"/>
                  <a:pt x="22" y="40"/>
                </a:cubicBezTo>
                <a:cubicBezTo>
                  <a:pt x="22" y="40"/>
                  <a:pt x="22"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39"/>
                  <a:pt x="24" y="39"/>
                  <a:pt x="24" y="39"/>
                </a:cubicBezTo>
                <a:cubicBezTo>
                  <a:pt x="24" y="39"/>
                  <a:pt x="24" y="39"/>
                  <a:pt x="24" y="39"/>
                </a:cubicBezTo>
                <a:cubicBezTo>
                  <a:pt x="24" y="39"/>
                  <a:pt x="24" y="39"/>
                  <a:pt x="24" y="39"/>
                </a:cubicBezTo>
                <a:cubicBezTo>
                  <a:pt x="24" y="38"/>
                  <a:pt x="24" y="38"/>
                  <a:pt x="24" y="38"/>
                </a:cubicBezTo>
                <a:cubicBezTo>
                  <a:pt x="24" y="38"/>
                  <a:pt x="24" y="38"/>
                  <a:pt x="24" y="37"/>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5" y="36"/>
                  <a:pt x="25" y="36"/>
                  <a:pt x="25" y="36"/>
                </a:cubicBezTo>
                <a:cubicBezTo>
                  <a:pt x="25" y="36"/>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6" y="34"/>
                  <a:pt x="26" y="34"/>
                  <a:pt x="26" y="34"/>
                </a:cubicBezTo>
                <a:cubicBezTo>
                  <a:pt x="26" y="34"/>
                  <a:pt x="26" y="34"/>
                  <a:pt x="26" y="34"/>
                </a:cubicBezTo>
                <a:cubicBezTo>
                  <a:pt x="26" y="34"/>
                  <a:pt x="26" y="34"/>
                  <a:pt x="26" y="34"/>
                </a:cubicBezTo>
                <a:cubicBezTo>
                  <a:pt x="26" y="34"/>
                  <a:pt x="26" y="34"/>
                  <a:pt x="26" y="34"/>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5" y="32"/>
                </a:cubicBezTo>
                <a:cubicBezTo>
                  <a:pt x="25" y="32"/>
                  <a:pt x="25" y="32"/>
                  <a:pt x="25" y="31"/>
                </a:cubicBezTo>
                <a:cubicBezTo>
                  <a:pt x="25" y="31"/>
                  <a:pt x="25" y="31"/>
                  <a:pt x="25" y="31"/>
                </a:cubicBezTo>
                <a:cubicBezTo>
                  <a:pt x="25" y="31"/>
                  <a:pt x="25" y="31"/>
                  <a:pt x="25" y="31"/>
                </a:cubicBezTo>
                <a:cubicBezTo>
                  <a:pt x="25" y="31"/>
                  <a:pt x="25" y="31"/>
                  <a:pt x="25"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3" y="31"/>
                  <a:pt x="23" y="31"/>
                  <a:pt x="23" y="31"/>
                </a:cubicBezTo>
                <a:cubicBezTo>
                  <a:pt x="23" y="31"/>
                  <a:pt x="23" y="31"/>
                  <a:pt x="23" y="31"/>
                </a:cubicBezTo>
                <a:cubicBezTo>
                  <a:pt x="23" y="31"/>
                  <a:pt x="23" y="31"/>
                  <a:pt x="23" y="31"/>
                </a:cubicBezTo>
                <a:cubicBezTo>
                  <a:pt x="23" y="31"/>
                  <a:pt x="23" y="31"/>
                  <a:pt x="23" y="31"/>
                </a:cubicBezTo>
                <a:cubicBezTo>
                  <a:pt x="23" y="30"/>
                  <a:pt x="23" y="30"/>
                  <a:pt x="23" y="30"/>
                </a:cubicBezTo>
                <a:cubicBezTo>
                  <a:pt x="23" y="30"/>
                  <a:pt x="22" y="30"/>
                  <a:pt x="22" y="30"/>
                </a:cubicBezTo>
                <a:cubicBezTo>
                  <a:pt x="22" y="30"/>
                  <a:pt x="22" y="30"/>
                  <a:pt x="22" y="30"/>
                </a:cubicBezTo>
                <a:cubicBezTo>
                  <a:pt x="22" y="30"/>
                  <a:pt x="22" y="30"/>
                  <a:pt x="22" y="30"/>
                </a:cubicBezTo>
                <a:cubicBezTo>
                  <a:pt x="22" y="30"/>
                  <a:pt x="22" y="30"/>
                  <a:pt x="22"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0" y="30"/>
                </a:cubicBezTo>
                <a:cubicBezTo>
                  <a:pt x="20" y="30"/>
                  <a:pt x="20" y="30"/>
                  <a:pt x="20" y="30"/>
                </a:cubicBezTo>
                <a:cubicBezTo>
                  <a:pt x="20" y="30"/>
                  <a:pt x="20" y="30"/>
                  <a:pt x="20" y="30"/>
                </a:cubicBezTo>
                <a:cubicBezTo>
                  <a:pt x="20" y="30"/>
                  <a:pt x="20" y="30"/>
                  <a:pt x="20" y="30"/>
                </a:cubicBezTo>
                <a:cubicBezTo>
                  <a:pt x="20" y="30"/>
                  <a:pt x="20" y="29"/>
                  <a:pt x="20" y="29"/>
                </a:cubicBezTo>
                <a:cubicBezTo>
                  <a:pt x="20" y="29"/>
                  <a:pt x="20" y="29"/>
                  <a:pt x="20" y="29"/>
                </a:cubicBezTo>
                <a:cubicBezTo>
                  <a:pt x="20" y="29"/>
                  <a:pt x="20" y="29"/>
                  <a:pt x="20" y="29"/>
                </a:cubicBezTo>
                <a:cubicBezTo>
                  <a:pt x="19" y="29"/>
                  <a:pt x="19" y="29"/>
                  <a:pt x="19" y="29"/>
                </a:cubicBezTo>
                <a:cubicBezTo>
                  <a:pt x="19" y="29"/>
                  <a:pt x="19" y="29"/>
                  <a:pt x="19" y="29"/>
                </a:cubicBezTo>
                <a:cubicBezTo>
                  <a:pt x="19" y="29"/>
                  <a:pt x="19" y="29"/>
                  <a:pt x="19" y="30"/>
                </a:cubicBezTo>
                <a:cubicBezTo>
                  <a:pt x="19" y="30"/>
                  <a:pt x="19" y="30"/>
                  <a:pt x="19" y="30"/>
                </a:cubicBezTo>
                <a:cubicBezTo>
                  <a:pt x="19" y="30"/>
                  <a:pt x="18" y="30"/>
                  <a:pt x="18" y="30"/>
                </a:cubicBezTo>
                <a:cubicBezTo>
                  <a:pt x="18" y="30"/>
                  <a:pt x="18" y="30"/>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8"/>
                  <a:pt x="19" y="28"/>
                </a:cubicBezTo>
                <a:cubicBezTo>
                  <a:pt x="19" y="28"/>
                  <a:pt x="19" y="28"/>
                  <a:pt x="19" y="28"/>
                </a:cubicBezTo>
                <a:cubicBezTo>
                  <a:pt x="19" y="28"/>
                  <a:pt x="19" y="28"/>
                  <a:pt x="19" y="28"/>
                </a:cubicBezTo>
                <a:cubicBezTo>
                  <a:pt x="18" y="28"/>
                  <a:pt x="18" y="28"/>
                  <a:pt x="18" y="28"/>
                </a:cubicBezTo>
                <a:cubicBezTo>
                  <a:pt x="18" y="28"/>
                  <a:pt x="18" y="28"/>
                  <a:pt x="18" y="28"/>
                </a:cubicBezTo>
                <a:cubicBezTo>
                  <a:pt x="18" y="28"/>
                  <a:pt x="18" y="28"/>
                  <a:pt x="18" y="28"/>
                </a:cubicBezTo>
                <a:cubicBezTo>
                  <a:pt x="18" y="28"/>
                  <a:pt x="18" y="28"/>
                  <a:pt x="18" y="28"/>
                </a:cubicBezTo>
                <a:cubicBezTo>
                  <a:pt x="18" y="28"/>
                  <a:pt x="18" y="28"/>
                  <a:pt x="18" y="28"/>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7" y="27"/>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6" y="26"/>
                  <a:pt x="16" y="26"/>
                  <a:pt x="16" y="26"/>
                </a:cubicBezTo>
                <a:cubicBezTo>
                  <a:pt x="16" y="26"/>
                  <a:pt x="16" y="26"/>
                  <a:pt x="16" y="26"/>
                </a:cubicBezTo>
                <a:cubicBezTo>
                  <a:pt x="16" y="26"/>
                  <a:pt x="16" y="26"/>
                  <a:pt x="16" y="26"/>
                </a:cubicBezTo>
                <a:cubicBezTo>
                  <a:pt x="16" y="26"/>
                  <a:pt x="16" y="26"/>
                  <a:pt x="16" y="26"/>
                </a:cubicBezTo>
                <a:cubicBezTo>
                  <a:pt x="16" y="26"/>
                  <a:pt x="16" y="26"/>
                  <a:pt x="16" y="26"/>
                </a:cubicBezTo>
                <a:cubicBezTo>
                  <a:pt x="15" y="26"/>
                  <a:pt x="15" y="26"/>
                  <a:pt x="15" y="26"/>
                </a:cubicBezTo>
                <a:cubicBezTo>
                  <a:pt x="15" y="26"/>
                  <a:pt x="15" y="26"/>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4" y="25"/>
                  <a:pt x="14" y="25"/>
                </a:cubicBezTo>
                <a:cubicBezTo>
                  <a:pt x="14" y="25"/>
                  <a:pt x="14" y="25"/>
                  <a:pt x="14" y="25"/>
                </a:cubicBezTo>
                <a:cubicBezTo>
                  <a:pt x="14" y="25"/>
                  <a:pt x="14" y="25"/>
                  <a:pt x="14" y="25"/>
                </a:cubicBezTo>
                <a:cubicBezTo>
                  <a:pt x="14" y="25"/>
                  <a:pt x="14" y="25"/>
                  <a:pt x="13" y="25"/>
                </a:cubicBezTo>
                <a:cubicBezTo>
                  <a:pt x="14" y="25"/>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2" y="24"/>
                  <a:pt x="12" y="24"/>
                </a:cubicBezTo>
                <a:cubicBezTo>
                  <a:pt x="12" y="24"/>
                  <a:pt x="12" y="24"/>
                  <a:pt x="12" y="24"/>
                </a:cubicBezTo>
                <a:cubicBezTo>
                  <a:pt x="12" y="24"/>
                  <a:pt x="12" y="24"/>
                  <a:pt x="12" y="24"/>
                </a:cubicBezTo>
                <a:cubicBezTo>
                  <a:pt x="12" y="24"/>
                  <a:pt x="12" y="24"/>
                  <a:pt x="12" y="24"/>
                </a:cubicBezTo>
                <a:cubicBezTo>
                  <a:pt x="12" y="24"/>
                  <a:pt x="11" y="24"/>
                  <a:pt x="11" y="24"/>
                </a:cubicBezTo>
                <a:cubicBezTo>
                  <a:pt x="11" y="24"/>
                  <a:pt x="11" y="23"/>
                  <a:pt x="11" y="23"/>
                </a:cubicBezTo>
                <a:cubicBezTo>
                  <a:pt x="11" y="23"/>
                  <a:pt x="11" y="23"/>
                  <a:pt x="11" y="23"/>
                </a:cubicBezTo>
                <a:cubicBezTo>
                  <a:pt x="11"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7" y="25"/>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3"/>
                </a:cubicBezTo>
                <a:cubicBezTo>
                  <a:pt x="6" y="23"/>
                  <a:pt x="6" y="23"/>
                  <a:pt x="6" y="23"/>
                </a:cubicBezTo>
                <a:cubicBezTo>
                  <a:pt x="6" y="23"/>
                  <a:pt x="6" y="23"/>
                  <a:pt x="5" y="23"/>
                </a:cubicBezTo>
                <a:cubicBezTo>
                  <a:pt x="6" y="23"/>
                  <a:pt x="6" y="23"/>
                  <a:pt x="6" y="23"/>
                </a:cubicBezTo>
                <a:cubicBezTo>
                  <a:pt x="6" y="23"/>
                  <a:pt x="6" y="23"/>
                  <a:pt x="6" y="23"/>
                </a:cubicBezTo>
                <a:cubicBezTo>
                  <a:pt x="6" y="23"/>
                  <a:pt x="6" y="23"/>
                  <a:pt x="6" y="23"/>
                </a:cubicBezTo>
                <a:cubicBezTo>
                  <a:pt x="6" y="23"/>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6" y="20"/>
                  <a:pt x="6" y="20"/>
                  <a:pt x="6" y="19"/>
                </a:cubicBezTo>
                <a:cubicBezTo>
                  <a:pt x="6" y="19"/>
                  <a:pt x="6" y="19"/>
                  <a:pt x="6" y="19"/>
                </a:cubicBezTo>
                <a:cubicBezTo>
                  <a:pt x="6" y="19"/>
                  <a:pt x="6" y="19"/>
                  <a:pt x="6" y="19"/>
                </a:cubicBezTo>
                <a:cubicBezTo>
                  <a:pt x="6" y="18"/>
                  <a:pt x="6" y="18"/>
                  <a:pt x="6" y="18"/>
                </a:cubicBezTo>
                <a:cubicBezTo>
                  <a:pt x="6" y="18"/>
                  <a:pt x="6" y="18"/>
                  <a:pt x="6" y="18"/>
                </a:cubicBezTo>
                <a:cubicBezTo>
                  <a:pt x="6" y="18"/>
                  <a:pt x="6" y="18"/>
                  <a:pt x="6" y="18"/>
                </a:cubicBezTo>
                <a:cubicBezTo>
                  <a:pt x="5" y="18"/>
                  <a:pt x="5" y="18"/>
                  <a:pt x="5" y="18"/>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4" y="19"/>
                  <a:pt x="4" y="19"/>
                  <a:pt x="4" y="19"/>
                </a:cubicBezTo>
                <a:cubicBezTo>
                  <a:pt x="4" y="19"/>
                  <a:pt x="4" y="19"/>
                  <a:pt x="4" y="19"/>
                </a:cubicBezTo>
                <a:cubicBezTo>
                  <a:pt x="4" y="19"/>
                  <a:pt x="4" y="19"/>
                  <a:pt x="4" y="19"/>
                </a:cubicBezTo>
                <a:cubicBezTo>
                  <a:pt x="4" y="20"/>
                  <a:pt x="4" y="20"/>
                  <a:pt x="4" y="20"/>
                </a:cubicBezTo>
                <a:cubicBezTo>
                  <a:pt x="4" y="20"/>
                  <a:pt x="4" y="20"/>
                  <a:pt x="4" y="20"/>
                </a:cubicBezTo>
                <a:cubicBezTo>
                  <a:pt x="4" y="20"/>
                  <a:pt x="4" y="20"/>
                  <a:pt x="4" y="20"/>
                </a:cubicBezTo>
                <a:cubicBezTo>
                  <a:pt x="4" y="20"/>
                  <a:pt x="4" y="20"/>
                  <a:pt x="4" y="20"/>
                </a:cubicBezTo>
                <a:cubicBezTo>
                  <a:pt x="4" y="19"/>
                  <a:pt x="4" y="19"/>
                  <a:pt x="4" y="19"/>
                </a:cubicBezTo>
                <a:cubicBezTo>
                  <a:pt x="4" y="19"/>
                  <a:pt x="4"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4"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5" y="17"/>
                  <a:pt x="5" y="17"/>
                </a:cubicBezTo>
                <a:cubicBezTo>
                  <a:pt x="5" y="17"/>
                  <a:pt x="5" y="17"/>
                  <a:pt x="5" y="17"/>
                </a:cubicBezTo>
                <a:cubicBezTo>
                  <a:pt x="5" y="17"/>
                  <a:pt x="5" y="17"/>
                  <a:pt x="5" y="17"/>
                </a:cubicBezTo>
                <a:cubicBezTo>
                  <a:pt x="5" y="17"/>
                  <a:pt x="5" y="17"/>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7" y="15"/>
                  <a:pt x="7" y="15"/>
                  <a:pt x="7" y="15"/>
                </a:cubicBezTo>
                <a:cubicBezTo>
                  <a:pt x="7" y="15"/>
                  <a:pt x="7" y="15"/>
                  <a:pt x="7" y="15"/>
                </a:cubicBezTo>
                <a:cubicBezTo>
                  <a:pt x="7" y="15"/>
                  <a:pt x="7" y="15"/>
                  <a:pt x="7" y="15"/>
                </a:cubicBezTo>
                <a:cubicBezTo>
                  <a:pt x="7" y="15"/>
                  <a:pt x="8" y="15"/>
                  <a:pt x="8" y="15"/>
                </a:cubicBezTo>
                <a:cubicBezTo>
                  <a:pt x="8" y="15"/>
                  <a:pt x="8" y="15"/>
                  <a:pt x="8" y="15"/>
                </a:cubicBezTo>
                <a:cubicBezTo>
                  <a:pt x="8" y="15"/>
                  <a:pt x="8" y="15"/>
                  <a:pt x="8" y="15"/>
                </a:cubicBezTo>
                <a:cubicBezTo>
                  <a:pt x="8" y="15"/>
                  <a:pt x="8" y="15"/>
                  <a:pt x="8" y="15"/>
                </a:cubicBezTo>
                <a:cubicBezTo>
                  <a:pt x="8" y="15"/>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7"/>
                  <a:pt x="8" y="17"/>
                </a:cubicBezTo>
                <a:cubicBezTo>
                  <a:pt x="8" y="17"/>
                  <a:pt x="8" y="17"/>
                  <a:pt x="8" y="17"/>
                </a:cubicBezTo>
                <a:cubicBezTo>
                  <a:pt x="8" y="17"/>
                  <a:pt x="8" y="17"/>
                  <a:pt x="8" y="17"/>
                </a:cubicBezTo>
                <a:cubicBezTo>
                  <a:pt x="8" y="17"/>
                  <a:pt x="8" y="17"/>
                  <a:pt x="8" y="17"/>
                </a:cubicBezTo>
                <a:cubicBezTo>
                  <a:pt x="9" y="17"/>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1" y="13"/>
                  <a:pt x="11" y="13"/>
                </a:cubicBezTo>
                <a:cubicBezTo>
                  <a:pt x="11" y="13"/>
                  <a:pt x="11" y="13"/>
                  <a:pt x="11" y="13"/>
                </a:cubicBezTo>
                <a:cubicBezTo>
                  <a:pt x="11" y="13"/>
                  <a:pt x="11" y="13"/>
                  <a:pt x="11" y="13"/>
                </a:cubicBezTo>
                <a:cubicBezTo>
                  <a:pt x="11" y="13"/>
                  <a:pt x="11" y="13"/>
                  <a:pt x="11" y="13"/>
                </a:cubicBezTo>
                <a:cubicBezTo>
                  <a:pt x="12" y="13"/>
                  <a:pt x="12" y="13"/>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1"/>
                  <a:pt x="12" y="11"/>
                  <a:pt x="12" y="11"/>
                </a:cubicBezTo>
                <a:cubicBezTo>
                  <a:pt x="12" y="11"/>
                  <a:pt x="12" y="11"/>
                  <a:pt x="12" y="11"/>
                </a:cubicBezTo>
                <a:cubicBezTo>
                  <a:pt x="12" y="11"/>
                  <a:pt x="13" y="11"/>
                  <a:pt x="13" y="11"/>
                </a:cubicBezTo>
                <a:cubicBezTo>
                  <a:pt x="13" y="11"/>
                  <a:pt x="13" y="11"/>
                  <a:pt x="13" y="11"/>
                </a:cubicBezTo>
                <a:cubicBezTo>
                  <a:pt x="13" y="11"/>
                  <a:pt x="13" y="10"/>
                  <a:pt x="13" y="10"/>
                </a:cubicBezTo>
                <a:cubicBezTo>
                  <a:pt x="13" y="10"/>
                  <a:pt x="13" y="10"/>
                  <a:pt x="13" y="10"/>
                </a:cubicBezTo>
                <a:cubicBezTo>
                  <a:pt x="13"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5" y="10"/>
                  <a:pt x="15" y="10"/>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6" y="9"/>
                  <a:pt x="16" y="9"/>
                  <a:pt x="16" y="9"/>
                </a:cubicBezTo>
                <a:cubicBezTo>
                  <a:pt x="16" y="9"/>
                  <a:pt x="16" y="9"/>
                  <a:pt x="16" y="9"/>
                </a:cubicBezTo>
                <a:cubicBezTo>
                  <a:pt x="16" y="9"/>
                  <a:pt x="16" y="9"/>
                  <a:pt x="16" y="9"/>
                </a:cubicBezTo>
                <a:cubicBezTo>
                  <a:pt x="16" y="9"/>
                  <a:pt x="16" y="9"/>
                  <a:pt x="16" y="9"/>
                </a:cubicBezTo>
                <a:cubicBezTo>
                  <a:pt x="16" y="9"/>
                  <a:pt x="16" y="9"/>
                  <a:pt x="16" y="9"/>
                </a:cubicBezTo>
                <a:cubicBezTo>
                  <a:pt x="16" y="9"/>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7" y="8"/>
                  <a:pt x="17" y="8"/>
                  <a:pt x="17" y="8"/>
                </a:cubicBezTo>
                <a:cubicBezTo>
                  <a:pt x="17" y="8"/>
                  <a:pt x="17" y="8"/>
                  <a:pt x="17" y="8"/>
                </a:cubicBezTo>
                <a:cubicBezTo>
                  <a:pt x="17" y="8"/>
                  <a:pt x="17" y="8"/>
                  <a:pt x="17" y="8"/>
                </a:cubicBezTo>
                <a:cubicBezTo>
                  <a:pt x="17" y="8"/>
                  <a:pt x="17" y="8"/>
                  <a:pt x="17" y="8"/>
                </a:cubicBezTo>
                <a:cubicBezTo>
                  <a:pt x="17" y="7"/>
                  <a:pt x="17" y="7"/>
                  <a:pt x="17" y="7"/>
                </a:cubicBezTo>
                <a:cubicBezTo>
                  <a:pt x="16" y="7"/>
                  <a:pt x="16" y="7"/>
                  <a:pt x="16" y="7"/>
                </a:cubicBezTo>
                <a:cubicBezTo>
                  <a:pt x="16" y="7"/>
                  <a:pt x="16" y="7"/>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1" y="6"/>
                  <a:pt x="21" y="6"/>
                  <a:pt x="21" y="6"/>
                </a:cubicBezTo>
                <a:cubicBezTo>
                  <a:pt x="21" y="6"/>
                  <a:pt x="21" y="6"/>
                  <a:pt x="21" y="6"/>
                </a:cubicBezTo>
                <a:cubicBezTo>
                  <a:pt x="21" y="6"/>
                  <a:pt x="21" y="5"/>
                  <a:pt x="21" y="5"/>
                </a:cubicBezTo>
                <a:cubicBezTo>
                  <a:pt x="20" y="5"/>
                  <a:pt x="20" y="5"/>
                  <a:pt x="20" y="5"/>
                </a:cubicBezTo>
                <a:cubicBezTo>
                  <a:pt x="20" y="5"/>
                  <a:pt x="20" y="5"/>
                  <a:pt x="20" y="5"/>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9" y="4"/>
                  <a:pt x="19" y="4"/>
                  <a:pt x="19"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8" y="4"/>
                  <a:pt x="18" y="4"/>
                  <a:pt x="18" y="4"/>
                </a:cubicBezTo>
                <a:cubicBezTo>
                  <a:pt x="18" y="4"/>
                  <a:pt x="18" y="4"/>
                  <a:pt x="18" y="4"/>
                </a:cubicBezTo>
                <a:cubicBezTo>
                  <a:pt x="18" y="4"/>
                  <a:pt x="18" y="4"/>
                  <a:pt x="18" y="4"/>
                </a:cubicBezTo>
                <a:cubicBezTo>
                  <a:pt x="18" y="4"/>
                  <a:pt x="18" y="4"/>
                  <a:pt x="18"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5"/>
                  <a:pt x="17" y="5"/>
                  <a:pt x="17" y="5"/>
                </a:cubicBezTo>
                <a:cubicBezTo>
                  <a:pt x="17" y="5"/>
                  <a:pt x="17" y="5"/>
                  <a:pt x="17"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6"/>
                </a:cubicBezTo>
                <a:cubicBezTo>
                  <a:pt x="16" y="6"/>
                  <a:pt x="16" y="6"/>
                  <a:pt x="16" y="6"/>
                </a:cubicBezTo>
                <a:cubicBezTo>
                  <a:pt x="16"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6" y="5"/>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7" y="4"/>
                  <a:pt x="17" y="4"/>
                </a:cubicBezTo>
                <a:cubicBezTo>
                  <a:pt x="17" y="4"/>
                  <a:pt x="17" y="4"/>
                  <a:pt x="17" y="3"/>
                </a:cubicBezTo>
                <a:cubicBezTo>
                  <a:pt x="17" y="3"/>
                  <a:pt x="17" y="3"/>
                  <a:pt x="17" y="3"/>
                </a:cubicBezTo>
                <a:cubicBezTo>
                  <a:pt x="17" y="3"/>
                  <a:pt x="17" y="3"/>
                  <a:pt x="17" y="3"/>
                </a:cubicBezTo>
                <a:cubicBezTo>
                  <a:pt x="17" y="3"/>
                  <a:pt x="17" y="3"/>
                  <a:pt x="17" y="3"/>
                </a:cubicBezTo>
                <a:cubicBezTo>
                  <a:pt x="17"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2"/>
                </a:cubicBezTo>
                <a:cubicBezTo>
                  <a:pt x="18" y="2"/>
                  <a:pt x="18" y="2"/>
                  <a:pt x="18" y="2"/>
                </a:cubicBezTo>
                <a:cubicBezTo>
                  <a:pt x="20" y="2"/>
                  <a:pt x="22" y="1"/>
                  <a:pt x="24" y="1"/>
                </a:cubicBezTo>
                <a:cubicBezTo>
                  <a:pt x="24" y="1"/>
                  <a:pt x="24" y="1"/>
                  <a:pt x="24" y="1"/>
                </a:cubicBezTo>
                <a:cubicBezTo>
                  <a:pt x="24" y="1"/>
                  <a:pt x="24" y="1"/>
                  <a:pt x="24" y="1"/>
                </a:cubicBezTo>
                <a:cubicBezTo>
                  <a:pt x="24" y="1"/>
                  <a:pt x="24" y="1"/>
                  <a:pt x="24" y="1"/>
                </a:cubicBezTo>
                <a:cubicBezTo>
                  <a:pt x="24" y="1"/>
                  <a:pt x="24" y="1"/>
                  <a:pt x="24" y="1"/>
                </a:cubicBezTo>
                <a:cubicBezTo>
                  <a:pt x="24" y="1"/>
                  <a:pt x="24" y="2"/>
                  <a:pt x="24" y="2"/>
                </a:cubicBezTo>
                <a:cubicBezTo>
                  <a:pt x="24" y="2"/>
                  <a:pt x="24" y="2"/>
                  <a:pt x="24" y="2"/>
                </a:cubicBezTo>
                <a:cubicBezTo>
                  <a:pt x="24" y="2"/>
                  <a:pt x="24" y="2"/>
                  <a:pt x="24" y="2"/>
                </a:cubicBezTo>
                <a:cubicBezTo>
                  <a:pt x="24" y="2"/>
                  <a:pt x="24" y="2"/>
                  <a:pt x="24" y="2"/>
                </a:cubicBezTo>
                <a:cubicBezTo>
                  <a:pt x="24" y="2"/>
                  <a:pt x="24" y="2"/>
                  <a:pt x="24" y="2"/>
                </a:cubicBezTo>
                <a:cubicBezTo>
                  <a:pt x="24" y="2"/>
                  <a:pt x="24" y="3"/>
                  <a:pt x="24" y="3"/>
                </a:cubicBezTo>
                <a:cubicBezTo>
                  <a:pt x="24" y="3"/>
                  <a:pt x="24" y="3"/>
                  <a:pt x="24" y="3"/>
                </a:cubicBezTo>
                <a:cubicBezTo>
                  <a:pt x="24" y="3"/>
                  <a:pt x="24" y="3"/>
                  <a:pt x="24" y="3"/>
                </a:cubicBezTo>
                <a:cubicBezTo>
                  <a:pt x="24" y="3"/>
                  <a:pt x="24" y="3"/>
                  <a:pt x="24" y="3"/>
                </a:cubicBezTo>
                <a:cubicBezTo>
                  <a:pt x="24" y="3"/>
                  <a:pt x="24" y="3"/>
                  <a:pt x="24" y="3"/>
                </a:cubicBezTo>
                <a:cubicBezTo>
                  <a:pt x="24" y="3"/>
                  <a:pt x="24" y="4"/>
                  <a:pt x="24" y="4"/>
                </a:cubicBezTo>
                <a:cubicBezTo>
                  <a:pt x="24" y="4"/>
                  <a:pt x="24" y="4"/>
                  <a:pt x="24" y="4"/>
                </a:cubicBezTo>
                <a:cubicBezTo>
                  <a:pt x="25" y="4"/>
                  <a:pt x="25" y="4"/>
                  <a:pt x="25" y="4"/>
                </a:cubicBezTo>
                <a:cubicBezTo>
                  <a:pt x="25" y="4"/>
                  <a:pt x="25" y="4"/>
                  <a:pt x="25" y="4"/>
                </a:cubicBezTo>
                <a:cubicBezTo>
                  <a:pt x="25" y="4"/>
                  <a:pt x="25" y="4"/>
                  <a:pt x="26" y="4"/>
                </a:cubicBezTo>
                <a:cubicBezTo>
                  <a:pt x="26" y="4"/>
                  <a:pt x="26" y="4"/>
                  <a:pt x="26" y="4"/>
                </a:cubicBezTo>
                <a:cubicBezTo>
                  <a:pt x="26" y="4"/>
                  <a:pt x="26" y="4"/>
                  <a:pt x="26" y="4"/>
                </a:cubicBezTo>
                <a:cubicBezTo>
                  <a:pt x="26" y="4"/>
                  <a:pt x="26" y="4"/>
                  <a:pt x="26" y="4"/>
                </a:cubicBezTo>
                <a:cubicBezTo>
                  <a:pt x="26" y="4"/>
                  <a:pt x="26" y="4"/>
                  <a:pt x="26" y="3"/>
                </a:cubicBezTo>
                <a:cubicBezTo>
                  <a:pt x="26" y="3"/>
                  <a:pt x="26" y="3"/>
                  <a:pt x="26" y="3"/>
                </a:cubicBezTo>
                <a:cubicBezTo>
                  <a:pt x="26" y="3"/>
                  <a:pt x="26" y="3"/>
                  <a:pt x="26" y="3"/>
                </a:cubicBezTo>
                <a:cubicBezTo>
                  <a:pt x="26" y="3"/>
                  <a:pt x="26" y="3"/>
                  <a:pt x="26" y="3"/>
                </a:cubicBezTo>
                <a:cubicBezTo>
                  <a:pt x="26" y="3"/>
                  <a:pt x="26" y="3"/>
                  <a:pt x="26" y="3"/>
                </a:cubicBezTo>
                <a:cubicBezTo>
                  <a:pt x="26" y="3"/>
                  <a:pt x="27" y="3"/>
                  <a:pt x="27" y="3"/>
                </a:cubicBezTo>
                <a:cubicBezTo>
                  <a:pt x="27" y="3"/>
                  <a:pt x="27" y="3"/>
                  <a:pt x="27" y="3"/>
                </a:cubicBezTo>
                <a:cubicBezTo>
                  <a:pt x="27" y="3"/>
                  <a:pt x="27" y="3"/>
                  <a:pt x="27" y="3"/>
                </a:cubicBezTo>
                <a:cubicBezTo>
                  <a:pt x="27" y="3"/>
                  <a:pt x="27" y="3"/>
                  <a:pt x="27" y="3"/>
                </a:cubicBezTo>
                <a:cubicBezTo>
                  <a:pt x="27" y="3"/>
                  <a:pt x="27" y="3"/>
                  <a:pt x="27" y="3"/>
                </a:cubicBezTo>
                <a:cubicBezTo>
                  <a:pt x="27" y="3"/>
                  <a:pt x="27" y="3"/>
                  <a:pt x="28" y="3"/>
                </a:cubicBezTo>
                <a:cubicBezTo>
                  <a:pt x="28" y="3"/>
                  <a:pt x="28" y="3"/>
                  <a:pt x="28" y="3"/>
                </a:cubicBezTo>
                <a:cubicBezTo>
                  <a:pt x="28" y="3"/>
                  <a:pt x="28" y="3"/>
                  <a:pt x="28" y="3"/>
                </a:cubicBezTo>
                <a:cubicBezTo>
                  <a:pt x="28" y="3"/>
                  <a:pt x="28" y="2"/>
                  <a:pt x="28" y="2"/>
                </a:cubicBezTo>
                <a:cubicBezTo>
                  <a:pt x="28" y="2"/>
                  <a:pt x="28" y="2"/>
                  <a:pt x="28"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1"/>
                  <a:pt x="29" y="1"/>
                  <a:pt x="29" y="1"/>
                </a:cubicBezTo>
                <a:cubicBezTo>
                  <a:pt x="29" y="1"/>
                  <a:pt x="29" y="1"/>
                  <a:pt x="29" y="1"/>
                </a:cubicBezTo>
                <a:cubicBezTo>
                  <a:pt x="29" y="1"/>
                  <a:pt x="29" y="1"/>
                  <a:pt x="29" y="1"/>
                </a:cubicBezTo>
                <a:cubicBezTo>
                  <a:pt x="30" y="1"/>
                  <a:pt x="30" y="1"/>
                  <a:pt x="30" y="0"/>
                </a:cubicBezTo>
                <a:cubicBezTo>
                  <a:pt x="30" y="0"/>
                  <a:pt x="30" y="0"/>
                  <a:pt x="30" y="0"/>
                </a:cubicBezTo>
                <a:cubicBezTo>
                  <a:pt x="33" y="1"/>
                  <a:pt x="37" y="1"/>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1" y="3"/>
                </a:cubicBezTo>
                <a:cubicBezTo>
                  <a:pt x="41" y="3"/>
                  <a:pt x="41" y="3"/>
                  <a:pt x="41" y="3"/>
                </a:cubicBezTo>
                <a:cubicBezTo>
                  <a:pt x="41" y="3"/>
                  <a:pt x="41" y="4"/>
                  <a:pt x="41" y="4"/>
                </a:cubicBezTo>
                <a:cubicBezTo>
                  <a:pt x="41" y="4"/>
                  <a:pt x="41" y="4"/>
                  <a:pt x="41" y="4"/>
                </a:cubicBezTo>
                <a:cubicBezTo>
                  <a:pt x="41" y="4"/>
                  <a:pt x="41" y="4"/>
                  <a:pt x="41" y="4"/>
                </a:cubicBezTo>
                <a:cubicBezTo>
                  <a:pt x="41" y="4"/>
                  <a:pt x="41" y="4"/>
                  <a:pt x="41" y="4"/>
                </a:cubicBezTo>
                <a:cubicBezTo>
                  <a:pt x="40" y="4"/>
                  <a:pt x="40" y="4"/>
                  <a:pt x="40" y="4"/>
                </a:cubicBezTo>
                <a:cubicBezTo>
                  <a:pt x="40" y="4"/>
                  <a:pt x="40" y="4"/>
                  <a:pt x="40" y="4"/>
                </a:cubicBezTo>
                <a:cubicBezTo>
                  <a:pt x="40" y="4"/>
                  <a:pt x="40" y="4"/>
                  <a:pt x="40" y="4"/>
                </a:cubicBezTo>
                <a:cubicBezTo>
                  <a:pt x="40" y="4"/>
                  <a:pt x="40"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0" y="5"/>
                  <a:pt x="40" y="5"/>
                  <a:pt x="40" y="5"/>
                </a:cubicBezTo>
                <a:cubicBezTo>
                  <a:pt x="40" y="5"/>
                  <a:pt x="40" y="5"/>
                  <a:pt x="40" y="5"/>
                </a:cubicBezTo>
                <a:cubicBezTo>
                  <a:pt x="40" y="5"/>
                  <a:pt x="40" y="5"/>
                  <a:pt x="40" y="5"/>
                </a:cubicBezTo>
                <a:cubicBezTo>
                  <a:pt x="40" y="5"/>
                  <a:pt x="40" y="5"/>
                  <a:pt x="40" y="6"/>
                </a:cubicBezTo>
                <a:cubicBezTo>
                  <a:pt x="40" y="6"/>
                  <a:pt x="40" y="6"/>
                  <a:pt x="40" y="6"/>
                </a:cubicBezTo>
                <a:cubicBezTo>
                  <a:pt x="40" y="6"/>
                  <a:pt x="40" y="6"/>
                  <a:pt x="40" y="6"/>
                </a:cubicBezTo>
                <a:cubicBezTo>
                  <a:pt x="40" y="6"/>
                  <a:pt x="40" y="6"/>
                  <a:pt x="40" y="6"/>
                </a:cubicBezTo>
                <a:cubicBezTo>
                  <a:pt x="40" y="6"/>
                  <a:pt x="40" y="6"/>
                  <a:pt x="40"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8" y="6"/>
                </a:cubicBezTo>
                <a:cubicBezTo>
                  <a:pt x="38" y="6"/>
                  <a:pt x="38" y="6"/>
                  <a:pt x="38" y="6"/>
                </a:cubicBezTo>
                <a:cubicBezTo>
                  <a:pt x="38" y="6"/>
                  <a:pt x="38" y="7"/>
                  <a:pt x="38" y="7"/>
                </a:cubicBezTo>
                <a:cubicBezTo>
                  <a:pt x="38" y="7"/>
                  <a:pt x="38" y="7"/>
                  <a:pt x="38" y="7"/>
                </a:cubicBezTo>
                <a:cubicBezTo>
                  <a:pt x="38" y="7"/>
                  <a:pt x="38" y="7"/>
                  <a:pt x="38" y="7"/>
                </a:cubicBezTo>
                <a:cubicBezTo>
                  <a:pt x="37" y="7"/>
                  <a:pt x="37" y="7"/>
                  <a:pt x="37" y="7"/>
                </a:cubicBezTo>
                <a:cubicBezTo>
                  <a:pt x="38" y="7"/>
                  <a:pt x="38" y="7"/>
                  <a:pt x="38" y="7"/>
                </a:cubicBezTo>
                <a:cubicBezTo>
                  <a:pt x="38" y="8"/>
                  <a:pt x="38" y="8"/>
                  <a:pt x="38" y="8"/>
                </a:cubicBezTo>
                <a:cubicBezTo>
                  <a:pt x="39" y="8"/>
                  <a:pt x="39" y="8"/>
                  <a:pt x="39" y="9"/>
                </a:cubicBezTo>
                <a:cubicBezTo>
                  <a:pt x="39" y="9"/>
                  <a:pt x="39"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1" y="10"/>
                  <a:pt x="41" y="10"/>
                  <a:pt x="41" y="10"/>
                </a:cubicBezTo>
                <a:cubicBezTo>
                  <a:pt x="41" y="10"/>
                  <a:pt x="41" y="10"/>
                  <a:pt x="41" y="10"/>
                </a:cubicBezTo>
                <a:cubicBezTo>
                  <a:pt x="41" y="10"/>
                  <a:pt x="41" y="10"/>
                  <a:pt x="41" y="10"/>
                </a:cubicBezTo>
                <a:cubicBezTo>
                  <a:pt x="41" y="10"/>
                  <a:pt x="41" y="10"/>
                  <a:pt x="41" y="9"/>
                </a:cubicBezTo>
                <a:cubicBezTo>
                  <a:pt x="41" y="9"/>
                  <a:pt x="41" y="9"/>
                  <a:pt x="41" y="9"/>
                </a:cubicBezTo>
                <a:cubicBezTo>
                  <a:pt x="41" y="9"/>
                  <a:pt x="41" y="9"/>
                  <a:pt x="41" y="9"/>
                </a:cubicBezTo>
                <a:cubicBezTo>
                  <a:pt x="41" y="9"/>
                  <a:pt x="42" y="9"/>
                  <a:pt x="42" y="9"/>
                </a:cubicBezTo>
                <a:cubicBezTo>
                  <a:pt x="42" y="9"/>
                  <a:pt x="42" y="9"/>
                  <a:pt x="42" y="9"/>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4" y="11"/>
                  <a:pt x="44" y="11"/>
                  <a:pt x="44" y="11"/>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5" y="12"/>
                  <a:pt x="45" y="12"/>
                  <a:pt x="45" y="12"/>
                </a:cubicBezTo>
                <a:cubicBezTo>
                  <a:pt x="45" y="12"/>
                  <a:pt x="45" y="12"/>
                  <a:pt x="45" y="12"/>
                </a:cubicBezTo>
                <a:cubicBezTo>
                  <a:pt x="45" y="12"/>
                  <a:pt x="45" y="12"/>
                  <a:pt x="45" y="12"/>
                </a:cubicBezTo>
                <a:cubicBezTo>
                  <a:pt x="45" y="12"/>
                  <a:pt x="45" y="12"/>
                  <a:pt x="45" y="11"/>
                </a:cubicBezTo>
                <a:cubicBezTo>
                  <a:pt x="45" y="11"/>
                  <a:pt x="45" y="11"/>
                  <a:pt x="45" y="11"/>
                </a:cubicBezTo>
                <a:cubicBezTo>
                  <a:pt x="45" y="11"/>
                  <a:pt x="45" y="11"/>
                  <a:pt x="45" y="11"/>
                </a:cubicBezTo>
                <a:cubicBezTo>
                  <a:pt x="45" y="10"/>
                  <a:pt x="45" y="10"/>
                  <a:pt x="45" y="10"/>
                </a:cubicBezTo>
                <a:cubicBezTo>
                  <a:pt x="45" y="10"/>
                  <a:pt x="45" y="10"/>
                  <a:pt x="45" y="10"/>
                </a:cubicBezTo>
                <a:cubicBezTo>
                  <a:pt x="45" y="10"/>
                  <a:pt x="45" y="10"/>
                  <a:pt x="45"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1"/>
                  <a:pt x="45" y="11"/>
                  <a:pt x="45" y="11"/>
                </a:cubicBezTo>
                <a:cubicBezTo>
                  <a:pt x="45" y="11"/>
                  <a:pt x="45" y="11"/>
                  <a:pt x="45" y="11"/>
                </a:cubicBezTo>
                <a:cubicBezTo>
                  <a:pt x="45" y="11"/>
                  <a:pt x="45"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0"/>
                  <a:pt x="47" y="10"/>
                  <a:pt x="47" y="10"/>
                </a:cubicBezTo>
                <a:cubicBezTo>
                  <a:pt x="47" y="10"/>
                  <a:pt x="46" y="9"/>
                  <a:pt x="46" y="9"/>
                </a:cubicBezTo>
                <a:cubicBezTo>
                  <a:pt x="46" y="9"/>
                  <a:pt x="46" y="9"/>
                  <a:pt x="46" y="9"/>
                </a:cubicBezTo>
                <a:cubicBezTo>
                  <a:pt x="46" y="9"/>
                  <a:pt x="46" y="9"/>
                  <a:pt x="46" y="9"/>
                </a:cubicBezTo>
                <a:cubicBezTo>
                  <a:pt x="46" y="9"/>
                  <a:pt x="46" y="9"/>
                  <a:pt x="46" y="9"/>
                </a:cubicBezTo>
                <a:cubicBezTo>
                  <a:pt x="46" y="8"/>
                  <a:pt x="46" y="8"/>
                  <a:pt x="46" y="8"/>
                </a:cubicBezTo>
                <a:cubicBezTo>
                  <a:pt x="46" y="8"/>
                  <a:pt x="46" y="8"/>
                  <a:pt x="46" y="8"/>
                </a:cubicBezTo>
                <a:cubicBezTo>
                  <a:pt x="46" y="8"/>
                  <a:pt x="46" y="8"/>
                  <a:pt x="46" y="8"/>
                </a:cubicBezTo>
                <a:cubicBezTo>
                  <a:pt x="46" y="8"/>
                  <a:pt x="46" y="8"/>
                  <a:pt x="47" y="8"/>
                </a:cubicBezTo>
                <a:cubicBezTo>
                  <a:pt x="47" y="8"/>
                  <a:pt x="47" y="9"/>
                  <a:pt x="47" y="9"/>
                </a:cubicBezTo>
                <a:cubicBezTo>
                  <a:pt x="47" y="9"/>
                  <a:pt x="47" y="9"/>
                  <a:pt x="47" y="9"/>
                </a:cubicBezTo>
                <a:cubicBezTo>
                  <a:pt x="47" y="9"/>
                  <a:pt x="47" y="9"/>
                  <a:pt x="47" y="9"/>
                </a:cubicBezTo>
                <a:cubicBezTo>
                  <a:pt x="47" y="9"/>
                  <a:pt x="47" y="9"/>
                  <a:pt x="47" y="9"/>
                </a:cubicBezTo>
                <a:cubicBezTo>
                  <a:pt x="47" y="9"/>
                  <a:pt x="47" y="9"/>
                  <a:pt x="47" y="9"/>
                </a:cubicBezTo>
                <a:cubicBezTo>
                  <a:pt x="47" y="9"/>
                  <a:pt x="47" y="9"/>
                  <a:pt x="48" y="9"/>
                </a:cubicBezTo>
                <a:cubicBezTo>
                  <a:pt x="48" y="9"/>
                  <a:pt x="48" y="9"/>
                  <a:pt x="48" y="9"/>
                </a:cubicBezTo>
                <a:cubicBezTo>
                  <a:pt x="48" y="9"/>
                  <a:pt x="48" y="9"/>
                  <a:pt x="48" y="10"/>
                </a:cubicBezTo>
                <a:cubicBezTo>
                  <a:pt x="48" y="10"/>
                  <a:pt x="48" y="10"/>
                  <a:pt x="48" y="10"/>
                </a:cubicBezTo>
                <a:cubicBezTo>
                  <a:pt x="48" y="10"/>
                  <a:pt x="48" y="10"/>
                  <a:pt x="48"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1"/>
                  <a:pt x="47" y="11"/>
                </a:cubicBezTo>
                <a:cubicBezTo>
                  <a:pt x="47" y="11"/>
                  <a:pt x="47" y="11"/>
                  <a:pt x="47" y="11"/>
                </a:cubicBezTo>
                <a:cubicBezTo>
                  <a:pt x="47" y="11"/>
                  <a:pt x="47" y="11"/>
                  <a:pt x="47" y="11"/>
                </a:cubicBezTo>
                <a:cubicBezTo>
                  <a:pt x="48" y="11"/>
                  <a:pt x="48" y="11"/>
                  <a:pt x="48" y="11"/>
                </a:cubicBezTo>
                <a:cubicBezTo>
                  <a:pt x="48" y="11"/>
                  <a:pt x="48" y="11"/>
                  <a:pt x="48" y="11"/>
                </a:cubicBezTo>
                <a:cubicBezTo>
                  <a:pt x="48" y="11"/>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50" y="12"/>
                  <a:pt x="50" y="12"/>
                </a:cubicBezTo>
                <a:cubicBezTo>
                  <a:pt x="50" y="12"/>
                  <a:pt x="50" y="12"/>
                  <a:pt x="50" y="12"/>
                </a:cubicBezTo>
                <a:cubicBezTo>
                  <a:pt x="50" y="12"/>
                  <a:pt x="50" y="12"/>
                  <a:pt x="50" y="12"/>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8" y="14"/>
                  <a:pt x="48" y="14"/>
                </a:cubicBezTo>
                <a:cubicBezTo>
                  <a:pt x="48" y="14"/>
                  <a:pt x="48" y="14"/>
                  <a:pt x="48" y="14"/>
                </a:cubicBezTo>
                <a:cubicBezTo>
                  <a:pt x="48" y="14"/>
                  <a:pt x="48" y="14"/>
                  <a:pt x="48" y="14"/>
                </a:cubicBezTo>
                <a:cubicBezTo>
                  <a:pt x="48" y="14"/>
                  <a:pt x="48" y="14"/>
                  <a:pt x="48" y="14"/>
                </a:cubicBezTo>
                <a:cubicBezTo>
                  <a:pt x="48" y="14"/>
                  <a:pt x="48" y="14"/>
                  <a:pt x="48" y="13"/>
                </a:cubicBezTo>
                <a:cubicBezTo>
                  <a:pt x="48" y="13"/>
                  <a:pt x="48" y="13"/>
                  <a:pt x="48" y="13"/>
                </a:cubicBezTo>
                <a:cubicBezTo>
                  <a:pt x="48" y="13"/>
                  <a:pt x="48" y="13"/>
                  <a:pt x="48" y="13"/>
                </a:cubicBezTo>
                <a:cubicBezTo>
                  <a:pt x="48" y="14"/>
                  <a:pt x="48" y="14"/>
                  <a:pt x="48" y="14"/>
                </a:cubicBezTo>
                <a:cubicBezTo>
                  <a:pt x="48" y="14"/>
                  <a:pt x="48"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3"/>
                  <a:pt x="46" y="13"/>
                  <a:pt x="46" y="13"/>
                </a:cubicBezTo>
                <a:cubicBezTo>
                  <a:pt x="46" y="13"/>
                  <a:pt x="46" y="13"/>
                  <a:pt x="46" y="13"/>
                </a:cubicBezTo>
                <a:cubicBezTo>
                  <a:pt x="46" y="13"/>
                  <a:pt x="46" y="13"/>
                  <a:pt x="46" y="13"/>
                </a:cubicBezTo>
                <a:cubicBezTo>
                  <a:pt x="46" y="13"/>
                  <a:pt x="46" y="13"/>
                  <a:pt x="46"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3" y="12"/>
                  <a:pt x="43" y="12"/>
                </a:cubicBezTo>
                <a:cubicBezTo>
                  <a:pt x="43" y="12"/>
                  <a:pt x="43" y="12"/>
                  <a:pt x="43" y="12"/>
                </a:cubicBezTo>
                <a:cubicBezTo>
                  <a:pt x="43" y="12"/>
                  <a:pt x="43" y="12"/>
                  <a:pt x="43" y="11"/>
                </a:cubicBezTo>
                <a:cubicBezTo>
                  <a:pt x="43" y="11"/>
                  <a:pt x="43" y="11"/>
                  <a:pt x="43" y="11"/>
                </a:cubicBezTo>
                <a:cubicBezTo>
                  <a:pt x="43" y="11"/>
                  <a:pt x="43" y="11"/>
                  <a:pt x="43" y="11"/>
                </a:cubicBezTo>
                <a:cubicBezTo>
                  <a:pt x="43" y="11"/>
                  <a:pt x="43" y="11"/>
                  <a:pt x="43" y="12"/>
                </a:cubicBezTo>
                <a:cubicBezTo>
                  <a:pt x="42" y="12"/>
                  <a:pt x="42" y="12"/>
                  <a:pt x="42" y="12"/>
                </a:cubicBezTo>
                <a:cubicBezTo>
                  <a:pt x="42" y="12"/>
                  <a:pt x="42" y="12"/>
                  <a:pt x="42" y="12"/>
                </a:cubicBezTo>
                <a:cubicBezTo>
                  <a:pt x="42" y="12"/>
                  <a:pt x="42" y="12"/>
                  <a:pt x="42" y="12"/>
                </a:cubicBezTo>
                <a:cubicBezTo>
                  <a:pt x="42" y="12"/>
                  <a:pt x="42" y="12"/>
                  <a:pt x="42" y="12"/>
                </a:cubicBezTo>
                <a:cubicBezTo>
                  <a:pt x="41" y="12"/>
                  <a:pt x="41" y="12"/>
                  <a:pt x="41" y="12"/>
                </a:cubicBezTo>
                <a:cubicBezTo>
                  <a:pt x="41" y="12"/>
                  <a:pt x="41" y="12"/>
                  <a:pt x="41" y="12"/>
                </a:cubicBezTo>
                <a:cubicBezTo>
                  <a:pt x="41" y="12"/>
                  <a:pt x="41"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8" y="12"/>
                  <a:pt x="38" y="12"/>
                </a:cubicBezTo>
                <a:cubicBezTo>
                  <a:pt x="38" y="12"/>
                  <a:pt x="38" y="12"/>
                  <a:pt x="38" y="12"/>
                </a:cubicBezTo>
                <a:cubicBezTo>
                  <a:pt x="38" y="12"/>
                  <a:pt x="38" y="12"/>
                  <a:pt x="38" y="13"/>
                </a:cubicBezTo>
                <a:cubicBezTo>
                  <a:pt x="38" y="13"/>
                  <a:pt x="38" y="13"/>
                  <a:pt x="38" y="13"/>
                </a:cubicBezTo>
                <a:cubicBezTo>
                  <a:pt x="38" y="13"/>
                  <a:pt x="38" y="13"/>
                  <a:pt x="38" y="13"/>
                </a:cubicBezTo>
                <a:cubicBezTo>
                  <a:pt x="38" y="13"/>
                  <a:pt x="38"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5"/>
                  <a:pt x="37" y="15"/>
                  <a:pt x="37" y="15"/>
                </a:cubicBezTo>
                <a:cubicBezTo>
                  <a:pt x="37" y="15"/>
                  <a:pt x="37"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5" y="15"/>
                </a:cubicBezTo>
                <a:cubicBezTo>
                  <a:pt x="35" y="15"/>
                  <a:pt x="35" y="15"/>
                  <a:pt x="35" y="15"/>
                </a:cubicBezTo>
                <a:cubicBezTo>
                  <a:pt x="35" y="16"/>
                  <a:pt x="35" y="16"/>
                  <a:pt x="35" y="16"/>
                </a:cubicBezTo>
                <a:cubicBezTo>
                  <a:pt x="35" y="16"/>
                  <a:pt x="35" y="16"/>
                  <a:pt x="35" y="16"/>
                </a:cubicBezTo>
                <a:cubicBezTo>
                  <a:pt x="35" y="16"/>
                  <a:pt x="35" y="16"/>
                  <a:pt x="35" y="16"/>
                </a:cubicBezTo>
                <a:cubicBezTo>
                  <a:pt x="35" y="16"/>
                  <a:pt x="35" y="16"/>
                  <a:pt x="35" y="16"/>
                </a:cubicBezTo>
                <a:cubicBezTo>
                  <a:pt x="35" y="16"/>
                  <a:pt x="35" y="16"/>
                  <a:pt x="35" y="16"/>
                </a:cubicBezTo>
                <a:cubicBezTo>
                  <a:pt x="35" y="17"/>
                  <a:pt x="35" y="17"/>
                  <a:pt x="35" y="17"/>
                </a:cubicBezTo>
                <a:cubicBezTo>
                  <a:pt x="35" y="17"/>
                  <a:pt x="35" y="17"/>
                  <a:pt x="35" y="17"/>
                </a:cubicBezTo>
                <a:cubicBezTo>
                  <a:pt x="35" y="17"/>
                  <a:pt x="35" y="17"/>
                  <a:pt x="35" y="17"/>
                </a:cubicBezTo>
                <a:cubicBezTo>
                  <a:pt x="34" y="17"/>
                  <a:pt x="34" y="17"/>
                  <a:pt x="34" y="17"/>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5" y="20"/>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4" y="21"/>
                  <a:pt x="34" y="21"/>
                </a:cubicBezTo>
                <a:cubicBezTo>
                  <a:pt x="34" y="21"/>
                  <a:pt x="34" y="21"/>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5" y="22"/>
                </a:cubicBezTo>
                <a:cubicBezTo>
                  <a:pt x="35" y="22"/>
                  <a:pt x="35" y="22"/>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6" y="23"/>
                  <a:pt x="36" y="24"/>
                </a:cubicBezTo>
                <a:cubicBezTo>
                  <a:pt x="36" y="24"/>
                  <a:pt x="36" y="24"/>
                  <a:pt x="36" y="24"/>
                </a:cubicBezTo>
                <a:cubicBezTo>
                  <a:pt x="36" y="24"/>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7" y="25"/>
                  <a:pt x="37" y="25"/>
                  <a:pt x="37" y="25"/>
                </a:cubicBezTo>
                <a:cubicBezTo>
                  <a:pt x="37" y="25"/>
                  <a:pt x="37" y="25"/>
                  <a:pt x="37" y="25"/>
                </a:cubicBezTo>
                <a:cubicBezTo>
                  <a:pt x="37" y="25"/>
                  <a:pt x="37" y="26"/>
                  <a:pt x="37" y="26"/>
                </a:cubicBezTo>
                <a:cubicBezTo>
                  <a:pt x="37" y="26"/>
                  <a:pt x="37"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6"/>
                  <a:pt x="42" y="26"/>
                  <a:pt x="43" y="26"/>
                </a:cubicBezTo>
                <a:cubicBezTo>
                  <a:pt x="43" y="26"/>
                  <a:pt x="43" y="26"/>
                  <a:pt x="43" y="26"/>
                </a:cubicBezTo>
                <a:cubicBezTo>
                  <a:pt x="43" y="26"/>
                  <a:pt x="43" y="26"/>
                  <a:pt x="43" y="26"/>
                </a:cubicBezTo>
                <a:cubicBezTo>
                  <a:pt x="43" y="26"/>
                  <a:pt x="43" y="26"/>
                  <a:pt x="43" y="26"/>
                </a:cubicBezTo>
                <a:cubicBezTo>
                  <a:pt x="43" y="26"/>
                  <a:pt x="43" y="26"/>
                  <a:pt x="43" y="26"/>
                </a:cubicBezTo>
                <a:cubicBezTo>
                  <a:pt x="44" y="26"/>
                  <a:pt x="44" y="26"/>
                  <a:pt x="44" y="26"/>
                </a:cubicBezTo>
                <a:cubicBezTo>
                  <a:pt x="44" y="26"/>
                  <a:pt x="44" y="26"/>
                  <a:pt x="44" y="26"/>
                </a:cubicBezTo>
                <a:cubicBezTo>
                  <a:pt x="44" y="26"/>
                  <a:pt x="44" y="26"/>
                  <a:pt x="44" y="26"/>
                </a:cubicBezTo>
                <a:cubicBezTo>
                  <a:pt x="45" y="26"/>
                  <a:pt x="45" y="26"/>
                  <a:pt x="45" y="26"/>
                </a:cubicBezTo>
                <a:cubicBezTo>
                  <a:pt x="45" y="26"/>
                  <a:pt x="45" y="26"/>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6" y="27"/>
                  <a:pt x="46" y="27"/>
                  <a:pt x="46" y="27"/>
                </a:cubicBezTo>
                <a:cubicBezTo>
                  <a:pt x="46" y="27"/>
                  <a:pt x="46" y="27"/>
                  <a:pt x="46" y="27"/>
                </a:cubicBezTo>
                <a:cubicBezTo>
                  <a:pt x="46" y="27"/>
                  <a:pt x="46" y="27"/>
                  <a:pt x="46" y="27"/>
                </a:cubicBezTo>
                <a:cubicBezTo>
                  <a:pt x="46" y="27"/>
                  <a:pt x="47" y="28"/>
                  <a:pt x="47" y="28"/>
                </a:cubicBezTo>
                <a:cubicBezTo>
                  <a:pt x="47" y="28"/>
                  <a:pt x="46" y="28"/>
                  <a:pt x="46" y="28"/>
                </a:cubicBezTo>
                <a:cubicBezTo>
                  <a:pt x="46" y="28"/>
                  <a:pt x="46" y="28"/>
                  <a:pt x="46" y="28"/>
                </a:cubicBezTo>
                <a:cubicBezTo>
                  <a:pt x="46" y="28"/>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30"/>
                  <a:pt x="46" y="30"/>
                </a:cubicBezTo>
                <a:cubicBezTo>
                  <a:pt x="46" y="30"/>
                  <a:pt x="46" y="30"/>
                  <a:pt x="46" y="30"/>
                </a:cubicBezTo>
                <a:cubicBezTo>
                  <a:pt x="46" y="30"/>
                  <a:pt x="46" y="30"/>
                  <a:pt x="46" y="30"/>
                </a:cubicBezTo>
                <a:cubicBezTo>
                  <a:pt x="46" y="30"/>
                  <a:pt x="47" y="30"/>
                  <a:pt x="47" y="30"/>
                </a:cubicBezTo>
                <a:cubicBezTo>
                  <a:pt x="47" y="30"/>
                  <a:pt x="47" y="30"/>
                  <a:pt x="47" y="30"/>
                </a:cubicBezTo>
                <a:cubicBezTo>
                  <a:pt x="47" y="30"/>
                  <a:pt x="47" y="30"/>
                  <a:pt x="47" y="30"/>
                </a:cubicBezTo>
                <a:cubicBezTo>
                  <a:pt x="47" y="30"/>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2"/>
                  <a:pt x="47"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3"/>
                  <a:pt x="48" y="33"/>
                  <a:pt x="48" y="33"/>
                </a:cubicBezTo>
                <a:cubicBezTo>
                  <a:pt x="48" y="33"/>
                  <a:pt x="48" y="33"/>
                  <a:pt x="48" y="33"/>
                </a:cubicBezTo>
                <a:cubicBezTo>
                  <a:pt x="48" y="33"/>
                  <a:pt x="48" y="34"/>
                  <a:pt x="48" y="34"/>
                </a:cubicBezTo>
                <a:cubicBezTo>
                  <a:pt x="48" y="34"/>
                  <a:pt x="48" y="34"/>
                  <a:pt x="48" y="34"/>
                </a:cubicBezTo>
                <a:cubicBezTo>
                  <a:pt x="48" y="34"/>
                  <a:pt x="48" y="34"/>
                  <a:pt x="48" y="34"/>
                </a:cubicBezTo>
                <a:cubicBezTo>
                  <a:pt x="48" y="34"/>
                  <a:pt x="48" y="34"/>
                  <a:pt x="48" y="34"/>
                </a:cubicBezTo>
                <a:cubicBezTo>
                  <a:pt x="48" y="34"/>
                  <a:pt x="48" y="34"/>
                  <a:pt x="48" y="34"/>
                </a:cubicBezTo>
                <a:cubicBezTo>
                  <a:pt x="48" y="34"/>
                  <a:pt x="48" y="35"/>
                  <a:pt x="48" y="35"/>
                </a:cubicBezTo>
                <a:cubicBezTo>
                  <a:pt x="48" y="35"/>
                  <a:pt x="48" y="35"/>
                  <a:pt x="48" y="35"/>
                </a:cubicBezTo>
                <a:cubicBezTo>
                  <a:pt x="48" y="35"/>
                  <a:pt x="48" y="35"/>
                  <a:pt x="48" y="35"/>
                </a:cubicBezTo>
                <a:cubicBezTo>
                  <a:pt x="48" y="35"/>
                  <a:pt x="48" y="35"/>
                  <a:pt x="48" y="35"/>
                </a:cubicBezTo>
                <a:cubicBezTo>
                  <a:pt x="48" y="35"/>
                  <a:pt x="48" y="35"/>
                  <a:pt x="48" y="35"/>
                </a:cubicBezTo>
                <a:cubicBezTo>
                  <a:pt x="47" y="35"/>
                  <a:pt x="47" y="35"/>
                  <a:pt x="47" y="35"/>
                </a:cubicBezTo>
                <a:cubicBezTo>
                  <a:pt x="47" y="35"/>
                  <a:pt x="47" y="35"/>
                  <a:pt x="47" y="36"/>
                </a:cubicBezTo>
                <a:cubicBezTo>
                  <a:pt x="47" y="36"/>
                  <a:pt x="47" y="36"/>
                  <a:pt x="47" y="36"/>
                </a:cubicBezTo>
                <a:cubicBezTo>
                  <a:pt x="47" y="36"/>
                  <a:pt x="47" y="36"/>
                  <a:pt x="47" y="36"/>
                </a:cubicBezTo>
                <a:cubicBezTo>
                  <a:pt x="47" y="36"/>
                  <a:pt x="47" y="36"/>
                  <a:pt x="47" y="36"/>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6" y="37"/>
                  <a:pt x="46" y="37"/>
                  <a:pt x="46" y="37"/>
                </a:cubicBezTo>
                <a:cubicBezTo>
                  <a:pt x="46" y="37"/>
                  <a:pt x="46" y="37"/>
                  <a:pt x="46" y="37"/>
                </a:cubicBezTo>
                <a:cubicBezTo>
                  <a:pt x="46" y="37"/>
                  <a:pt x="46" y="37"/>
                  <a:pt x="46" y="37"/>
                </a:cubicBezTo>
                <a:cubicBezTo>
                  <a:pt x="46" y="37"/>
                  <a:pt x="46" y="37"/>
                  <a:pt x="46" y="37"/>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1"/>
                  <a:pt x="47" y="41"/>
                </a:cubicBezTo>
                <a:cubicBezTo>
                  <a:pt x="47" y="41"/>
                  <a:pt x="47" y="41"/>
                  <a:pt x="47" y="41"/>
                </a:cubicBezTo>
                <a:cubicBezTo>
                  <a:pt x="47" y="41"/>
                  <a:pt x="47" y="41"/>
                  <a:pt x="47" y="41"/>
                </a:cubicBezTo>
                <a:cubicBezTo>
                  <a:pt x="46" y="41"/>
                  <a:pt x="46" y="41"/>
                  <a:pt x="46" y="41"/>
                </a:cubicBezTo>
                <a:cubicBezTo>
                  <a:pt x="46" y="43"/>
                  <a:pt x="46" y="43"/>
                  <a:pt x="46" y="43"/>
                </a:cubicBezTo>
                <a:cubicBezTo>
                  <a:pt x="47" y="43"/>
                  <a:pt x="47" y="43"/>
                  <a:pt x="47" y="43"/>
                </a:cubicBezTo>
                <a:cubicBezTo>
                  <a:pt x="47" y="43"/>
                  <a:pt x="47" y="43"/>
                  <a:pt x="47" y="44"/>
                </a:cubicBezTo>
                <a:cubicBezTo>
                  <a:pt x="47" y="44"/>
                  <a:pt x="47" y="44"/>
                  <a:pt x="47" y="44"/>
                </a:cubicBezTo>
                <a:cubicBezTo>
                  <a:pt x="47" y="44"/>
                  <a:pt x="47" y="44"/>
                  <a:pt x="47" y="44"/>
                </a:cubicBezTo>
                <a:cubicBezTo>
                  <a:pt x="47" y="44"/>
                  <a:pt x="47" y="45"/>
                  <a:pt x="47" y="45"/>
                </a:cubicBezTo>
                <a:cubicBezTo>
                  <a:pt x="47" y="45"/>
                  <a:pt x="47" y="45"/>
                  <a:pt x="46" y="45"/>
                </a:cubicBezTo>
                <a:cubicBezTo>
                  <a:pt x="46" y="45"/>
                  <a:pt x="46" y="45"/>
                  <a:pt x="46" y="45"/>
                </a:cubicBezTo>
                <a:cubicBezTo>
                  <a:pt x="46" y="45"/>
                  <a:pt x="46" y="45"/>
                  <a:pt x="46" y="45"/>
                </a:cubicBezTo>
                <a:cubicBezTo>
                  <a:pt x="46" y="45"/>
                  <a:pt x="46" y="45"/>
                  <a:pt x="46" y="45"/>
                </a:cubicBezTo>
                <a:cubicBezTo>
                  <a:pt x="46" y="45"/>
                  <a:pt x="46" y="45"/>
                  <a:pt x="46" y="46"/>
                </a:cubicBezTo>
                <a:cubicBezTo>
                  <a:pt x="46" y="46"/>
                  <a:pt x="46" y="46"/>
                  <a:pt x="46" y="46"/>
                </a:cubicBezTo>
                <a:cubicBezTo>
                  <a:pt x="46" y="46"/>
                  <a:pt x="46" y="46"/>
                  <a:pt x="46" y="46"/>
                </a:cubicBezTo>
                <a:cubicBezTo>
                  <a:pt x="46" y="46"/>
                  <a:pt x="47" y="46"/>
                  <a:pt x="47" y="46"/>
                </a:cubicBezTo>
                <a:cubicBezTo>
                  <a:pt x="47" y="46"/>
                  <a:pt x="47" y="46"/>
                  <a:pt x="47" y="46"/>
                </a:cubicBezTo>
                <a:cubicBezTo>
                  <a:pt x="47" y="46"/>
                  <a:pt x="47" y="46"/>
                  <a:pt x="47" y="46"/>
                </a:cubicBezTo>
                <a:cubicBezTo>
                  <a:pt x="47" y="46"/>
                  <a:pt x="48" y="46"/>
                  <a:pt x="48" y="46"/>
                </a:cubicBezTo>
                <a:cubicBezTo>
                  <a:pt x="48" y="46"/>
                  <a:pt x="48" y="46"/>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50" y="45"/>
                </a:cubicBezTo>
                <a:cubicBezTo>
                  <a:pt x="50" y="45"/>
                  <a:pt x="50" y="45"/>
                  <a:pt x="50" y="45"/>
                </a:cubicBezTo>
                <a:cubicBezTo>
                  <a:pt x="50" y="45"/>
                  <a:pt x="50" y="45"/>
                  <a:pt x="50" y="45"/>
                </a:cubicBezTo>
                <a:cubicBezTo>
                  <a:pt x="50" y="44"/>
                  <a:pt x="50" y="44"/>
                  <a:pt x="50" y="44"/>
                </a:cubicBezTo>
                <a:cubicBezTo>
                  <a:pt x="50" y="44"/>
                  <a:pt x="50" y="44"/>
                  <a:pt x="51" y="44"/>
                </a:cubicBezTo>
                <a:cubicBezTo>
                  <a:pt x="51" y="44"/>
                  <a:pt x="51" y="44"/>
                  <a:pt x="51" y="44"/>
                </a:cubicBezTo>
                <a:cubicBezTo>
                  <a:pt x="51" y="44"/>
                  <a:pt x="51" y="44"/>
                  <a:pt x="51" y="44"/>
                </a:cubicBezTo>
                <a:cubicBezTo>
                  <a:pt x="51" y="44"/>
                  <a:pt x="51" y="44"/>
                  <a:pt x="51" y="44"/>
                </a:cubicBezTo>
                <a:cubicBezTo>
                  <a:pt x="51" y="44"/>
                  <a:pt x="51" y="44"/>
                  <a:pt x="51" y="44"/>
                </a:cubicBezTo>
                <a:cubicBezTo>
                  <a:pt x="52" y="44"/>
                  <a:pt x="52" y="43"/>
                  <a:pt x="52" y="43"/>
                </a:cubicBezTo>
                <a:cubicBezTo>
                  <a:pt x="52" y="43"/>
                  <a:pt x="52" y="43"/>
                  <a:pt x="52" y="43"/>
                </a:cubicBezTo>
                <a:cubicBezTo>
                  <a:pt x="52" y="43"/>
                  <a:pt x="52" y="43"/>
                  <a:pt x="52" y="43"/>
                </a:cubicBezTo>
                <a:cubicBezTo>
                  <a:pt x="52" y="43"/>
                  <a:pt x="52" y="43"/>
                  <a:pt x="52" y="43"/>
                </a:cubicBezTo>
                <a:cubicBezTo>
                  <a:pt x="52" y="42"/>
                  <a:pt x="52" y="42"/>
                  <a:pt x="52" y="42"/>
                </a:cubicBezTo>
                <a:cubicBezTo>
                  <a:pt x="52" y="42"/>
                  <a:pt x="51" y="42"/>
                  <a:pt x="51" y="42"/>
                </a:cubicBezTo>
                <a:cubicBezTo>
                  <a:pt x="51" y="42"/>
                  <a:pt x="51"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3" y="41"/>
                  <a:pt x="53" y="41"/>
                </a:cubicBezTo>
                <a:cubicBezTo>
                  <a:pt x="53" y="41"/>
                  <a:pt x="53" y="40"/>
                  <a:pt x="53" y="40"/>
                </a:cubicBezTo>
                <a:cubicBezTo>
                  <a:pt x="53" y="40"/>
                  <a:pt x="53" y="40"/>
                  <a:pt x="53" y="40"/>
                </a:cubicBezTo>
                <a:cubicBezTo>
                  <a:pt x="53" y="40"/>
                  <a:pt x="53" y="40"/>
                  <a:pt x="53" y="40"/>
                </a:cubicBezTo>
                <a:cubicBezTo>
                  <a:pt x="53" y="40"/>
                  <a:pt x="53" y="40"/>
                  <a:pt x="53" y="40"/>
                </a:cubicBezTo>
                <a:cubicBezTo>
                  <a:pt x="53" y="40"/>
                  <a:pt x="53" y="40"/>
                  <a:pt x="53" y="40"/>
                </a:cubicBezTo>
                <a:cubicBezTo>
                  <a:pt x="53" y="39"/>
                  <a:pt x="53" y="39"/>
                  <a:pt x="53" y="39"/>
                </a:cubicBezTo>
                <a:cubicBezTo>
                  <a:pt x="53" y="39"/>
                  <a:pt x="53" y="39"/>
                  <a:pt x="53" y="39"/>
                </a:cubicBezTo>
                <a:cubicBezTo>
                  <a:pt x="53" y="39"/>
                  <a:pt x="53" y="39"/>
                  <a:pt x="53" y="39"/>
                </a:cubicBezTo>
                <a:cubicBezTo>
                  <a:pt x="53" y="39"/>
                  <a:pt x="53" y="39"/>
                  <a:pt x="53" y="39"/>
                </a:cubicBezTo>
                <a:cubicBezTo>
                  <a:pt x="53" y="39"/>
                  <a:pt x="54" y="39"/>
                  <a:pt x="54" y="39"/>
                </a:cubicBezTo>
                <a:cubicBezTo>
                  <a:pt x="54" y="39"/>
                  <a:pt x="54" y="38"/>
                  <a:pt x="54" y="38"/>
                </a:cubicBezTo>
                <a:cubicBezTo>
                  <a:pt x="54" y="38"/>
                  <a:pt x="54" y="38"/>
                  <a:pt x="54" y="38"/>
                </a:cubicBezTo>
                <a:cubicBezTo>
                  <a:pt x="54" y="38"/>
                  <a:pt x="54" y="38"/>
                  <a:pt x="54" y="38"/>
                </a:cubicBezTo>
                <a:cubicBezTo>
                  <a:pt x="54" y="38"/>
                  <a:pt x="54" y="38"/>
                  <a:pt x="54" y="38"/>
                </a:cubicBezTo>
                <a:cubicBezTo>
                  <a:pt x="54" y="37"/>
                  <a:pt x="54" y="37"/>
                  <a:pt x="55" y="37"/>
                </a:cubicBezTo>
                <a:cubicBezTo>
                  <a:pt x="55" y="37"/>
                  <a:pt x="55" y="37"/>
                  <a:pt x="55" y="37"/>
                </a:cubicBezTo>
                <a:cubicBezTo>
                  <a:pt x="55" y="37"/>
                  <a:pt x="55" y="37"/>
                  <a:pt x="55" y="37"/>
                </a:cubicBezTo>
                <a:cubicBezTo>
                  <a:pt x="55" y="36"/>
                  <a:pt x="55" y="36"/>
                  <a:pt x="55" y="36"/>
                </a:cubicBezTo>
                <a:cubicBezTo>
                  <a:pt x="55" y="36"/>
                  <a:pt x="55" y="36"/>
                  <a:pt x="55" y="36"/>
                </a:cubicBezTo>
                <a:cubicBezTo>
                  <a:pt x="55" y="36"/>
                  <a:pt x="55" y="35"/>
                  <a:pt x="55" y="35"/>
                </a:cubicBezTo>
                <a:cubicBezTo>
                  <a:pt x="55" y="35"/>
                  <a:pt x="55" y="35"/>
                  <a:pt x="55" y="35"/>
                </a:cubicBezTo>
                <a:cubicBezTo>
                  <a:pt x="55" y="35"/>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6" y="34"/>
                  <a:pt x="56" y="34"/>
                  <a:pt x="56" y="34"/>
                </a:cubicBezTo>
                <a:cubicBezTo>
                  <a:pt x="56" y="34"/>
                  <a:pt x="56" y="34"/>
                  <a:pt x="56" y="34"/>
                </a:cubicBezTo>
                <a:cubicBezTo>
                  <a:pt x="56" y="34"/>
                  <a:pt x="56" y="33"/>
                  <a:pt x="56" y="33"/>
                </a:cubicBezTo>
                <a:cubicBezTo>
                  <a:pt x="56" y="32"/>
                  <a:pt x="56" y="32"/>
                  <a:pt x="56" y="32"/>
                </a:cubicBezTo>
                <a:cubicBezTo>
                  <a:pt x="56" y="31"/>
                  <a:pt x="56" y="31"/>
                  <a:pt x="56" y="31"/>
                </a:cubicBezTo>
                <a:cubicBezTo>
                  <a:pt x="56" y="31"/>
                  <a:pt x="56" y="31"/>
                  <a:pt x="56" y="31"/>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29"/>
                  <a:pt x="56" y="29"/>
                  <a:pt x="56" y="29"/>
                </a:cubicBezTo>
                <a:cubicBezTo>
                  <a:pt x="56" y="29"/>
                  <a:pt x="56" y="29"/>
                  <a:pt x="56" y="29"/>
                </a:cubicBezTo>
                <a:cubicBezTo>
                  <a:pt x="56" y="29"/>
                  <a:pt x="56" y="29"/>
                  <a:pt x="56" y="29"/>
                </a:cubicBezTo>
                <a:cubicBezTo>
                  <a:pt x="56" y="29"/>
                  <a:pt x="56" y="29"/>
                  <a:pt x="56" y="28"/>
                </a:cubicBezTo>
                <a:cubicBezTo>
                  <a:pt x="56" y="28"/>
                  <a:pt x="56" y="28"/>
                  <a:pt x="56" y="28"/>
                </a:cubicBezTo>
                <a:cubicBezTo>
                  <a:pt x="56" y="28"/>
                  <a:pt x="56" y="28"/>
                  <a:pt x="56" y="28"/>
                </a:cubicBezTo>
                <a:cubicBezTo>
                  <a:pt x="56" y="28"/>
                  <a:pt x="56" y="28"/>
                  <a:pt x="56" y="28"/>
                </a:cubicBezTo>
                <a:cubicBezTo>
                  <a:pt x="56" y="28"/>
                  <a:pt x="56" y="28"/>
                  <a:pt x="56" y="28"/>
                </a:cubicBezTo>
                <a:cubicBezTo>
                  <a:pt x="56" y="28"/>
                  <a:pt x="56" y="27"/>
                  <a:pt x="56" y="27"/>
                </a:cubicBezTo>
                <a:cubicBezTo>
                  <a:pt x="56" y="27"/>
                  <a:pt x="56" y="27"/>
                  <a:pt x="56" y="27"/>
                </a:cubicBezTo>
                <a:cubicBezTo>
                  <a:pt x="56" y="27"/>
                  <a:pt x="56" y="27"/>
                  <a:pt x="56" y="27"/>
                </a:cubicBezTo>
                <a:cubicBezTo>
                  <a:pt x="56" y="27"/>
                  <a:pt x="56" y="27"/>
                  <a:pt x="56" y="27"/>
                </a:cubicBezTo>
                <a:cubicBezTo>
                  <a:pt x="56" y="26"/>
                  <a:pt x="56" y="26"/>
                  <a:pt x="56" y="26"/>
                </a:cubicBezTo>
                <a:cubicBezTo>
                  <a:pt x="56" y="26"/>
                  <a:pt x="56" y="26"/>
                  <a:pt x="56" y="26"/>
                </a:cubicBezTo>
                <a:cubicBezTo>
                  <a:pt x="57" y="26"/>
                  <a:pt x="57" y="26"/>
                  <a:pt x="57" y="26"/>
                </a:cubicBezTo>
                <a:cubicBezTo>
                  <a:pt x="57" y="25"/>
                  <a:pt x="57" y="25"/>
                  <a:pt x="57" y="25"/>
                </a:cubicBezTo>
                <a:cubicBezTo>
                  <a:pt x="57" y="25"/>
                  <a:pt x="57" y="25"/>
                  <a:pt x="57" y="25"/>
                </a:cubicBezTo>
                <a:cubicBezTo>
                  <a:pt x="57" y="25"/>
                  <a:pt x="57" y="24"/>
                  <a:pt x="56" y="24"/>
                </a:cubicBezTo>
                <a:cubicBezTo>
                  <a:pt x="56" y="24"/>
                  <a:pt x="56" y="24"/>
                  <a:pt x="56" y="24"/>
                </a:cubicBezTo>
                <a:cubicBezTo>
                  <a:pt x="56" y="24"/>
                  <a:pt x="56" y="24"/>
                  <a:pt x="56" y="24"/>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1"/>
                  <a:pt x="55" y="21"/>
                  <a:pt x="55" y="21"/>
                </a:cubicBezTo>
                <a:cubicBezTo>
                  <a:pt x="55" y="21"/>
                  <a:pt x="55" y="21"/>
                  <a:pt x="55" y="21"/>
                </a:cubicBezTo>
                <a:cubicBezTo>
                  <a:pt x="55" y="21"/>
                  <a:pt x="55" y="21"/>
                  <a:pt x="55" y="21"/>
                </a:cubicBezTo>
                <a:cubicBezTo>
                  <a:pt x="54" y="21"/>
                  <a:pt x="54" y="21"/>
                  <a:pt x="54" y="21"/>
                </a:cubicBezTo>
                <a:cubicBezTo>
                  <a:pt x="54" y="21"/>
                  <a:pt x="54" y="21"/>
                  <a:pt x="54" y="21"/>
                </a:cubicBezTo>
                <a:cubicBezTo>
                  <a:pt x="54" y="20"/>
                  <a:pt x="54" y="20"/>
                  <a:pt x="54" y="20"/>
                </a:cubicBezTo>
                <a:cubicBezTo>
                  <a:pt x="54" y="20"/>
                  <a:pt x="54" y="20"/>
                  <a:pt x="54" y="20"/>
                </a:cubicBezTo>
                <a:cubicBezTo>
                  <a:pt x="54" y="19"/>
                  <a:pt x="54" y="19"/>
                  <a:pt x="54" y="19"/>
                </a:cubicBezTo>
                <a:cubicBezTo>
                  <a:pt x="54" y="19"/>
                  <a:pt x="54" y="19"/>
                  <a:pt x="54" y="19"/>
                </a:cubicBezTo>
                <a:cubicBezTo>
                  <a:pt x="54" y="19"/>
                  <a:pt x="54" y="19"/>
                  <a:pt x="53" y="19"/>
                </a:cubicBezTo>
                <a:cubicBezTo>
                  <a:pt x="53" y="19"/>
                  <a:pt x="53" y="19"/>
                  <a:pt x="53" y="19"/>
                </a:cubicBezTo>
                <a:cubicBezTo>
                  <a:pt x="53" y="19"/>
                  <a:pt x="53" y="19"/>
                  <a:pt x="53" y="19"/>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2" y="17"/>
                </a:cubicBezTo>
                <a:cubicBezTo>
                  <a:pt x="52" y="17"/>
                  <a:pt x="52" y="17"/>
                  <a:pt x="52" y="17"/>
                </a:cubicBezTo>
                <a:cubicBezTo>
                  <a:pt x="52" y="16"/>
                  <a:pt x="52" y="16"/>
                  <a:pt x="52" y="16"/>
                </a:cubicBezTo>
                <a:cubicBezTo>
                  <a:pt x="52" y="16"/>
                  <a:pt x="51" y="16"/>
                  <a:pt x="51" y="15"/>
                </a:cubicBezTo>
                <a:cubicBezTo>
                  <a:pt x="51" y="15"/>
                  <a:pt x="51" y="15"/>
                  <a:pt x="51" y="15"/>
                </a:cubicBezTo>
                <a:cubicBezTo>
                  <a:pt x="51" y="15"/>
                  <a:pt x="51" y="15"/>
                  <a:pt x="51" y="15"/>
                </a:cubicBezTo>
                <a:cubicBezTo>
                  <a:pt x="52" y="15"/>
                  <a:pt x="52" y="15"/>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3" y="17"/>
                  <a:pt x="53" y="17"/>
                </a:cubicBezTo>
                <a:cubicBezTo>
                  <a:pt x="53" y="17"/>
                  <a:pt x="53" y="17"/>
                  <a:pt x="53" y="17"/>
                </a:cubicBezTo>
                <a:cubicBezTo>
                  <a:pt x="53" y="17"/>
                  <a:pt x="53" y="17"/>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20"/>
                </a:cubicBezTo>
                <a:cubicBezTo>
                  <a:pt x="54" y="20"/>
                  <a:pt x="54" y="20"/>
                  <a:pt x="54" y="20"/>
                </a:cubicBezTo>
                <a:cubicBezTo>
                  <a:pt x="54" y="20"/>
                  <a:pt x="54" y="20"/>
                  <a:pt x="54" y="20"/>
                </a:cubicBezTo>
                <a:cubicBezTo>
                  <a:pt x="54" y="20"/>
                  <a:pt x="54" y="20"/>
                  <a:pt x="54" y="20"/>
                </a:cubicBezTo>
                <a:cubicBezTo>
                  <a:pt x="54" y="20"/>
                  <a:pt x="54" y="20"/>
                  <a:pt x="54" y="20"/>
                </a:cubicBezTo>
                <a:cubicBezTo>
                  <a:pt x="54" y="20"/>
                  <a:pt x="54" y="20"/>
                  <a:pt x="55" y="20"/>
                </a:cubicBezTo>
                <a:cubicBezTo>
                  <a:pt x="55" y="20"/>
                  <a:pt x="55" y="20"/>
                  <a:pt x="55" y="20"/>
                </a:cubicBezTo>
                <a:cubicBezTo>
                  <a:pt x="55" y="20"/>
                  <a:pt x="55" y="20"/>
                  <a:pt x="55" y="20"/>
                </a:cubicBezTo>
                <a:cubicBezTo>
                  <a:pt x="55" y="21"/>
                  <a:pt x="55" y="21"/>
                  <a:pt x="55" y="21"/>
                </a:cubicBezTo>
                <a:cubicBezTo>
                  <a:pt x="55" y="21"/>
                  <a:pt x="55" y="21"/>
                  <a:pt x="55" y="21"/>
                </a:cubicBezTo>
                <a:cubicBezTo>
                  <a:pt x="55" y="21"/>
                  <a:pt x="55" y="21"/>
                  <a:pt x="55" y="21"/>
                </a:cubicBezTo>
                <a:cubicBezTo>
                  <a:pt x="55" y="21"/>
                  <a:pt x="55" y="21"/>
                  <a:pt x="55" y="22"/>
                </a:cubicBezTo>
                <a:cubicBezTo>
                  <a:pt x="55" y="22"/>
                  <a:pt x="55" y="22"/>
                  <a:pt x="56" y="22"/>
                </a:cubicBezTo>
                <a:cubicBezTo>
                  <a:pt x="56" y="22"/>
                  <a:pt x="56" y="22"/>
                  <a:pt x="56" y="22"/>
                </a:cubicBezTo>
                <a:cubicBezTo>
                  <a:pt x="56" y="22"/>
                  <a:pt x="56" y="22"/>
                  <a:pt x="56" y="22"/>
                </a:cubicBezTo>
                <a:cubicBezTo>
                  <a:pt x="56" y="21"/>
                  <a:pt x="55" y="20"/>
                  <a:pt x="55" y="20"/>
                </a:cubicBezTo>
                <a:cubicBezTo>
                  <a:pt x="55" y="19"/>
                  <a:pt x="55" y="19"/>
                  <a:pt x="55" y="19"/>
                </a:cubicBezTo>
                <a:close/>
                <a:moveTo>
                  <a:pt x="39" y="3"/>
                </a:moveTo>
                <a:cubicBezTo>
                  <a:pt x="39" y="3"/>
                  <a:pt x="39" y="3"/>
                  <a:pt x="38" y="3"/>
                </a:cubicBezTo>
                <a:cubicBezTo>
                  <a:pt x="38" y="3"/>
                  <a:pt x="38" y="3"/>
                  <a:pt x="38" y="3"/>
                </a:cubicBezTo>
                <a:cubicBezTo>
                  <a:pt x="38" y="3"/>
                  <a:pt x="38" y="3"/>
                  <a:pt x="38" y="3"/>
                </a:cubicBezTo>
                <a:cubicBezTo>
                  <a:pt x="38" y="3"/>
                  <a:pt x="39" y="3"/>
                  <a:pt x="39" y="3"/>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8" y="4"/>
                  <a:pt x="38" y="4"/>
                  <a:pt x="38" y="4"/>
                </a:cubicBezTo>
                <a:cubicBezTo>
                  <a:pt x="38" y="4"/>
                  <a:pt x="38" y="4"/>
                  <a:pt x="38" y="4"/>
                </a:cubicBezTo>
                <a:cubicBezTo>
                  <a:pt x="38" y="4"/>
                  <a:pt x="38" y="4"/>
                  <a:pt x="38" y="4"/>
                </a:cubicBezTo>
                <a:cubicBezTo>
                  <a:pt x="38" y="5"/>
                  <a:pt x="38" y="5"/>
                  <a:pt x="38" y="5"/>
                </a:cubicBezTo>
                <a:cubicBezTo>
                  <a:pt x="39" y="5"/>
                  <a:pt x="39" y="5"/>
                  <a:pt x="39" y="5"/>
                </a:cubicBezTo>
                <a:cubicBezTo>
                  <a:pt x="39" y="5"/>
                  <a:pt x="39" y="5"/>
                  <a:pt x="39"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39" y="4"/>
                  <a:pt x="39" y="4"/>
                  <a:pt x="39" y="4"/>
                </a:cubicBezTo>
                <a:cubicBezTo>
                  <a:pt x="39" y="4"/>
                  <a:pt x="39" y="4"/>
                  <a:pt x="39" y="4"/>
                </a:cubicBezTo>
                <a:cubicBezTo>
                  <a:pt x="39" y="4"/>
                  <a:pt x="39" y="4"/>
                  <a:pt x="39" y="4"/>
                </a:cubicBezTo>
                <a:cubicBezTo>
                  <a:pt x="39" y="4"/>
                  <a:pt x="39" y="4"/>
                  <a:pt x="39" y="4"/>
                </a:cubicBezTo>
                <a:cubicBezTo>
                  <a:pt x="40" y="4"/>
                  <a:pt x="40" y="4"/>
                  <a:pt x="40" y="4"/>
                </a:cubicBezTo>
                <a:cubicBezTo>
                  <a:pt x="40" y="4"/>
                  <a:pt x="40" y="4"/>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39" y="3"/>
                  <a:pt x="39" y="3"/>
                  <a:pt x="39" y="3"/>
                </a:cubicBezTo>
                <a:cubicBezTo>
                  <a:pt x="39" y="3"/>
                  <a:pt x="39" y="3"/>
                  <a:pt x="39" y="3"/>
                </a:cubicBezTo>
                <a:cubicBezTo>
                  <a:pt x="39" y="3"/>
                  <a:pt x="39" y="3"/>
                  <a:pt x="39" y="3"/>
                </a:cubicBezTo>
                <a:cubicBezTo>
                  <a:pt x="39" y="3"/>
                  <a:pt x="39" y="3"/>
                  <a:pt x="39" y="3"/>
                </a:cubicBezTo>
                <a:close/>
                <a:moveTo>
                  <a:pt x="37" y="3"/>
                </a:moveTo>
                <a:cubicBezTo>
                  <a:pt x="37" y="3"/>
                  <a:pt x="37" y="3"/>
                  <a:pt x="37" y="3"/>
                </a:cubicBezTo>
                <a:cubicBezTo>
                  <a:pt x="37" y="3"/>
                  <a:pt x="37" y="3"/>
                  <a:pt x="37" y="3"/>
                </a:cubicBezTo>
                <a:cubicBezTo>
                  <a:pt x="37" y="3"/>
                  <a:pt x="37" y="3"/>
                  <a:pt x="37" y="3"/>
                </a:cubicBezTo>
                <a:cubicBezTo>
                  <a:pt x="37" y="3"/>
                  <a:pt x="37" y="3"/>
                  <a:pt x="37" y="3"/>
                </a:cubicBezTo>
                <a:cubicBezTo>
                  <a:pt x="37" y="3"/>
                  <a:pt x="37" y="3"/>
                  <a:pt x="37"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7" y="5"/>
                </a:cubicBezTo>
                <a:cubicBezTo>
                  <a:pt x="37" y="5"/>
                  <a:pt x="37" y="5"/>
                  <a:pt x="37" y="5"/>
                </a:cubicBezTo>
                <a:cubicBezTo>
                  <a:pt x="37" y="5"/>
                  <a:pt x="37" y="5"/>
                  <a:pt x="37" y="5"/>
                </a:cubicBezTo>
                <a:cubicBezTo>
                  <a:pt x="37" y="5"/>
                  <a:pt x="37" y="5"/>
                  <a:pt x="37" y="5"/>
                </a:cubicBezTo>
                <a:cubicBezTo>
                  <a:pt x="37" y="5"/>
                  <a:pt x="38" y="5"/>
                  <a:pt x="38" y="5"/>
                </a:cubicBezTo>
                <a:cubicBezTo>
                  <a:pt x="38" y="5"/>
                  <a:pt x="38" y="5"/>
                  <a:pt x="38" y="5"/>
                </a:cubicBezTo>
                <a:cubicBezTo>
                  <a:pt x="38" y="5"/>
                  <a:pt x="38" y="4"/>
                  <a:pt x="38" y="4"/>
                </a:cubicBezTo>
                <a:cubicBezTo>
                  <a:pt x="38" y="4"/>
                  <a:pt x="38" y="4"/>
                  <a:pt x="38" y="4"/>
                </a:cubicBezTo>
                <a:cubicBezTo>
                  <a:pt x="38" y="4"/>
                  <a:pt x="38" y="4"/>
                  <a:pt x="38" y="4"/>
                </a:cubicBezTo>
                <a:cubicBezTo>
                  <a:pt x="38" y="4"/>
                  <a:pt x="38" y="4"/>
                  <a:pt x="38" y="4"/>
                </a:cubicBezTo>
                <a:cubicBezTo>
                  <a:pt x="38" y="4"/>
                  <a:pt x="38" y="4"/>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2"/>
                  <a:pt x="38" y="2"/>
                </a:cubicBezTo>
                <a:cubicBezTo>
                  <a:pt x="38" y="2"/>
                  <a:pt x="38"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6" y="2"/>
                  <a:pt x="36" y="2"/>
                  <a:pt x="36" y="2"/>
                </a:cubicBezTo>
                <a:cubicBezTo>
                  <a:pt x="36" y="2"/>
                  <a:pt x="36" y="2"/>
                  <a:pt x="36" y="2"/>
                </a:cubicBezTo>
                <a:cubicBezTo>
                  <a:pt x="36" y="2"/>
                  <a:pt x="36" y="2"/>
                  <a:pt x="36" y="2"/>
                </a:cubicBezTo>
                <a:cubicBezTo>
                  <a:pt x="36" y="2"/>
                  <a:pt x="36" y="2"/>
                  <a:pt x="36" y="3"/>
                </a:cubicBezTo>
                <a:cubicBezTo>
                  <a:pt x="36" y="3"/>
                  <a:pt x="36" y="3"/>
                  <a:pt x="36" y="3"/>
                </a:cubicBezTo>
                <a:cubicBezTo>
                  <a:pt x="37" y="3"/>
                  <a:pt x="37" y="3"/>
                  <a:pt x="37" y="3"/>
                </a:cubicBezTo>
                <a:cubicBezTo>
                  <a:pt x="37" y="3"/>
                  <a:pt x="37" y="3"/>
                  <a:pt x="37" y="3"/>
                </a:cubicBezTo>
                <a:close/>
                <a:moveTo>
                  <a:pt x="55" y="38"/>
                </a:moveTo>
                <a:cubicBezTo>
                  <a:pt x="56" y="38"/>
                  <a:pt x="56" y="38"/>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5" y="38"/>
                  <a:pt x="55" y="38"/>
                </a:cubicBezTo>
                <a:cubicBezTo>
                  <a:pt x="55" y="38"/>
                  <a:pt x="55" y="38"/>
                  <a:pt x="55" y="38"/>
                </a:cubicBezTo>
                <a:cubicBezTo>
                  <a:pt x="55" y="38"/>
                  <a:pt x="54" y="38"/>
                  <a:pt x="54" y="38"/>
                </a:cubicBezTo>
                <a:cubicBezTo>
                  <a:pt x="54" y="38"/>
                  <a:pt x="54" y="38"/>
                  <a:pt x="54" y="38"/>
                </a:cubicBezTo>
                <a:cubicBezTo>
                  <a:pt x="54" y="38"/>
                  <a:pt x="54" y="38"/>
                  <a:pt x="54" y="38"/>
                </a:cubicBezTo>
                <a:cubicBezTo>
                  <a:pt x="54" y="38"/>
                  <a:pt x="54" y="39"/>
                  <a:pt x="54" y="39"/>
                </a:cubicBezTo>
                <a:cubicBezTo>
                  <a:pt x="54" y="39"/>
                  <a:pt x="54" y="39"/>
                  <a:pt x="54" y="39"/>
                </a:cubicBezTo>
                <a:cubicBezTo>
                  <a:pt x="54" y="39"/>
                  <a:pt x="54" y="39"/>
                  <a:pt x="54" y="39"/>
                </a:cubicBezTo>
                <a:cubicBezTo>
                  <a:pt x="54" y="39"/>
                  <a:pt x="54" y="39"/>
                  <a:pt x="54" y="39"/>
                </a:cubicBezTo>
                <a:cubicBezTo>
                  <a:pt x="54" y="40"/>
                  <a:pt x="54" y="40"/>
                  <a:pt x="54" y="40"/>
                </a:cubicBezTo>
                <a:cubicBezTo>
                  <a:pt x="54" y="40"/>
                  <a:pt x="54" y="41"/>
                  <a:pt x="54" y="41"/>
                </a:cubicBezTo>
                <a:cubicBezTo>
                  <a:pt x="54" y="41"/>
                  <a:pt x="54" y="41"/>
                  <a:pt x="54" y="41"/>
                </a:cubicBezTo>
                <a:cubicBezTo>
                  <a:pt x="54" y="41"/>
                  <a:pt x="54" y="41"/>
                  <a:pt x="54" y="41"/>
                </a:cubicBezTo>
                <a:cubicBezTo>
                  <a:pt x="54" y="41"/>
                  <a:pt x="54" y="41"/>
                  <a:pt x="54" y="41"/>
                </a:cubicBezTo>
                <a:cubicBezTo>
                  <a:pt x="55" y="41"/>
                  <a:pt x="55" y="40"/>
                  <a:pt x="55" y="40"/>
                </a:cubicBezTo>
                <a:cubicBezTo>
                  <a:pt x="55" y="40"/>
                  <a:pt x="55" y="40"/>
                  <a:pt x="55" y="40"/>
                </a:cubicBezTo>
                <a:cubicBezTo>
                  <a:pt x="55" y="40"/>
                  <a:pt x="55" y="40"/>
                  <a:pt x="55" y="40"/>
                </a:cubicBezTo>
                <a:cubicBezTo>
                  <a:pt x="55" y="40"/>
                  <a:pt x="55" y="40"/>
                  <a:pt x="55" y="40"/>
                </a:cubicBezTo>
                <a:cubicBezTo>
                  <a:pt x="55" y="40"/>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8"/>
                  <a:pt x="55" y="38"/>
                </a:cubicBezTo>
                <a:cubicBezTo>
                  <a:pt x="55" y="38"/>
                  <a:pt x="55" y="38"/>
                  <a:pt x="55" y="38"/>
                </a:cubicBezTo>
                <a:cubicBezTo>
                  <a:pt x="55" y="38"/>
                  <a:pt x="55" y="38"/>
                  <a:pt x="55" y="38"/>
                </a:cubicBezTo>
                <a:close/>
              </a:path>
            </a:pathLst>
          </a:custGeom>
          <a:solidFill>
            <a:schemeClr val="accent5">
              <a:lumMod val="60000"/>
              <a:lumOff val="40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109" name="Oval 40"/>
          <p:cNvSpPr>
            <a:spLocks noChangeArrowheads="1"/>
          </p:cNvSpPr>
          <p:nvPr/>
        </p:nvSpPr>
        <p:spPr bwMode="auto">
          <a:xfrm>
            <a:off x="4681801" y="3612842"/>
            <a:ext cx="675073" cy="671079"/>
          </a:xfrm>
          <a:prstGeom prst="ellipse">
            <a:avLst/>
          </a:prstGeom>
          <a:solidFill>
            <a:schemeClr val="accent5">
              <a:lumMod val="50000"/>
            </a:schemeClr>
          </a:solidFill>
          <a:ln w="12700" cap="flat">
            <a:solidFill>
              <a:schemeClr val="accent5">
                <a:lumMod val="50000"/>
              </a:schemeClr>
            </a:solidFill>
            <a:prstDash val="solid"/>
            <a:miter lim="800000"/>
            <a:headEnd/>
            <a:tailEnd/>
          </a:ln>
          <a:extLst/>
        </p:spPr>
        <p:txBody>
          <a:bodyPr vert="horz" wrap="square" lIns="81887" tIns="40943" rIns="81887" bIns="40943" numCol="1" anchor="t" anchorCtr="0" compatLnSpc="1">
            <a:prstTxWarp prst="textNoShape">
              <a:avLst/>
            </a:prstTxWarp>
          </a:bodyPr>
          <a:lstStyle/>
          <a:p>
            <a:endParaRPr lang="zh-CN" altLang="en-US"/>
          </a:p>
        </p:txBody>
      </p:sp>
      <p:sp>
        <p:nvSpPr>
          <p:cNvPr id="110" name="Oval 41"/>
          <p:cNvSpPr>
            <a:spLocks noChangeArrowheads="1"/>
          </p:cNvSpPr>
          <p:nvPr/>
        </p:nvSpPr>
        <p:spPr bwMode="auto">
          <a:xfrm>
            <a:off x="6748867" y="3612842"/>
            <a:ext cx="672799" cy="671079"/>
          </a:xfrm>
          <a:prstGeom prst="ellipse">
            <a:avLst/>
          </a:prstGeom>
          <a:solidFill>
            <a:schemeClr val="accent5">
              <a:lumMod val="75000"/>
            </a:schemeClr>
          </a:solidFill>
          <a:ln w="12700" cap="flat">
            <a:solidFill>
              <a:schemeClr val="accent5">
                <a:lumMod val="75000"/>
              </a:schemeClr>
            </a:solidFill>
            <a:prstDash val="solid"/>
            <a:miter lim="800000"/>
            <a:headEnd/>
            <a:tailEnd/>
          </a:ln>
          <a:extLst/>
        </p:spPr>
        <p:txBody>
          <a:bodyPr vert="horz" wrap="square" lIns="81887" tIns="40943" rIns="81887" bIns="40943" numCol="1" anchor="t" anchorCtr="0" compatLnSpc="1">
            <a:prstTxWarp prst="textNoShape">
              <a:avLst/>
            </a:prstTxWarp>
          </a:bodyPr>
          <a:lstStyle/>
          <a:p>
            <a:endParaRPr lang="zh-CN" altLang="en-US"/>
          </a:p>
        </p:txBody>
      </p:sp>
      <p:sp>
        <p:nvSpPr>
          <p:cNvPr id="111" name="Oval 42"/>
          <p:cNvSpPr>
            <a:spLocks noChangeArrowheads="1"/>
          </p:cNvSpPr>
          <p:nvPr/>
        </p:nvSpPr>
        <p:spPr bwMode="auto">
          <a:xfrm>
            <a:off x="8820782" y="3612842"/>
            <a:ext cx="672799" cy="671079"/>
          </a:xfrm>
          <a:prstGeom prst="ellipse">
            <a:avLst/>
          </a:prstGeom>
          <a:solidFill>
            <a:schemeClr val="accent5">
              <a:lumMod val="50000"/>
            </a:schemeClr>
          </a:solidFill>
          <a:ln w="12700" cap="flat">
            <a:solidFill>
              <a:schemeClr val="accent5">
                <a:lumMod val="50000"/>
              </a:schemeClr>
            </a:solidFill>
            <a:prstDash val="solid"/>
            <a:miter lim="800000"/>
            <a:headEnd/>
            <a:tailEnd/>
          </a:ln>
          <a:extLst/>
        </p:spPr>
        <p:txBody>
          <a:bodyPr vert="horz" wrap="square" lIns="81887" tIns="40943" rIns="81887" bIns="40943" numCol="1" anchor="t" anchorCtr="0" compatLnSpc="1">
            <a:prstTxWarp prst="textNoShape">
              <a:avLst/>
            </a:prstTxWarp>
          </a:bodyPr>
          <a:lstStyle/>
          <a:p>
            <a:endParaRPr lang="zh-CN" altLang="en-US"/>
          </a:p>
        </p:txBody>
      </p:sp>
      <p:sp>
        <p:nvSpPr>
          <p:cNvPr id="112" name="Freeform 43"/>
          <p:cNvSpPr>
            <a:spLocks noEditPoints="1"/>
          </p:cNvSpPr>
          <p:nvPr/>
        </p:nvSpPr>
        <p:spPr bwMode="auto">
          <a:xfrm>
            <a:off x="6945479" y="3836534"/>
            <a:ext cx="279575" cy="223697"/>
          </a:xfrm>
          <a:custGeom>
            <a:avLst/>
            <a:gdLst>
              <a:gd name="T0" fmla="*/ 25 w 45"/>
              <a:gd name="T1" fmla="*/ 23 h 36"/>
              <a:gd name="T2" fmla="*/ 25 w 45"/>
              <a:gd name="T3" fmla="*/ 24 h 36"/>
              <a:gd name="T4" fmla="*/ 24 w 45"/>
              <a:gd name="T5" fmla="*/ 24 h 36"/>
              <a:gd name="T6" fmla="*/ 23 w 45"/>
              <a:gd name="T7" fmla="*/ 24 h 36"/>
              <a:gd name="T8" fmla="*/ 21 w 45"/>
              <a:gd name="T9" fmla="*/ 24 h 36"/>
              <a:gd name="T10" fmla="*/ 21 w 45"/>
              <a:gd name="T11" fmla="*/ 24 h 36"/>
              <a:gd name="T12" fmla="*/ 21 w 45"/>
              <a:gd name="T13" fmla="*/ 23 h 36"/>
              <a:gd name="T14" fmla="*/ 0 w 45"/>
              <a:gd name="T15" fmla="*/ 16 h 36"/>
              <a:gd name="T16" fmla="*/ 0 w 45"/>
              <a:gd name="T17" fmla="*/ 29 h 36"/>
              <a:gd name="T18" fmla="*/ 7 w 45"/>
              <a:gd name="T19" fmla="*/ 36 h 36"/>
              <a:gd name="T20" fmla="*/ 23 w 45"/>
              <a:gd name="T21" fmla="*/ 36 h 36"/>
              <a:gd name="T22" fmla="*/ 38 w 45"/>
              <a:gd name="T23" fmla="*/ 36 h 36"/>
              <a:gd name="T24" fmla="*/ 45 w 45"/>
              <a:gd name="T25" fmla="*/ 29 h 36"/>
              <a:gd name="T26" fmla="*/ 45 w 45"/>
              <a:gd name="T27" fmla="*/ 16 h 36"/>
              <a:gd name="T28" fmla="*/ 25 w 45"/>
              <a:gd name="T29" fmla="*/ 23 h 36"/>
              <a:gd name="T30" fmla="*/ 23 w 45"/>
              <a:gd name="T31" fmla="*/ 21 h 36"/>
              <a:gd name="T32" fmla="*/ 23 w 45"/>
              <a:gd name="T33" fmla="*/ 21 h 36"/>
              <a:gd name="T34" fmla="*/ 24 w 45"/>
              <a:gd name="T35" fmla="*/ 21 h 36"/>
              <a:gd name="T36" fmla="*/ 24 w 45"/>
              <a:gd name="T37" fmla="*/ 23 h 36"/>
              <a:gd name="T38" fmla="*/ 23 w 45"/>
              <a:gd name="T39" fmla="*/ 24 h 36"/>
              <a:gd name="T40" fmla="*/ 23 w 45"/>
              <a:gd name="T41" fmla="*/ 24 h 36"/>
              <a:gd name="T42" fmla="*/ 22 w 45"/>
              <a:gd name="T43" fmla="*/ 24 h 36"/>
              <a:gd name="T44" fmla="*/ 21 w 45"/>
              <a:gd name="T45" fmla="*/ 23 h 36"/>
              <a:gd name="T46" fmla="*/ 21 w 45"/>
              <a:gd name="T47" fmla="*/ 21 h 36"/>
              <a:gd name="T48" fmla="*/ 22 w 45"/>
              <a:gd name="T49" fmla="*/ 21 h 36"/>
              <a:gd name="T50" fmla="*/ 23 w 45"/>
              <a:gd name="T51" fmla="*/ 21 h 36"/>
              <a:gd name="T52" fmla="*/ 21 w 45"/>
              <a:gd name="T53" fmla="*/ 21 h 36"/>
              <a:gd name="T54" fmla="*/ 21 w 45"/>
              <a:gd name="T55" fmla="*/ 22 h 36"/>
              <a:gd name="T56" fmla="*/ 0 w 45"/>
              <a:gd name="T57" fmla="*/ 15 h 36"/>
              <a:gd name="T58" fmla="*/ 7 w 45"/>
              <a:gd name="T59" fmla="*/ 9 h 36"/>
              <a:gd name="T60" fmla="*/ 23 w 45"/>
              <a:gd name="T61" fmla="*/ 9 h 36"/>
              <a:gd name="T62" fmla="*/ 38 w 45"/>
              <a:gd name="T63" fmla="*/ 9 h 36"/>
              <a:gd name="T64" fmla="*/ 45 w 45"/>
              <a:gd name="T65" fmla="*/ 15 h 36"/>
              <a:gd name="T66" fmla="*/ 25 w 45"/>
              <a:gd name="T67" fmla="*/ 22 h 36"/>
              <a:gd name="T68" fmla="*/ 25 w 45"/>
              <a:gd name="T69" fmla="*/ 21 h 36"/>
              <a:gd name="T70" fmla="*/ 24 w 45"/>
              <a:gd name="T71" fmla="*/ 20 h 36"/>
              <a:gd name="T72" fmla="*/ 23 w 45"/>
              <a:gd name="T73" fmla="*/ 20 h 36"/>
              <a:gd name="T74" fmla="*/ 21 w 45"/>
              <a:gd name="T75" fmla="*/ 20 h 36"/>
              <a:gd name="T76" fmla="*/ 21 w 45"/>
              <a:gd name="T77" fmla="*/ 21 h 36"/>
              <a:gd name="T78" fmla="*/ 23 w 45"/>
              <a:gd name="T79" fmla="*/ 1 h 36"/>
              <a:gd name="T80" fmla="*/ 23 w 45"/>
              <a:gd name="T81" fmla="*/ 1 h 36"/>
              <a:gd name="T82" fmla="*/ 30 w 45"/>
              <a:gd name="T83" fmla="*/ 8 h 36"/>
              <a:gd name="T84" fmla="*/ 31 w 45"/>
              <a:gd name="T85" fmla="*/ 8 h 36"/>
              <a:gd name="T86" fmla="*/ 23 w 45"/>
              <a:gd name="T87" fmla="*/ 0 h 36"/>
              <a:gd name="T88" fmla="*/ 23 w 45"/>
              <a:gd name="T89" fmla="*/ 0 h 36"/>
              <a:gd name="T90" fmla="*/ 14 w 45"/>
              <a:gd name="T91" fmla="*/ 8 h 36"/>
              <a:gd name="T92" fmla="*/ 16 w 45"/>
              <a:gd name="T93" fmla="*/ 8 h 36"/>
              <a:gd name="T94" fmla="*/ 23 w 45"/>
              <a:gd name="T95"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 h="36">
                <a:moveTo>
                  <a:pt x="25" y="23"/>
                </a:moveTo>
                <a:cubicBezTo>
                  <a:pt x="25" y="24"/>
                  <a:pt x="25" y="24"/>
                  <a:pt x="25" y="24"/>
                </a:cubicBezTo>
                <a:cubicBezTo>
                  <a:pt x="25" y="24"/>
                  <a:pt x="25" y="24"/>
                  <a:pt x="24" y="24"/>
                </a:cubicBezTo>
                <a:cubicBezTo>
                  <a:pt x="23" y="24"/>
                  <a:pt x="23" y="24"/>
                  <a:pt x="23" y="24"/>
                </a:cubicBezTo>
                <a:cubicBezTo>
                  <a:pt x="21" y="24"/>
                  <a:pt x="21" y="24"/>
                  <a:pt x="21" y="24"/>
                </a:cubicBezTo>
                <a:cubicBezTo>
                  <a:pt x="21" y="24"/>
                  <a:pt x="21" y="24"/>
                  <a:pt x="21" y="24"/>
                </a:cubicBezTo>
                <a:cubicBezTo>
                  <a:pt x="21" y="23"/>
                  <a:pt x="21" y="23"/>
                  <a:pt x="21" y="23"/>
                </a:cubicBezTo>
                <a:cubicBezTo>
                  <a:pt x="0" y="16"/>
                  <a:pt x="0" y="16"/>
                  <a:pt x="0" y="16"/>
                </a:cubicBezTo>
                <a:cubicBezTo>
                  <a:pt x="0" y="29"/>
                  <a:pt x="0" y="29"/>
                  <a:pt x="0" y="29"/>
                </a:cubicBezTo>
                <a:cubicBezTo>
                  <a:pt x="0" y="33"/>
                  <a:pt x="3" y="36"/>
                  <a:pt x="7" y="36"/>
                </a:cubicBezTo>
                <a:cubicBezTo>
                  <a:pt x="23" y="36"/>
                  <a:pt x="23" y="36"/>
                  <a:pt x="23" y="36"/>
                </a:cubicBezTo>
                <a:cubicBezTo>
                  <a:pt x="38" y="36"/>
                  <a:pt x="38" y="36"/>
                  <a:pt x="38" y="36"/>
                </a:cubicBezTo>
                <a:cubicBezTo>
                  <a:pt x="42" y="36"/>
                  <a:pt x="45" y="33"/>
                  <a:pt x="45" y="29"/>
                </a:cubicBezTo>
                <a:cubicBezTo>
                  <a:pt x="45" y="16"/>
                  <a:pt x="45" y="16"/>
                  <a:pt x="45" y="16"/>
                </a:cubicBezTo>
                <a:cubicBezTo>
                  <a:pt x="25" y="23"/>
                  <a:pt x="25" y="23"/>
                  <a:pt x="25" y="23"/>
                </a:cubicBezTo>
                <a:close/>
                <a:moveTo>
                  <a:pt x="23" y="21"/>
                </a:moveTo>
                <a:cubicBezTo>
                  <a:pt x="23" y="21"/>
                  <a:pt x="23" y="21"/>
                  <a:pt x="23" y="21"/>
                </a:cubicBezTo>
                <a:cubicBezTo>
                  <a:pt x="24" y="21"/>
                  <a:pt x="24" y="21"/>
                  <a:pt x="24" y="21"/>
                </a:cubicBezTo>
                <a:cubicBezTo>
                  <a:pt x="24" y="23"/>
                  <a:pt x="24" y="23"/>
                  <a:pt x="24" y="23"/>
                </a:cubicBezTo>
                <a:cubicBezTo>
                  <a:pt x="24" y="23"/>
                  <a:pt x="24" y="24"/>
                  <a:pt x="23" y="24"/>
                </a:cubicBezTo>
                <a:cubicBezTo>
                  <a:pt x="23" y="24"/>
                  <a:pt x="23" y="24"/>
                  <a:pt x="23" y="24"/>
                </a:cubicBezTo>
                <a:cubicBezTo>
                  <a:pt x="22" y="24"/>
                  <a:pt x="22" y="24"/>
                  <a:pt x="22" y="24"/>
                </a:cubicBezTo>
                <a:cubicBezTo>
                  <a:pt x="22" y="24"/>
                  <a:pt x="21" y="23"/>
                  <a:pt x="21" y="23"/>
                </a:cubicBezTo>
                <a:cubicBezTo>
                  <a:pt x="21" y="21"/>
                  <a:pt x="21" y="21"/>
                  <a:pt x="21" y="21"/>
                </a:cubicBezTo>
                <a:cubicBezTo>
                  <a:pt x="21" y="21"/>
                  <a:pt x="22" y="21"/>
                  <a:pt x="22" y="21"/>
                </a:cubicBezTo>
                <a:cubicBezTo>
                  <a:pt x="23" y="21"/>
                  <a:pt x="23" y="21"/>
                  <a:pt x="23" y="21"/>
                </a:cubicBezTo>
                <a:close/>
                <a:moveTo>
                  <a:pt x="21" y="21"/>
                </a:moveTo>
                <a:cubicBezTo>
                  <a:pt x="21" y="22"/>
                  <a:pt x="21" y="22"/>
                  <a:pt x="21" y="22"/>
                </a:cubicBezTo>
                <a:cubicBezTo>
                  <a:pt x="0" y="15"/>
                  <a:pt x="0" y="15"/>
                  <a:pt x="0" y="15"/>
                </a:cubicBezTo>
                <a:cubicBezTo>
                  <a:pt x="1" y="11"/>
                  <a:pt x="4" y="9"/>
                  <a:pt x="7" y="9"/>
                </a:cubicBezTo>
                <a:cubicBezTo>
                  <a:pt x="23" y="9"/>
                  <a:pt x="23" y="9"/>
                  <a:pt x="23" y="9"/>
                </a:cubicBezTo>
                <a:cubicBezTo>
                  <a:pt x="38" y="9"/>
                  <a:pt x="38" y="9"/>
                  <a:pt x="38" y="9"/>
                </a:cubicBezTo>
                <a:cubicBezTo>
                  <a:pt x="42" y="9"/>
                  <a:pt x="45" y="11"/>
                  <a:pt x="45" y="15"/>
                </a:cubicBezTo>
                <a:cubicBezTo>
                  <a:pt x="25" y="22"/>
                  <a:pt x="25" y="22"/>
                  <a:pt x="25" y="22"/>
                </a:cubicBezTo>
                <a:cubicBezTo>
                  <a:pt x="25" y="21"/>
                  <a:pt x="25" y="21"/>
                  <a:pt x="25" y="21"/>
                </a:cubicBezTo>
                <a:cubicBezTo>
                  <a:pt x="25" y="20"/>
                  <a:pt x="25" y="20"/>
                  <a:pt x="24" y="20"/>
                </a:cubicBezTo>
                <a:cubicBezTo>
                  <a:pt x="23" y="20"/>
                  <a:pt x="23" y="20"/>
                  <a:pt x="23" y="20"/>
                </a:cubicBezTo>
                <a:cubicBezTo>
                  <a:pt x="21" y="20"/>
                  <a:pt x="21" y="20"/>
                  <a:pt x="21" y="20"/>
                </a:cubicBezTo>
                <a:cubicBezTo>
                  <a:pt x="21" y="20"/>
                  <a:pt x="21" y="20"/>
                  <a:pt x="21" y="21"/>
                </a:cubicBezTo>
                <a:close/>
                <a:moveTo>
                  <a:pt x="23" y="1"/>
                </a:moveTo>
                <a:cubicBezTo>
                  <a:pt x="23" y="1"/>
                  <a:pt x="23" y="1"/>
                  <a:pt x="23" y="1"/>
                </a:cubicBezTo>
                <a:cubicBezTo>
                  <a:pt x="27" y="1"/>
                  <a:pt x="30" y="4"/>
                  <a:pt x="30" y="8"/>
                </a:cubicBezTo>
                <a:cubicBezTo>
                  <a:pt x="31" y="8"/>
                  <a:pt x="31" y="8"/>
                  <a:pt x="31" y="8"/>
                </a:cubicBezTo>
                <a:cubicBezTo>
                  <a:pt x="31" y="4"/>
                  <a:pt x="27" y="0"/>
                  <a:pt x="23" y="0"/>
                </a:cubicBezTo>
                <a:cubicBezTo>
                  <a:pt x="23" y="0"/>
                  <a:pt x="23" y="0"/>
                  <a:pt x="23" y="0"/>
                </a:cubicBezTo>
                <a:cubicBezTo>
                  <a:pt x="18" y="0"/>
                  <a:pt x="14" y="4"/>
                  <a:pt x="14" y="8"/>
                </a:cubicBezTo>
                <a:cubicBezTo>
                  <a:pt x="16" y="8"/>
                  <a:pt x="16" y="8"/>
                  <a:pt x="16" y="8"/>
                </a:cubicBezTo>
                <a:cubicBezTo>
                  <a:pt x="16" y="4"/>
                  <a:pt x="19" y="1"/>
                  <a:pt x="23" y="1"/>
                </a:cubicBezTo>
                <a:close/>
              </a:path>
            </a:pathLst>
          </a:custGeom>
          <a:solidFill>
            <a:schemeClr val="accent5">
              <a:lumMod val="60000"/>
              <a:lumOff val="40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113" name="Freeform 44"/>
          <p:cNvSpPr>
            <a:spLocks noEditPoints="1"/>
          </p:cNvSpPr>
          <p:nvPr/>
        </p:nvSpPr>
        <p:spPr bwMode="auto">
          <a:xfrm>
            <a:off x="4825421" y="3781885"/>
            <a:ext cx="386406" cy="334410"/>
          </a:xfrm>
          <a:custGeom>
            <a:avLst/>
            <a:gdLst>
              <a:gd name="T0" fmla="*/ 41 w 62"/>
              <a:gd name="T1" fmla="*/ 31 h 54"/>
              <a:gd name="T2" fmla="*/ 34 w 62"/>
              <a:gd name="T3" fmla="*/ 23 h 54"/>
              <a:gd name="T4" fmla="*/ 33 w 62"/>
              <a:gd name="T5" fmla="*/ 17 h 54"/>
              <a:gd name="T6" fmla="*/ 30 w 62"/>
              <a:gd name="T7" fmla="*/ 20 h 54"/>
              <a:gd name="T8" fmla="*/ 23 w 62"/>
              <a:gd name="T9" fmla="*/ 13 h 54"/>
              <a:gd name="T10" fmla="*/ 18 w 62"/>
              <a:gd name="T11" fmla="*/ 17 h 54"/>
              <a:gd name="T12" fmla="*/ 7 w 62"/>
              <a:gd name="T13" fmla="*/ 17 h 54"/>
              <a:gd name="T14" fmla="*/ 7 w 62"/>
              <a:gd name="T15" fmla="*/ 23 h 54"/>
              <a:gd name="T16" fmla="*/ 0 w 62"/>
              <a:gd name="T17" fmla="*/ 31 h 54"/>
              <a:gd name="T18" fmla="*/ 4 w 62"/>
              <a:gd name="T19" fmla="*/ 36 h 54"/>
              <a:gd name="T20" fmla="*/ 4 w 62"/>
              <a:gd name="T21" fmla="*/ 46 h 54"/>
              <a:gd name="T22" fmla="*/ 10 w 62"/>
              <a:gd name="T23" fmla="*/ 47 h 54"/>
              <a:gd name="T24" fmla="*/ 18 w 62"/>
              <a:gd name="T25" fmla="*/ 54 h 54"/>
              <a:gd name="T26" fmla="*/ 23 w 62"/>
              <a:gd name="T27" fmla="*/ 50 h 54"/>
              <a:gd name="T28" fmla="*/ 32 w 62"/>
              <a:gd name="T29" fmla="*/ 48 h 54"/>
              <a:gd name="T30" fmla="*/ 37 w 62"/>
              <a:gd name="T31" fmla="*/ 46 h 54"/>
              <a:gd name="T32" fmla="*/ 37 w 62"/>
              <a:gd name="T33" fmla="*/ 36 h 54"/>
              <a:gd name="T34" fmla="*/ 32 w 62"/>
              <a:gd name="T35" fmla="*/ 38 h 54"/>
              <a:gd name="T36" fmla="*/ 20 w 62"/>
              <a:gd name="T37" fmla="*/ 46 h 54"/>
              <a:gd name="T38" fmla="*/ 20 w 62"/>
              <a:gd name="T39" fmla="*/ 21 h 54"/>
              <a:gd name="T40" fmla="*/ 33 w 62"/>
              <a:gd name="T41" fmla="*/ 33 h 54"/>
              <a:gd name="T42" fmla="*/ 58 w 62"/>
              <a:gd name="T43" fmla="*/ 35 h 54"/>
              <a:gd name="T44" fmla="*/ 62 w 62"/>
              <a:gd name="T45" fmla="*/ 38 h 54"/>
              <a:gd name="T46" fmla="*/ 60 w 62"/>
              <a:gd name="T47" fmla="*/ 41 h 54"/>
              <a:gd name="T48" fmla="*/ 59 w 62"/>
              <a:gd name="T49" fmla="*/ 46 h 54"/>
              <a:gd name="T50" fmla="*/ 56 w 62"/>
              <a:gd name="T51" fmla="*/ 47 h 54"/>
              <a:gd name="T52" fmla="*/ 52 w 62"/>
              <a:gd name="T53" fmla="*/ 50 h 54"/>
              <a:gd name="T54" fmla="*/ 50 w 62"/>
              <a:gd name="T55" fmla="*/ 48 h 54"/>
              <a:gd name="T56" fmla="*/ 45 w 62"/>
              <a:gd name="T57" fmla="*/ 48 h 54"/>
              <a:gd name="T58" fmla="*/ 44 w 62"/>
              <a:gd name="T59" fmla="*/ 45 h 54"/>
              <a:gd name="T60" fmla="*/ 41 w 62"/>
              <a:gd name="T61" fmla="*/ 41 h 54"/>
              <a:gd name="T62" fmla="*/ 43 w 62"/>
              <a:gd name="T63" fmla="*/ 39 h 54"/>
              <a:gd name="T64" fmla="*/ 43 w 62"/>
              <a:gd name="T65" fmla="*/ 33 h 54"/>
              <a:gd name="T66" fmla="*/ 46 w 62"/>
              <a:gd name="T67" fmla="*/ 33 h 54"/>
              <a:gd name="T68" fmla="*/ 50 w 62"/>
              <a:gd name="T69" fmla="*/ 29 h 54"/>
              <a:gd name="T70" fmla="*/ 52 w 62"/>
              <a:gd name="T71" fmla="*/ 31 h 54"/>
              <a:gd name="T72" fmla="*/ 58 w 62"/>
              <a:gd name="T73" fmla="*/ 31 h 54"/>
              <a:gd name="T74" fmla="*/ 58 w 62"/>
              <a:gd name="T75" fmla="*/ 35 h 54"/>
              <a:gd name="T76" fmla="*/ 57 w 62"/>
              <a:gd name="T77" fmla="*/ 40 h 54"/>
              <a:gd name="T78" fmla="*/ 45 w 62"/>
              <a:gd name="T79" fmla="*/ 40 h 54"/>
              <a:gd name="T80" fmla="*/ 51 w 62"/>
              <a:gd name="T81" fmla="*/ 46 h 54"/>
              <a:gd name="T82" fmla="*/ 62 w 62"/>
              <a:gd name="T83" fmla="*/ 12 h 54"/>
              <a:gd name="T84" fmla="*/ 59 w 62"/>
              <a:gd name="T85" fmla="*/ 15 h 54"/>
              <a:gd name="T86" fmla="*/ 59 w 62"/>
              <a:gd name="T87" fmla="*/ 22 h 54"/>
              <a:gd name="T88" fmla="*/ 55 w 62"/>
              <a:gd name="T89" fmla="*/ 23 h 54"/>
              <a:gd name="T90" fmla="*/ 50 w 62"/>
              <a:gd name="T91" fmla="*/ 28 h 54"/>
              <a:gd name="T92" fmla="*/ 46 w 62"/>
              <a:gd name="T93" fmla="*/ 25 h 54"/>
              <a:gd name="T94" fmla="*/ 39 w 62"/>
              <a:gd name="T95" fmla="*/ 25 h 54"/>
              <a:gd name="T96" fmla="*/ 39 w 62"/>
              <a:gd name="T97" fmla="*/ 20 h 54"/>
              <a:gd name="T98" fmla="*/ 34 w 62"/>
              <a:gd name="T99" fmla="*/ 15 h 54"/>
              <a:gd name="T100" fmla="*/ 37 w 62"/>
              <a:gd name="T101" fmla="*/ 12 h 54"/>
              <a:gd name="T102" fmla="*/ 37 w 62"/>
              <a:gd name="T103" fmla="*/ 5 h 54"/>
              <a:gd name="T104" fmla="*/ 41 w 62"/>
              <a:gd name="T105" fmla="*/ 5 h 54"/>
              <a:gd name="T106" fmla="*/ 46 w 62"/>
              <a:gd name="T107" fmla="*/ 0 h 54"/>
              <a:gd name="T108" fmla="*/ 49 w 62"/>
              <a:gd name="T109" fmla="*/ 3 h 54"/>
              <a:gd name="T110" fmla="*/ 56 w 62"/>
              <a:gd name="T111" fmla="*/ 3 h 54"/>
              <a:gd name="T112" fmla="*/ 57 w 62"/>
              <a:gd name="T113" fmla="*/ 7 h 54"/>
              <a:gd name="T114" fmla="*/ 48 w 62"/>
              <a:gd name="T115" fmla="*/ 22 h 54"/>
              <a:gd name="T116" fmla="*/ 40 w 62"/>
              <a:gd name="T117" fmla="*/ 14 h 54"/>
              <a:gd name="T118" fmla="*/ 56 w 62"/>
              <a:gd name="T119"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54">
                <a:moveTo>
                  <a:pt x="41" y="36"/>
                </a:moveTo>
                <a:cubicBezTo>
                  <a:pt x="41" y="31"/>
                  <a:pt x="41" y="31"/>
                  <a:pt x="41" y="31"/>
                </a:cubicBezTo>
                <a:cubicBezTo>
                  <a:pt x="37" y="31"/>
                  <a:pt x="37" y="31"/>
                  <a:pt x="37" y="31"/>
                </a:cubicBezTo>
                <a:cubicBezTo>
                  <a:pt x="37" y="28"/>
                  <a:pt x="36" y="25"/>
                  <a:pt x="34" y="23"/>
                </a:cubicBezTo>
                <a:cubicBezTo>
                  <a:pt x="37" y="20"/>
                  <a:pt x="37" y="20"/>
                  <a:pt x="37" y="20"/>
                </a:cubicBezTo>
                <a:cubicBezTo>
                  <a:pt x="33" y="17"/>
                  <a:pt x="33" y="17"/>
                  <a:pt x="33" y="17"/>
                </a:cubicBezTo>
                <a:cubicBezTo>
                  <a:pt x="32" y="18"/>
                  <a:pt x="32" y="18"/>
                  <a:pt x="32" y="18"/>
                </a:cubicBezTo>
                <a:cubicBezTo>
                  <a:pt x="30" y="20"/>
                  <a:pt x="30" y="20"/>
                  <a:pt x="30" y="20"/>
                </a:cubicBezTo>
                <a:cubicBezTo>
                  <a:pt x="28" y="18"/>
                  <a:pt x="26" y="17"/>
                  <a:pt x="23" y="17"/>
                </a:cubicBezTo>
                <a:cubicBezTo>
                  <a:pt x="23" y="13"/>
                  <a:pt x="23" y="13"/>
                  <a:pt x="23" y="13"/>
                </a:cubicBezTo>
                <a:cubicBezTo>
                  <a:pt x="18" y="13"/>
                  <a:pt x="18" y="13"/>
                  <a:pt x="18" y="13"/>
                </a:cubicBezTo>
                <a:cubicBezTo>
                  <a:pt x="18" y="17"/>
                  <a:pt x="18" y="17"/>
                  <a:pt x="18" y="17"/>
                </a:cubicBezTo>
                <a:cubicBezTo>
                  <a:pt x="15" y="17"/>
                  <a:pt x="12" y="18"/>
                  <a:pt x="10" y="20"/>
                </a:cubicBezTo>
                <a:cubicBezTo>
                  <a:pt x="7" y="17"/>
                  <a:pt x="7" y="17"/>
                  <a:pt x="7" y="17"/>
                </a:cubicBezTo>
                <a:cubicBezTo>
                  <a:pt x="4" y="20"/>
                  <a:pt x="4" y="20"/>
                  <a:pt x="4" y="20"/>
                </a:cubicBezTo>
                <a:cubicBezTo>
                  <a:pt x="7" y="23"/>
                  <a:pt x="7" y="23"/>
                  <a:pt x="7" y="23"/>
                </a:cubicBezTo>
                <a:cubicBezTo>
                  <a:pt x="5" y="26"/>
                  <a:pt x="4" y="28"/>
                  <a:pt x="4" y="31"/>
                </a:cubicBezTo>
                <a:cubicBezTo>
                  <a:pt x="0" y="31"/>
                  <a:pt x="0" y="31"/>
                  <a:pt x="0" y="31"/>
                </a:cubicBezTo>
                <a:cubicBezTo>
                  <a:pt x="0" y="36"/>
                  <a:pt x="0" y="36"/>
                  <a:pt x="0" y="36"/>
                </a:cubicBezTo>
                <a:cubicBezTo>
                  <a:pt x="4" y="36"/>
                  <a:pt x="4" y="36"/>
                  <a:pt x="4" y="36"/>
                </a:cubicBezTo>
                <a:cubicBezTo>
                  <a:pt x="4" y="39"/>
                  <a:pt x="5" y="41"/>
                  <a:pt x="7" y="44"/>
                </a:cubicBezTo>
                <a:cubicBezTo>
                  <a:pt x="4" y="46"/>
                  <a:pt x="4" y="46"/>
                  <a:pt x="4" y="46"/>
                </a:cubicBezTo>
                <a:cubicBezTo>
                  <a:pt x="7" y="50"/>
                  <a:pt x="7" y="50"/>
                  <a:pt x="7" y="50"/>
                </a:cubicBezTo>
                <a:cubicBezTo>
                  <a:pt x="10" y="47"/>
                  <a:pt x="10" y="47"/>
                  <a:pt x="10" y="47"/>
                </a:cubicBezTo>
                <a:cubicBezTo>
                  <a:pt x="12" y="49"/>
                  <a:pt x="15" y="50"/>
                  <a:pt x="18" y="50"/>
                </a:cubicBezTo>
                <a:cubicBezTo>
                  <a:pt x="18" y="54"/>
                  <a:pt x="18" y="54"/>
                  <a:pt x="18" y="54"/>
                </a:cubicBezTo>
                <a:cubicBezTo>
                  <a:pt x="23" y="54"/>
                  <a:pt x="23" y="54"/>
                  <a:pt x="23" y="54"/>
                </a:cubicBezTo>
                <a:cubicBezTo>
                  <a:pt x="23" y="50"/>
                  <a:pt x="23" y="50"/>
                  <a:pt x="23" y="50"/>
                </a:cubicBezTo>
                <a:cubicBezTo>
                  <a:pt x="26" y="50"/>
                  <a:pt x="28" y="49"/>
                  <a:pt x="31" y="47"/>
                </a:cubicBezTo>
                <a:cubicBezTo>
                  <a:pt x="32" y="48"/>
                  <a:pt x="32" y="48"/>
                  <a:pt x="32" y="48"/>
                </a:cubicBezTo>
                <a:cubicBezTo>
                  <a:pt x="33" y="50"/>
                  <a:pt x="33" y="50"/>
                  <a:pt x="33" y="50"/>
                </a:cubicBezTo>
                <a:cubicBezTo>
                  <a:pt x="37" y="46"/>
                  <a:pt x="37" y="46"/>
                  <a:pt x="37" y="46"/>
                </a:cubicBezTo>
                <a:cubicBezTo>
                  <a:pt x="34" y="43"/>
                  <a:pt x="34" y="43"/>
                  <a:pt x="34" y="43"/>
                </a:cubicBezTo>
                <a:cubicBezTo>
                  <a:pt x="36" y="41"/>
                  <a:pt x="37" y="39"/>
                  <a:pt x="37" y="36"/>
                </a:cubicBezTo>
                <a:cubicBezTo>
                  <a:pt x="41" y="36"/>
                  <a:pt x="41" y="36"/>
                  <a:pt x="41" y="36"/>
                </a:cubicBezTo>
                <a:close/>
                <a:moveTo>
                  <a:pt x="32" y="38"/>
                </a:moveTo>
                <a:cubicBezTo>
                  <a:pt x="32" y="38"/>
                  <a:pt x="32" y="38"/>
                  <a:pt x="32" y="38"/>
                </a:cubicBezTo>
                <a:cubicBezTo>
                  <a:pt x="30" y="43"/>
                  <a:pt x="26" y="46"/>
                  <a:pt x="20" y="46"/>
                </a:cubicBezTo>
                <a:cubicBezTo>
                  <a:pt x="14" y="46"/>
                  <a:pt x="8" y="40"/>
                  <a:pt x="8" y="33"/>
                </a:cubicBezTo>
                <a:cubicBezTo>
                  <a:pt x="8" y="27"/>
                  <a:pt x="14" y="21"/>
                  <a:pt x="20" y="21"/>
                </a:cubicBezTo>
                <a:cubicBezTo>
                  <a:pt x="26" y="21"/>
                  <a:pt x="30" y="24"/>
                  <a:pt x="32" y="29"/>
                </a:cubicBezTo>
                <a:cubicBezTo>
                  <a:pt x="32" y="30"/>
                  <a:pt x="33" y="32"/>
                  <a:pt x="33" y="33"/>
                </a:cubicBezTo>
                <a:cubicBezTo>
                  <a:pt x="33" y="35"/>
                  <a:pt x="32" y="37"/>
                  <a:pt x="32" y="38"/>
                </a:cubicBezTo>
                <a:close/>
                <a:moveTo>
                  <a:pt x="58" y="35"/>
                </a:moveTo>
                <a:cubicBezTo>
                  <a:pt x="59" y="36"/>
                  <a:pt x="59" y="37"/>
                  <a:pt x="60" y="38"/>
                </a:cubicBezTo>
                <a:cubicBezTo>
                  <a:pt x="62" y="38"/>
                  <a:pt x="62" y="38"/>
                  <a:pt x="62" y="38"/>
                </a:cubicBezTo>
                <a:cubicBezTo>
                  <a:pt x="62" y="41"/>
                  <a:pt x="62" y="41"/>
                  <a:pt x="62" y="41"/>
                </a:cubicBezTo>
                <a:cubicBezTo>
                  <a:pt x="60" y="41"/>
                  <a:pt x="60" y="41"/>
                  <a:pt x="60" y="41"/>
                </a:cubicBezTo>
                <a:cubicBezTo>
                  <a:pt x="59" y="42"/>
                  <a:pt x="59" y="44"/>
                  <a:pt x="58" y="45"/>
                </a:cubicBezTo>
                <a:cubicBezTo>
                  <a:pt x="59" y="46"/>
                  <a:pt x="59" y="46"/>
                  <a:pt x="59" y="46"/>
                </a:cubicBezTo>
                <a:cubicBezTo>
                  <a:pt x="58" y="48"/>
                  <a:pt x="58" y="48"/>
                  <a:pt x="58" y="48"/>
                </a:cubicBezTo>
                <a:cubicBezTo>
                  <a:pt x="56" y="47"/>
                  <a:pt x="56" y="47"/>
                  <a:pt x="56" y="47"/>
                </a:cubicBezTo>
                <a:cubicBezTo>
                  <a:pt x="55" y="47"/>
                  <a:pt x="54" y="48"/>
                  <a:pt x="52" y="48"/>
                </a:cubicBezTo>
                <a:cubicBezTo>
                  <a:pt x="52" y="50"/>
                  <a:pt x="52" y="50"/>
                  <a:pt x="52" y="50"/>
                </a:cubicBezTo>
                <a:cubicBezTo>
                  <a:pt x="50" y="50"/>
                  <a:pt x="50" y="50"/>
                  <a:pt x="50" y="50"/>
                </a:cubicBezTo>
                <a:cubicBezTo>
                  <a:pt x="50" y="48"/>
                  <a:pt x="50" y="48"/>
                  <a:pt x="50" y="48"/>
                </a:cubicBezTo>
                <a:cubicBezTo>
                  <a:pt x="49" y="48"/>
                  <a:pt x="47" y="47"/>
                  <a:pt x="46" y="47"/>
                </a:cubicBezTo>
                <a:cubicBezTo>
                  <a:pt x="45" y="48"/>
                  <a:pt x="45" y="48"/>
                  <a:pt x="45" y="48"/>
                </a:cubicBezTo>
                <a:cubicBezTo>
                  <a:pt x="43" y="46"/>
                  <a:pt x="43" y="46"/>
                  <a:pt x="43" y="46"/>
                </a:cubicBezTo>
                <a:cubicBezTo>
                  <a:pt x="44" y="45"/>
                  <a:pt x="44" y="45"/>
                  <a:pt x="44" y="45"/>
                </a:cubicBezTo>
                <a:cubicBezTo>
                  <a:pt x="43" y="44"/>
                  <a:pt x="43" y="42"/>
                  <a:pt x="43" y="41"/>
                </a:cubicBezTo>
                <a:cubicBezTo>
                  <a:pt x="41" y="41"/>
                  <a:pt x="41" y="41"/>
                  <a:pt x="41" y="41"/>
                </a:cubicBezTo>
                <a:cubicBezTo>
                  <a:pt x="41" y="39"/>
                  <a:pt x="41" y="39"/>
                  <a:pt x="41" y="39"/>
                </a:cubicBezTo>
                <a:cubicBezTo>
                  <a:pt x="43" y="39"/>
                  <a:pt x="43" y="39"/>
                  <a:pt x="43" y="39"/>
                </a:cubicBezTo>
                <a:cubicBezTo>
                  <a:pt x="43" y="37"/>
                  <a:pt x="43" y="36"/>
                  <a:pt x="44" y="35"/>
                </a:cubicBezTo>
                <a:cubicBezTo>
                  <a:pt x="43" y="33"/>
                  <a:pt x="43" y="33"/>
                  <a:pt x="43" y="33"/>
                </a:cubicBezTo>
                <a:cubicBezTo>
                  <a:pt x="45" y="32"/>
                  <a:pt x="45" y="32"/>
                  <a:pt x="45" y="32"/>
                </a:cubicBezTo>
                <a:cubicBezTo>
                  <a:pt x="46" y="33"/>
                  <a:pt x="46" y="33"/>
                  <a:pt x="46" y="33"/>
                </a:cubicBezTo>
                <a:cubicBezTo>
                  <a:pt x="47" y="32"/>
                  <a:pt x="48" y="32"/>
                  <a:pt x="50" y="31"/>
                </a:cubicBezTo>
                <a:cubicBezTo>
                  <a:pt x="50" y="29"/>
                  <a:pt x="50" y="29"/>
                  <a:pt x="50" y="29"/>
                </a:cubicBezTo>
                <a:cubicBezTo>
                  <a:pt x="52" y="29"/>
                  <a:pt x="52" y="29"/>
                  <a:pt x="52" y="29"/>
                </a:cubicBezTo>
                <a:cubicBezTo>
                  <a:pt x="52" y="31"/>
                  <a:pt x="52" y="31"/>
                  <a:pt x="52" y="31"/>
                </a:cubicBezTo>
                <a:cubicBezTo>
                  <a:pt x="54" y="32"/>
                  <a:pt x="55" y="32"/>
                  <a:pt x="56" y="33"/>
                </a:cubicBezTo>
                <a:cubicBezTo>
                  <a:pt x="58" y="31"/>
                  <a:pt x="58" y="31"/>
                  <a:pt x="58" y="31"/>
                </a:cubicBezTo>
                <a:cubicBezTo>
                  <a:pt x="59" y="33"/>
                  <a:pt x="59" y="33"/>
                  <a:pt x="59" y="33"/>
                </a:cubicBezTo>
                <a:cubicBezTo>
                  <a:pt x="58" y="35"/>
                  <a:pt x="58" y="35"/>
                  <a:pt x="58" y="35"/>
                </a:cubicBezTo>
                <a:close/>
                <a:moveTo>
                  <a:pt x="51" y="46"/>
                </a:moveTo>
                <a:cubicBezTo>
                  <a:pt x="55" y="46"/>
                  <a:pt x="57" y="43"/>
                  <a:pt x="57" y="40"/>
                </a:cubicBezTo>
                <a:cubicBezTo>
                  <a:pt x="57" y="36"/>
                  <a:pt x="55" y="34"/>
                  <a:pt x="51" y="34"/>
                </a:cubicBezTo>
                <a:cubicBezTo>
                  <a:pt x="48" y="34"/>
                  <a:pt x="45" y="36"/>
                  <a:pt x="45" y="40"/>
                </a:cubicBezTo>
                <a:cubicBezTo>
                  <a:pt x="45" y="43"/>
                  <a:pt x="48" y="46"/>
                  <a:pt x="51" y="46"/>
                </a:cubicBezTo>
                <a:cubicBezTo>
                  <a:pt x="51" y="46"/>
                  <a:pt x="51" y="46"/>
                  <a:pt x="51" y="46"/>
                </a:cubicBezTo>
                <a:close/>
                <a:moveTo>
                  <a:pt x="59" y="12"/>
                </a:moveTo>
                <a:cubicBezTo>
                  <a:pt x="62" y="12"/>
                  <a:pt x="62" y="12"/>
                  <a:pt x="62" y="12"/>
                </a:cubicBezTo>
                <a:cubicBezTo>
                  <a:pt x="62" y="15"/>
                  <a:pt x="62" y="15"/>
                  <a:pt x="62" y="15"/>
                </a:cubicBezTo>
                <a:cubicBezTo>
                  <a:pt x="59" y="15"/>
                  <a:pt x="59" y="15"/>
                  <a:pt x="59" y="15"/>
                </a:cubicBezTo>
                <a:cubicBezTo>
                  <a:pt x="59" y="17"/>
                  <a:pt x="58" y="19"/>
                  <a:pt x="57" y="20"/>
                </a:cubicBezTo>
                <a:cubicBezTo>
                  <a:pt x="59" y="22"/>
                  <a:pt x="59" y="22"/>
                  <a:pt x="59" y="22"/>
                </a:cubicBezTo>
                <a:cubicBezTo>
                  <a:pt x="56" y="25"/>
                  <a:pt x="56" y="25"/>
                  <a:pt x="56" y="25"/>
                </a:cubicBezTo>
                <a:cubicBezTo>
                  <a:pt x="55" y="23"/>
                  <a:pt x="55" y="23"/>
                  <a:pt x="55" y="23"/>
                </a:cubicBezTo>
                <a:cubicBezTo>
                  <a:pt x="53" y="24"/>
                  <a:pt x="51" y="25"/>
                  <a:pt x="50" y="25"/>
                </a:cubicBezTo>
                <a:cubicBezTo>
                  <a:pt x="50" y="28"/>
                  <a:pt x="50" y="28"/>
                  <a:pt x="50" y="28"/>
                </a:cubicBezTo>
                <a:cubicBezTo>
                  <a:pt x="46" y="28"/>
                  <a:pt x="46" y="28"/>
                  <a:pt x="46" y="28"/>
                </a:cubicBezTo>
                <a:cubicBezTo>
                  <a:pt x="46" y="25"/>
                  <a:pt x="46" y="25"/>
                  <a:pt x="46" y="25"/>
                </a:cubicBezTo>
                <a:cubicBezTo>
                  <a:pt x="44" y="25"/>
                  <a:pt x="43" y="24"/>
                  <a:pt x="41" y="23"/>
                </a:cubicBezTo>
                <a:cubicBezTo>
                  <a:pt x="39" y="25"/>
                  <a:pt x="39" y="25"/>
                  <a:pt x="39" y="25"/>
                </a:cubicBezTo>
                <a:cubicBezTo>
                  <a:pt x="37" y="22"/>
                  <a:pt x="37" y="22"/>
                  <a:pt x="37" y="22"/>
                </a:cubicBezTo>
                <a:cubicBezTo>
                  <a:pt x="39" y="20"/>
                  <a:pt x="39" y="20"/>
                  <a:pt x="39" y="20"/>
                </a:cubicBezTo>
                <a:cubicBezTo>
                  <a:pt x="38" y="19"/>
                  <a:pt x="37" y="17"/>
                  <a:pt x="37" y="15"/>
                </a:cubicBezTo>
                <a:cubicBezTo>
                  <a:pt x="34" y="15"/>
                  <a:pt x="34" y="15"/>
                  <a:pt x="34" y="15"/>
                </a:cubicBezTo>
                <a:cubicBezTo>
                  <a:pt x="34" y="12"/>
                  <a:pt x="34" y="12"/>
                  <a:pt x="34" y="12"/>
                </a:cubicBezTo>
                <a:cubicBezTo>
                  <a:pt x="37" y="12"/>
                  <a:pt x="37" y="12"/>
                  <a:pt x="37" y="12"/>
                </a:cubicBezTo>
                <a:cubicBezTo>
                  <a:pt x="37" y="10"/>
                  <a:pt x="38" y="9"/>
                  <a:pt x="39" y="7"/>
                </a:cubicBezTo>
                <a:cubicBezTo>
                  <a:pt x="37" y="5"/>
                  <a:pt x="37" y="5"/>
                  <a:pt x="37" y="5"/>
                </a:cubicBezTo>
                <a:cubicBezTo>
                  <a:pt x="39" y="3"/>
                  <a:pt x="39" y="3"/>
                  <a:pt x="39" y="3"/>
                </a:cubicBezTo>
                <a:cubicBezTo>
                  <a:pt x="41" y="5"/>
                  <a:pt x="41" y="5"/>
                  <a:pt x="41" y="5"/>
                </a:cubicBezTo>
                <a:cubicBezTo>
                  <a:pt x="43" y="4"/>
                  <a:pt x="44" y="3"/>
                  <a:pt x="46" y="3"/>
                </a:cubicBezTo>
                <a:cubicBezTo>
                  <a:pt x="46" y="0"/>
                  <a:pt x="46" y="0"/>
                  <a:pt x="46" y="0"/>
                </a:cubicBezTo>
                <a:cubicBezTo>
                  <a:pt x="49" y="0"/>
                  <a:pt x="49" y="0"/>
                  <a:pt x="49" y="0"/>
                </a:cubicBezTo>
                <a:cubicBezTo>
                  <a:pt x="49" y="3"/>
                  <a:pt x="49" y="3"/>
                  <a:pt x="49" y="3"/>
                </a:cubicBezTo>
                <a:cubicBezTo>
                  <a:pt x="51" y="3"/>
                  <a:pt x="53" y="4"/>
                  <a:pt x="54" y="5"/>
                </a:cubicBezTo>
                <a:cubicBezTo>
                  <a:pt x="56" y="3"/>
                  <a:pt x="56" y="3"/>
                  <a:pt x="56" y="3"/>
                </a:cubicBezTo>
                <a:cubicBezTo>
                  <a:pt x="59" y="5"/>
                  <a:pt x="59" y="5"/>
                  <a:pt x="59" y="5"/>
                </a:cubicBezTo>
                <a:cubicBezTo>
                  <a:pt x="57" y="7"/>
                  <a:pt x="57" y="7"/>
                  <a:pt x="57" y="7"/>
                </a:cubicBezTo>
                <a:cubicBezTo>
                  <a:pt x="58" y="8"/>
                  <a:pt x="59" y="10"/>
                  <a:pt x="59" y="12"/>
                </a:cubicBezTo>
                <a:close/>
                <a:moveTo>
                  <a:pt x="48" y="22"/>
                </a:moveTo>
                <a:cubicBezTo>
                  <a:pt x="48" y="22"/>
                  <a:pt x="48" y="22"/>
                  <a:pt x="48" y="22"/>
                </a:cubicBezTo>
                <a:cubicBezTo>
                  <a:pt x="43" y="22"/>
                  <a:pt x="40" y="18"/>
                  <a:pt x="40" y="14"/>
                </a:cubicBezTo>
                <a:cubicBezTo>
                  <a:pt x="40" y="9"/>
                  <a:pt x="43" y="6"/>
                  <a:pt x="48" y="6"/>
                </a:cubicBezTo>
                <a:cubicBezTo>
                  <a:pt x="52" y="6"/>
                  <a:pt x="56" y="9"/>
                  <a:pt x="56" y="14"/>
                </a:cubicBezTo>
                <a:cubicBezTo>
                  <a:pt x="56" y="18"/>
                  <a:pt x="52" y="22"/>
                  <a:pt x="48" y="22"/>
                </a:cubicBezTo>
                <a:close/>
              </a:path>
            </a:pathLst>
          </a:custGeom>
          <a:solidFill>
            <a:schemeClr val="accent5">
              <a:lumMod val="60000"/>
              <a:lumOff val="40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114" name="Freeform 45"/>
          <p:cNvSpPr>
            <a:spLocks noEditPoints="1"/>
          </p:cNvSpPr>
          <p:nvPr/>
        </p:nvSpPr>
        <p:spPr bwMode="auto">
          <a:xfrm>
            <a:off x="8977907" y="3788090"/>
            <a:ext cx="286396" cy="316333"/>
          </a:xfrm>
          <a:custGeom>
            <a:avLst/>
            <a:gdLst>
              <a:gd name="T0" fmla="*/ 40 w 46"/>
              <a:gd name="T1" fmla="*/ 28 h 51"/>
              <a:gd name="T2" fmla="*/ 35 w 46"/>
              <a:gd name="T3" fmla="*/ 41 h 51"/>
              <a:gd name="T4" fmla="*/ 34 w 46"/>
              <a:gd name="T5" fmla="*/ 34 h 51"/>
              <a:gd name="T6" fmla="*/ 29 w 46"/>
              <a:gd name="T7" fmla="*/ 30 h 51"/>
              <a:gd name="T8" fmla="*/ 29 w 46"/>
              <a:gd name="T9" fmla="*/ 30 h 51"/>
              <a:gd name="T10" fmla="*/ 27 w 46"/>
              <a:gd name="T11" fmla="*/ 30 h 51"/>
              <a:gd name="T12" fmla="*/ 25 w 46"/>
              <a:gd name="T13" fmla="*/ 35 h 51"/>
              <a:gd name="T14" fmla="*/ 24 w 46"/>
              <a:gd name="T15" fmla="*/ 38 h 51"/>
              <a:gd name="T16" fmla="*/ 24 w 46"/>
              <a:gd name="T17" fmla="*/ 32 h 51"/>
              <a:gd name="T18" fmla="*/ 24 w 46"/>
              <a:gd name="T19" fmla="*/ 31 h 51"/>
              <a:gd name="T20" fmla="*/ 23 w 46"/>
              <a:gd name="T21" fmla="*/ 30 h 51"/>
              <a:gd name="T22" fmla="*/ 22 w 46"/>
              <a:gd name="T23" fmla="*/ 31 h 51"/>
              <a:gd name="T24" fmla="*/ 22 w 46"/>
              <a:gd name="T25" fmla="*/ 32 h 51"/>
              <a:gd name="T26" fmla="*/ 21 w 46"/>
              <a:gd name="T27" fmla="*/ 38 h 51"/>
              <a:gd name="T28" fmla="*/ 20 w 46"/>
              <a:gd name="T29" fmla="*/ 35 h 51"/>
              <a:gd name="T30" fmla="*/ 19 w 46"/>
              <a:gd name="T31" fmla="*/ 30 h 51"/>
              <a:gd name="T32" fmla="*/ 15 w 46"/>
              <a:gd name="T33" fmla="*/ 30 h 51"/>
              <a:gd name="T34" fmla="*/ 15 w 46"/>
              <a:gd name="T35" fmla="*/ 30 h 51"/>
              <a:gd name="T36" fmla="*/ 11 w 46"/>
              <a:gd name="T37" fmla="*/ 34 h 51"/>
              <a:gd name="T38" fmla="*/ 10 w 46"/>
              <a:gd name="T39" fmla="*/ 41 h 51"/>
              <a:gd name="T40" fmla="*/ 5 w 46"/>
              <a:gd name="T41" fmla="*/ 28 h 51"/>
              <a:gd name="T42" fmla="*/ 23 w 46"/>
              <a:gd name="T43" fmla="*/ 11 h 51"/>
              <a:gd name="T44" fmla="*/ 23 w 46"/>
              <a:gd name="T45" fmla="*/ 14 h 51"/>
              <a:gd name="T46" fmla="*/ 25 w 46"/>
              <a:gd name="T47" fmla="*/ 15 h 51"/>
              <a:gd name="T48" fmla="*/ 28 w 46"/>
              <a:gd name="T49" fmla="*/ 13 h 51"/>
              <a:gd name="T50" fmla="*/ 32 w 46"/>
              <a:gd name="T51" fmla="*/ 11 h 51"/>
              <a:gd name="T52" fmla="*/ 34 w 46"/>
              <a:gd name="T53" fmla="*/ 9 h 51"/>
              <a:gd name="T54" fmla="*/ 34 w 46"/>
              <a:gd name="T55" fmla="*/ 7 h 51"/>
              <a:gd name="T56" fmla="*/ 32 w 46"/>
              <a:gd name="T57" fmla="*/ 5 h 51"/>
              <a:gd name="T58" fmla="*/ 28 w 46"/>
              <a:gd name="T59" fmla="*/ 3 h 51"/>
              <a:gd name="T60" fmla="*/ 25 w 46"/>
              <a:gd name="T61" fmla="*/ 1 h 51"/>
              <a:gd name="T62" fmla="*/ 23 w 46"/>
              <a:gd name="T63" fmla="*/ 2 h 51"/>
              <a:gd name="T64" fmla="*/ 23 w 46"/>
              <a:gd name="T65" fmla="*/ 5 h 51"/>
              <a:gd name="T66" fmla="*/ 0 w 46"/>
              <a:gd name="T67" fmla="*/ 28 h 51"/>
              <a:gd name="T68" fmla="*/ 23 w 46"/>
              <a:gd name="T69" fmla="*/ 51 h 51"/>
              <a:gd name="T70" fmla="*/ 46 w 46"/>
              <a:gd name="T71" fmla="*/ 28 h 51"/>
              <a:gd name="T72" fmla="*/ 40 w 46"/>
              <a:gd name="T73" fmla="*/ 28 h 51"/>
              <a:gd name="T74" fmla="*/ 23 w 46"/>
              <a:gd name="T75" fmla="*/ 19 h 51"/>
              <a:gd name="T76" fmla="*/ 28 w 46"/>
              <a:gd name="T77" fmla="*/ 24 h 51"/>
              <a:gd name="T78" fmla="*/ 23 w 46"/>
              <a:gd name="T79" fmla="*/ 29 h 51"/>
              <a:gd name="T80" fmla="*/ 17 w 46"/>
              <a:gd name="T81" fmla="*/ 24 h 51"/>
              <a:gd name="T82" fmla="*/ 23 w 46"/>
              <a:gd name="T83" fmla="*/ 19 h 51"/>
              <a:gd name="T84" fmla="*/ 30 w 46"/>
              <a:gd name="T85" fmla="*/ 37 h 51"/>
              <a:gd name="T86" fmla="*/ 30 w 46"/>
              <a:gd name="T87" fmla="*/ 37 h 51"/>
              <a:gd name="T88" fmla="*/ 30 w 46"/>
              <a:gd name="T89" fmla="*/ 37 h 51"/>
              <a:gd name="T90" fmla="*/ 30 w 46"/>
              <a:gd name="T91" fmla="*/ 44 h 51"/>
              <a:gd name="T92" fmla="*/ 30 w 46"/>
              <a:gd name="T93" fmla="*/ 44 h 51"/>
              <a:gd name="T94" fmla="*/ 29 w 46"/>
              <a:gd name="T95" fmla="*/ 37 h 51"/>
              <a:gd name="T96" fmla="*/ 30 w 46"/>
              <a:gd name="T97" fmla="*/ 37 h 51"/>
              <a:gd name="T98" fmla="*/ 15 w 46"/>
              <a:gd name="T99" fmla="*/ 37 h 51"/>
              <a:gd name="T100" fmla="*/ 15 w 46"/>
              <a:gd name="T101" fmla="*/ 37 h 51"/>
              <a:gd name="T102" fmla="*/ 15 w 46"/>
              <a:gd name="T103" fmla="*/ 44 h 51"/>
              <a:gd name="T104" fmla="*/ 14 w 46"/>
              <a:gd name="T105" fmla="*/ 44 h 51"/>
              <a:gd name="T106" fmla="*/ 14 w 46"/>
              <a:gd name="T107" fmla="*/ 37 h 51"/>
              <a:gd name="T108" fmla="*/ 15 w 46"/>
              <a:gd name="T109" fmla="*/ 3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 h="51">
                <a:moveTo>
                  <a:pt x="40" y="28"/>
                </a:moveTo>
                <a:cubicBezTo>
                  <a:pt x="40" y="33"/>
                  <a:pt x="38" y="38"/>
                  <a:pt x="35" y="41"/>
                </a:cubicBezTo>
                <a:cubicBezTo>
                  <a:pt x="34" y="38"/>
                  <a:pt x="34" y="35"/>
                  <a:pt x="34" y="34"/>
                </a:cubicBezTo>
                <a:cubicBezTo>
                  <a:pt x="33" y="31"/>
                  <a:pt x="30" y="30"/>
                  <a:pt x="29" y="30"/>
                </a:cubicBezTo>
                <a:cubicBezTo>
                  <a:pt x="29" y="30"/>
                  <a:pt x="29" y="30"/>
                  <a:pt x="29" y="30"/>
                </a:cubicBezTo>
                <a:cubicBezTo>
                  <a:pt x="27" y="30"/>
                  <a:pt x="27" y="30"/>
                  <a:pt x="27" y="30"/>
                </a:cubicBezTo>
                <a:cubicBezTo>
                  <a:pt x="25" y="35"/>
                  <a:pt x="25" y="35"/>
                  <a:pt x="25" y="35"/>
                </a:cubicBezTo>
                <a:cubicBezTo>
                  <a:pt x="24" y="38"/>
                  <a:pt x="24" y="38"/>
                  <a:pt x="24" y="38"/>
                </a:cubicBezTo>
                <a:cubicBezTo>
                  <a:pt x="24" y="32"/>
                  <a:pt x="24" y="32"/>
                  <a:pt x="24" y="32"/>
                </a:cubicBezTo>
                <a:cubicBezTo>
                  <a:pt x="24" y="32"/>
                  <a:pt x="24" y="31"/>
                  <a:pt x="24" y="31"/>
                </a:cubicBezTo>
                <a:cubicBezTo>
                  <a:pt x="24" y="31"/>
                  <a:pt x="23" y="30"/>
                  <a:pt x="23" y="30"/>
                </a:cubicBezTo>
                <a:cubicBezTo>
                  <a:pt x="22" y="30"/>
                  <a:pt x="22" y="31"/>
                  <a:pt x="22" y="31"/>
                </a:cubicBezTo>
                <a:cubicBezTo>
                  <a:pt x="22" y="31"/>
                  <a:pt x="22" y="32"/>
                  <a:pt x="22" y="32"/>
                </a:cubicBezTo>
                <a:cubicBezTo>
                  <a:pt x="21" y="38"/>
                  <a:pt x="21" y="38"/>
                  <a:pt x="21" y="38"/>
                </a:cubicBezTo>
                <a:cubicBezTo>
                  <a:pt x="20" y="35"/>
                  <a:pt x="20" y="35"/>
                  <a:pt x="20" y="35"/>
                </a:cubicBezTo>
                <a:cubicBezTo>
                  <a:pt x="19" y="30"/>
                  <a:pt x="19" y="30"/>
                  <a:pt x="19" y="30"/>
                </a:cubicBezTo>
                <a:cubicBezTo>
                  <a:pt x="15" y="30"/>
                  <a:pt x="15" y="30"/>
                  <a:pt x="15" y="30"/>
                </a:cubicBezTo>
                <a:cubicBezTo>
                  <a:pt x="15" y="30"/>
                  <a:pt x="15" y="30"/>
                  <a:pt x="15" y="30"/>
                </a:cubicBezTo>
                <a:cubicBezTo>
                  <a:pt x="13" y="31"/>
                  <a:pt x="11" y="31"/>
                  <a:pt x="11" y="34"/>
                </a:cubicBezTo>
                <a:cubicBezTo>
                  <a:pt x="10" y="35"/>
                  <a:pt x="10" y="37"/>
                  <a:pt x="10" y="41"/>
                </a:cubicBezTo>
                <a:cubicBezTo>
                  <a:pt x="7" y="37"/>
                  <a:pt x="5" y="33"/>
                  <a:pt x="5" y="28"/>
                </a:cubicBezTo>
                <a:cubicBezTo>
                  <a:pt x="5" y="19"/>
                  <a:pt x="13" y="11"/>
                  <a:pt x="23" y="11"/>
                </a:cubicBezTo>
                <a:cubicBezTo>
                  <a:pt x="23" y="14"/>
                  <a:pt x="23" y="14"/>
                  <a:pt x="23" y="14"/>
                </a:cubicBezTo>
                <a:cubicBezTo>
                  <a:pt x="23" y="15"/>
                  <a:pt x="24" y="15"/>
                  <a:pt x="25" y="15"/>
                </a:cubicBezTo>
                <a:cubicBezTo>
                  <a:pt x="28" y="13"/>
                  <a:pt x="28" y="13"/>
                  <a:pt x="28" y="13"/>
                </a:cubicBezTo>
                <a:cubicBezTo>
                  <a:pt x="29" y="12"/>
                  <a:pt x="30" y="11"/>
                  <a:pt x="32" y="11"/>
                </a:cubicBezTo>
                <a:cubicBezTo>
                  <a:pt x="34" y="9"/>
                  <a:pt x="34" y="9"/>
                  <a:pt x="34" y="9"/>
                </a:cubicBezTo>
                <a:cubicBezTo>
                  <a:pt x="36" y="8"/>
                  <a:pt x="36" y="7"/>
                  <a:pt x="34" y="7"/>
                </a:cubicBezTo>
                <a:cubicBezTo>
                  <a:pt x="32" y="5"/>
                  <a:pt x="32" y="5"/>
                  <a:pt x="32" y="5"/>
                </a:cubicBezTo>
                <a:cubicBezTo>
                  <a:pt x="30" y="4"/>
                  <a:pt x="29" y="3"/>
                  <a:pt x="28" y="3"/>
                </a:cubicBezTo>
                <a:cubicBezTo>
                  <a:pt x="25" y="1"/>
                  <a:pt x="25" y="1"/>
                  <a:pt x="25" y="1"/>
                </a:cubicBezTo>
                <a:cubicBezTo>
                  <a:pt x="24" y="0"/>
                  <a:pt x="23" y="1"/>
                  <a:pt x="23" y="2"/>
                </a:cubicBezTo>
                <a:cubicBezTo>
                  <a:pt x="23" y="5"/>
                  <a:pt x="23" y="5"/>
                  <a:pt x="23" y="5"/>
                </a:cubicBezTo>
                <a:cubicBezTo>
                  <a:pt x="10" y="5"/>
                  <a:pt x="0" y="16"/>
                  <a:pt x="0" y="28"/>
                </a:cubicBezTo>
                <a:cubicBezTo>
                  <a:pt x="0" y="41"/>
                  <a:pt x="10" y="51"/>
                  <a:pt x="23" y="51"/>
                </a:cubicBezTo>
                <a:cubicBezTo>
                  <a:pt x="35" y="51"/>
                  <a:pt x="46" y="41"/>
                  <a:pt x="46" y="28"/>
                </a:cubicBezTo>
                <a:cubicBezTo>
                  <a:pt x="40" y="28"/>
                  <a:pt x="40" y="28"/>
                  <a:pt x="40" y="28"/>
                </a:cubicBezTo>
                <a:close/>
                <a:moveTo>
                  <a:pt x="23" y="19"/>
                </a:moveTo>
                <a:cubicBezTo>
                  <a:pt x="26" y="19"/>
                  <a:pt x="28" y="21"/>
                  <a:pt x="28" y="24"/>
                </a:cubicBezTo>
                <a:cubicBezTo>
                  <a:pt x="28" y="27"/>
                  <a:pt x="26" y="29"/>
                  <a:pt x="23" y="29"/>
                </a:cubicBezTo>
                <a:cubicBezTo>
                  <a:pt x="20" y="29"/>
                  <a:pt x="17" y="27"/>
                  <a:pt x="17" y="24"/>
                </a:cubicBezTo>
                <a:cubicBezTo>
                  <a:pt x="17" y="21"/>
                  <a:pt x="20" y="19"/>
                  <a:pt x="23" y="19"/>
                </a:cubicBezTo>
                <a:close/>
                <a:moveTo>
                  <a:pt x="30" y="37"/>
                </a:moveTo>
                <a:cubicBezTo>
                  <a:pt x="30" y="37"/>
                  <a:pt x="30" y="37"/>
                  <a:pt x="30" y="37"/>
                </a:cubicBezTo>
                <a:cubicBezTo>
                  <a:pt x="30" y="37"/>
                  <a:pt x="30" y="37"/>
                  <a:pt x="30" y="37"/>
                </a:cubicBezTo>
                <a:cubicBezTo>
                  <a:pt x="30" y="44"/>
                  <a:pt x="30" y="44"/>
                  <a:pt x="30" y="44"/>
                </a:cubicBezTo>
                <a:cubicBezTo>
                  <a:pt x="30" y="44"/>
                  <a:pt x="30" y="44"/>
                  <a:pt x="30" y="44"/>
                </a:cubicBezTo>
                <a:cubicBezTo>
                  <a:pt x="29" y="37"/>
                  <a:pt x="29" y="37"/>
                  <a:pt x="29" y="37"/>
                </a:cubicBezTo>
                <a:cubicBezTo>
                  <a:pt x="30" y="37"/>
                  <a:pt x="30" y="37"/>
                  <a:pt x="30" y="37"/>
                </a:cubicBezTo>
                <a:close/>
                <a:moveTo>
                  <a:pt x="15" y="37"/>
                </a:moveTo>
                <a:cubicBezTo>
                  <a:pt x="15" y="37"/>
                  <a:pt x="15" y="37"/>
                  <a:pt x="15" y="37"/>
                </a:cubicBezTo>
                <a:cubicBezTo>
                  <a:pt x="15" y="44"/>
                  <a:pt x="15" y="44"/>
                  <a:pt x="15" y="44"/>
                </a:cubicBezTo>
                <a:cubicBezTo>
                  <a:pt x="15" y="44"/>
                  <a:pt x="14" y="44"/>
                  <a:pt x="14" y="44"/>
                </a:cubicBezTo>
                <a:cubicBezTo>
                  <a:pt x="14" y="37"/>
                  <a:pt x="14" y="37"/>
                  <a:pt x="14" y="37"/>
                </a:cubicBezTo>
                <a:cubicBezTo>
                  <a:pt x="14" y="37"/>
                  <a:pt x="14" y="37"/>
                  <a:pt x="15" y="37"/>
                </a:cubicBezTo>
                <a:close/>
              </a:path>
            </a:pathLst>
          </a:custGeom>
          <a:solidFill>
            <a:schemeClr val="accent5">
              <a:lumMod val="60000"/>
              <a:lumOff val="40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115" name="TextBox 114"/>
          <p:cNvSpPr txBox="1"/>
          <p:nvPr/>
        </p:nvSpPr>
        <p:spPr>
          <a:xfrm>
            <a:off x="2065139" y="4721318"/>
            <a:ext cx="1883794"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defPPr>
              <a:defRPr lang="zh-CN"/>
            </a:defPPr>
            <a:lvl1pPr>
              <a:lnSpc>
                <a:spcPct val="130000"/>
              </a:lnSpc>
              <a:spcBef>
                <a:spcPct val="0"/>
              </a:spcBef>
              <a:buFont typeface="Arial" charset="0"/>
              <a:buNone/>
              <a:defRPr sz="1400">
                <a:solidFill>
                  <a:schemeClr val="tx1">
                    <a:lumMod val="75000"/>
                    <a:lumOff val="25000"/>
                  </a:schemeClr>
                </a:solidFill>
                <a:latin typeface="微软雅黑" pitchFamily="34" charset="-122"/>
                <a:ea typeface="微软雅黑" pitchFamily="34" charset="-122"/>
              </a:defRPr>
            </a:lvl1pPr>
            <a:lvl2pPr marL="742950" indent="-285750">
              <a:spcBef>
                <a:spcPct val="20000"/>
              </a:spcBef>
              <a:buFont typeface="Arial" charset="0"/>
              <a:buChar char="–"/>
              <a:defRPr sz="2800">
                <a:latin typeface="微软雅黑" pitchFamily="34" charset="-122"/>
                <a:ea typeface="微软雅黑" pitchFamily="34" charset="-122"/>
              </a:defRPr>
            </a:lvl2pPr>
            <a:lvl3pPr marL="1143000" indent="-228600">
              <a:spcBef>
                <a:spcPct val="20000"/>
              </a:spcBef>
              <a:buFont typeface="Arial" charset="0"/>
              <a:buChar char="•"/>
              <a:defRPr sz="2400">
                <a:latin typeface="微软雅黑" pitchFamily="34" charset="-122"/>
                <a:ea typeface="微软雅黑" pitchFamily="34" charset="-122"/>
              </a:defRPr>
            </a:lvl3pPr>
            <a:lvl4pPr marL="1600200" indent="-228600">
              <a:spcBef>
                <a:spcPct val="20000"/>
              </a:spcBef>
              <a:buFont typeface="Arial" charset="0"/>
              <a:buChar char="–"/>
              <a:defRPr sz="2000">
                <a:latin typeface="微软雅黑" pitchFamily="34" charset="-122"/>
                <a:ea typeface="微软雅黑" pitchFamily="34" charset="-122"/>
              </a:defRPr>
            </a:lvl4pPr>
            <a:lvl5pPr marL="2057400" indent="-228600">
              <a:spcBef>
                <a:spcPct val="20000"/>
              </a:spcBef>
              <a:buFont typeface="Arial" charset="0"/>
              <a:buChar char="»"/>
              <a:defRPr sz="2000">
                <a:latin typeface="微软雅黑" pitchFamily="34" charset="-122"/>
                <a:ea typeface="微软雅黑" pitchFamily="34" charset="-122"/>
              </a:defRPr>
            </a:lvl5pPr>
            <a:lvl6pPr marL="25146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6pPr>
            <a:lvl7pPr marL="29718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7pPr>
            <a:lvl8pPr marL="34290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8pPr>
            <a:lvl9pPr marL="38862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9pPr>
          </a:lstStyle>
          <a:p>
            <a:pPr>
              <a:lnSpc>
                <a:spcPct val="120000"/>
              </a:lnSpc>
            </a:pPr>
            <a:r>
              <a:rPr lang="zh-CN" altLang="en-US" dirty="0">
                <a:solidFill>
                  <a:schemeClr val="tx1">
                    <a:lumMod val="65000"/>
                    <a:lumOff val="35000"/>
                  </a:schemeClr>
                </a:solidFill>
              </a:rPr>
              <a:t>您的内容打在这里，或者通过复制您的文本后</a:t>
            </a:r>
            <a:r>
              <a:rPr lang="zh-CN" altLang="en-US" dirty="0" smtClean="0">
                <a:solidFill>
                  <a:schemeClr val="tx1">
                    <a:lumMod val="65000"/>
                    <a:lumOff val="35000"/>
                  </a:schemeClr>
                </a:solidFill>
              </a:rPr>
              <a:t>。</a:t>
            </a:r>
            <a:endParaRPr lang="zh-CN" altLang="en-US" dirty="0">
              <a:solidFill>
                <a:schemeClr val="tx1">
                  <a:lumMod val="65000"/>
                  <a:lumOff val="35000"/>
                </a:schemeClr>
              </a:solidFill>
            </a:endParaRPr>
          </a:p>
        </p:txBody>
      </p:sp>
      <p:sp>
        <p:nvSpPr>
          <p:cNvPr id="116" name="TextBox 115"/>
          <p:cNvSpPr txBox="1"/>
          <p:nvPr/>
        </p:nvSpPr>
        <p:spPr>
          <a:xfrm>
            <a:off x="2076725" y="4379379"/>
            <a:ext cx="1569660" cy="369332"/>
          </a:xfrm>
          <a:prstGeom prst="rect">
            <a:avLst/>
          </a:prstGeom>
          <a:noFill/>
        </p:spPr>
        <p:txBody>
          <a:bodyPr wrap="none" rtlCol="0">
            <a:spAutoFit/>
          </a:bodyPr>
          <a:lstStyle>
            <a:defPPr>
              <a:defRPr lang="zh-CN"/>
            </a:defPPr>
            <a:lvl1pPr>
              <a:defRPr sz="2000" b="1">
                <a:solidFill>
                  <a:schemeClr val="tx1">
                    <a:lumMod val="75000"/>
                    <a:lumOff val="25000"/>
                  </a:schemeClr>
                </a:solidFill>
                <a:latin typeface="微软雅黑" pitchFamily="34" charset="-122"/>
                <a:ea typeface="微软雅黑" pitchFamily="34" charset="-122"/>
              </a:defRPr>
            </a:lvl1pPr>
          </a:lstStyle>
          <a:p>
            <a:pPr>
              <a:spcBef>
                <a:spcPct val="0"/>
              </a:spcBef>
              <a:buFont typeface="Arial" charset="0"/>
              <a:buNone/>
            </a:pPr>
            <a:r>
              <a:rPr lang="zh-CN" altLang="en-US" sz="1800" dirty="0">
                <a:solidFill>
                  <a:srgbClr val="31859C"/>
                </a:solidFill>
                <a:cs typeface="Arial" panose="020B0604020202020204" pitchFamily="34" charset="0"/>
              </a:rPr>
              <a:t>点击输入标题</a:t>
            </a:r>
          </a:p>
        </p:txBody>
      </p:sp>
      <p:sp>
        <p:nvSpPr>
          <p:cNvPr id="117" name="TextBox 116"/>
          <p:cNvSpPr txBox="1"/>
          <p:nvPr/>
        </p:nvSpPr>
        <p:spPr>
          <a:xfrm>
            <a:off x="4153371" y="4721318"/>
            <a:ext cx="1883794"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defPPr>
              <a:defRPr lang="zh-CN"/>
            </a:defPPr>
            <a:lvl1pPr>
              <a:lnSpc>
                <a:spcPct val="120000"/>
              </a:lnSpc>
              <a:spcBef>
                <a:spcPct val="0"/>
              </a:spcBef>
              <a:buFont typeface="Arial" charset="0"/>
              <a:buNone/>
              <a:defRPr sz="1400">
                <a:solidFill>
                  <a:schemeClr val="tx1">
                    <a:lumMod val="75000"/>
                    <a:lumOff val="25000"/>
                  </a:schemeClr>
                </a:solidFill>
                <a:latin typeface="微软雅黑" pitchFamily="34" charset="-122"/>
                <a:ea typeface="微软雅黑" pitchFamily="34" charset="-122"/>
              </a:defRPr>
            </a:lvl1pPr>
            <a:lvl2pPr marL="742950" indent="-285750">
              <a:spcBef>
                <a:spcPct val="20000"/>
              </a:spcBef>
              <a:buFont typeface="Arial" charset="0"/>
              <a:buChar char="–"/>
              <a:defRPr sz="2800">
                <a:latin typeface="微软雅黑" pitchFamily="34" charset="-122"/>
                <a:ea typeface="微软雅黑" pitchFamily="34" charset="-122"/>
              </a:defRPr>
            </a:lvl2pPr>
            <a:lvl3pPr marL="1143000" indent="-228600">
              <a:spcBef>
                <a:spcPct val="20000"/>
              </a:spcBef>
              <a:buFont typeface="Arial" charset="0"/>
              <a:buChar char="•"/>
              <a:defRPr sz="2400">
                <a:latin typeface="微软雅黑" pitchFamily="34" charset="-122"/>
                <a:ea typeface="微软雅黑" pitchFamily="34" charset="-122"/>
              </a:defRPr>
            </a:lvl3pPr>
            <a:lvl4pPr marL="1600200" indent="-228600">
              <a:spcBef>
                <a:spcPct val="20000"/>
              </a:spcBef>
              <a:buFont typeface="Arial" charset="0"/>
              <a:buChar char="–"/>
              <a:defRPr sz="2000">
                <a:latin typeface="微软雅黑" pitchFamily="34" charset="-122"/>
                <a:ea typeface="微软雅黑" pitchFamily="34" charset="-122"/>
              </a:defRPr>
            </a:lvl4pPr>
            <a:lvl5pPr marL="2057400" indent="-228600">
              <a:spcBef>
                <a:spcPct val="20000"/>
              </a:spcBef>
              <a:buFont typeface="Arial" charset="0"/>
              <a:buChar char="»"/>
              <a:defRPr sz="2000">
                <a:latin typeface="微软雅黑" pitchFamily="34" charset="-122"/>
                <a:ea typeface="微软雅黑" pitchFamily="34" charset="-122"/>
              </a:defRPr>
            </a:lvl5pPr>
            <a:lvl6pPr marL="25146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6pPr>
            <a:lvl7pPr marL="29718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7pPr>
            <a:lvl8pPr marL="34290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8pPr>
            <a:lvl9pPr marL="38862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9pPr>
          </a:lstStyle>
          <a:p>
            <a:r>
              <a:rPr lang="zh-CN" altLang="en-US" dirty="0">
                <a:solidFill>
                  <a:schemeClr val="tx1">
                    <a:lumMod val="65000"/>
                    <a:lumOff val="35000"/>
                  </a:schemeClr>
                </a:solidFill>
              </a:rPr>
              <a:t>您的内容打在这里，或者通过复制您的文本后</a:t>
            </a:r>
            <a:r>
              <a:rPr lang="zh-CN" altLang="en-US" dirty="0" smtClean="0">
                <a:solidFill>
                  <a:schemeClr val="tx1">
                    <a:lumMod val="65000"/>
                    <a:lumOff val="35000"/>
                  </a:schemeClr>
                </a:solidFill>
              </a:rPr>
              <a:t>。</a:t>
            </a:r>
            <a:endParaRPr lang="zh-CN" altLang="en-US" dirty="0">
              <a:solidFill>
                <a:schemeClr val="tx1">
                  <a:lumMod val="65000"/>
                  <a:lumOff val="35000"/>
                </a:schemeClr>
              </a:solidFill>
            </a:endParaRPr>
          </a:p>
        </p:txBody>
      </p:sp>
      <p:sp>
        <p:nvSpPr>
          <p:cNvPr id="118" name="TextBox 117"/>
          <p:cNvSpPr txBox="1"/>
          <p:nvPr/>
        </p:nvSpPr>
        <p:spPr>
          <a:xfrm>
            <a:off x="4164957" y="4413246"/>
            <a:ext cx="1569660" cy="369332"/>
          </a:xfrm>
          <a:prstGeom prst="rect">
            <a:avLst/>
          </a:prstGeom>
          <a:noFill/>
        </p:spPr>
        <p:txBody>
          <a:bodyPr wrap="none" rtlCol="0">
            <a:spAutoFit/>
          </a:bodyPr>
          <a:lstStyle>
            <a:defPPr>
              <a:defRPr lang="zh-CN"/>
            </a:defPPr>
            <a:lvl1pPr>
              <a:defRPr sz="2000" b="1">
                <a:solidFill>
                  <a:schemeClr val="tx1">
                    <a:lumMod val="75000"/>
                    <a:lumOff val="25000"/>
                  </a:schemeClr>
                </a:solidFill>
                <a:latin typeface="微软雅黑" pitchFamily="34" charset="-122"/>
                <a:ea typeface="微软雅黑" pitchFamily="34" charset="-122"/>
              </a:defRPr>
            </a:lvl1pPr>
          </a:lstStyle>
          <a:p>
            <a:pPr>
              <a:spcBef>
                <a:spcPct val="0"/>
              </a:spcBef>
              <a:buFont typeface="Arial" charset="0"/>
              <a:buNone/>
            </a:pPr>
            <a:r>
              <a:rPr lang="zh-CN" altLang="en-US" sz="1800" dirty="0">
                <a:solidFill>
                  <a:srgbClr val="31859C"/>
                </a:solidFill>
                <a:cs typeface="Arial" panose="020B0604020202020204" pitchFamily="34" charset="0"/>
              </a:rPr>
              <a:t>点击输入标题</a:t>
            </a:r>
          </a:p>
        </p:txBody>
      </p:sp>
      <p:sp>
        <p:nvSpPr>
          <p:cNvPr id="119" name="TextBox 118"/>
          <p:cNvSpPr txBox="1"/>
          <p:nvPr/>
        </p:nvSpPr>
        <p:spPr>
          <a:xfrm>
            <a:off x="6241603" y="4721318"/>
            <a:ext cx="1883794"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defPPr>
              <a:defRPr lang="zh-CN"/>
            </a:defPPr>
            <a:lvl1pPr>
              <a:lnSpc>
                <a:spcPct val="120000"/>
              </a:lnSpc>
              <a:spcBef>
                <a:spcPct val="0"/>
              </a:spcBef>
              <a:buFont typeface="Arial" charset="0"/>
              <a:buNone/>
              <a:defRPr sz="1400">
                <a:solidFill>
                  <a:schemeClr val="tx1">
                    <a:lumMod val="75000"/>
                    <a:lumOff val="25000"/>
                  </a:schemeClr>
                </a:solidFill>
                <a:latin typeface="微软雅黑" pitchFamily="34" charset="-122"/>
                <a:ea typeface="微软雅黑" pitchFamily="34" charset="-122"/>
              </a:defRPr>
            </a:lvl1pPr>
            <a:lvl2pPr marL="742950" indent="-285750">
              <a:spcBef>
                <a:spcPct val="20000"/>
              </a:spcBef>
              <a:buFont typeface="Arial" charset="0"/>
              <a:buChar char="–"/>
              <a:defRPr sz="2800">
                <a:latin typeface="微软雅黑" pitchFamily="34" charset="-122"/>
                <a:ea typeface="微软雅黑" pitchFamily="34" charset="-122"/>
              </a:defRPr>
            </a:lvl2pPr>
            <a:lvl3pPr marL="1143000" indent="-228600">
              <a:spcBef>
                <a:spcPct val="20000"/>
              </a:spcBef>
              <a:buFont typeface="Arial" charset="0"/>
              <a:buChar char="•"/>
              <a:defRPr sz="2400">
                <a:latin typeface="微软雅黑" pitchFamily="34" charset="-122"/>
                <a:ea typeface="微软雅黑" pitchFamily="34" charset="-122"/>
              </a:defRPr>
            </a:lvl3pPr>
            <a:lvl4pPr marL="1600200" indent="-228600">
              <a:spcBef>
                <a:spcPct val="20000"/>
              </a:spcBef>
              <a:buFont typeface="Arial" charset="0"/>
              <a:buChar char="–"/>
              <a:defRPr sz="2000">
                <a:latin typeface="微软雅黑" pitchFamily="34" charset="-122"/>
                <a:ea typeface="微软雅黑" pitchFamily="34" charset="-122"/>
              </a:defRPr>
            </a:lvl4pPr>
            <a:lvl5pPr marL="2057400" indent="-228600">
              <a:spcBef>
                <a:spcPct val="20000"/>
              </a:spcBef>
              <a:buFont typeface="Arial" charset="0"/>
              <a:buChar char="»"/>
              <a:defRPr sz="2000">
                <a:latin typeface="微软雅黑" pitchFamily="34" charset="-122"/>
                <a:ea typeface="微软雅黑" pitchFamily="34" charset="-122"/>
              </a:defRPr>
            </a:lvl5pPr>
            <a:lvl6pPr marL="25146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6pPr>
            <a:lvl7pPr marL="29718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7pPr>
            <a:lvl8pPr marL="34290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8pPr>
            <a:lvl9pPr marL="38862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9pPr>
          </a:lstStyle>
          <a:p>
            <a:r>
              <a:rPr lang="zh-CN" altLang="en-US" dirty="0">
                <a:solidFill>
                  <a:schemeClr val="tx1">
                    <a:lumMod val="65000"/>
                    <a:lumOff val="35000"/>
                  </a:schemeClr>
                </a:solidFill>
              </a:rPr>
              <a:t>您的内容打在这里，或者通过复制您的文本后</a:t>
            </a:r>
            <a:r>
              <a:rPr lang="zh-CN" altLang="en-US" dirty="0" smtClean="0">
                <a:solidFill>
                  <a:schemeClr val="tx1">
                    <a:lumMod val="65000"/>
                    <a:lumOff val="35000"/>
                  </a:schemeClr>
                </a:solidFill>
              </a:rPr>
              <a:t>。</a:t>
            </a:r>
            <a:endParaRPr lang="zh-CN" altLang="en-US" dirty="0">
              <a:solidFill>
                <a:schemeClr val="tx1">
                  <a:lumMod val="65000"/>
                  <a:lumOff val="35000"/>
                </a:schemeClr>
              </a:solidFill>
            </a:endParaRPr>
          </a:p>
        </p:txBody>
      </p:sp>
      <p:sp>
        <p:nvSpPr>
          <p:cNvPr id="120" name="TextBox 119"/>
          <p:cNvSpPr txBox="1"/>
          <p:nvPr/>
        </p:nvSpPr>
        <p:spPr>
          <a:xfrm>
            <a:off x="6267705" y="4413246"/>
            <a:ext cx="1569660" cy="369332"/>
          </a:xfrm>
          <a:prstGeom prst="rect">
            <a:avLst/>
          </a:prstGeom>
          <a:noFill/>
        </p:spPr>
        <p:txBody>
          <a:bodyPr wrap="none" rtlCol="0">
            <a:spAutoFit/>
          </a:bodyPr>
          <a:lstStyle>
            <a:defPPr>
              <a:defRPr lang="zh-CN"/>
            </a:defPPr>
            <a:lvl1pPr>
              <a:defRPr sz="2000" b="1">
                <a:solidFill>
                  <a:schemeClr val="tx1">
                    <a:lumMod val="75000"/>
                    <a:lumOff val="25000"/>
                  </a:schemeClr>
                </a:solidFill>
                <a:latin typeface="微软雅黑" pitchFamily="34" charset="-122"/>
                <a:ea typeface="微软雅黑" pitchFamily="34" charset="-122"/>
              </a:defRPr>
            </a:lvl1pPr>
          </a:lstStyle>
          <a:p>
            <a:pPr>
              <a:spcBef>
                <a:spcPct val="0"/>
              </a:spcBef>
              <a:buFont typeface="Arial" charset="0"/>
              <a:buNone/>
            </a:pPr>
            <a:r>
              <a:rPr lang="zh-CN" altLang="en-US" sz="1800" dirty="0">
                <a:solidFill>
                  <a:srgbClr val="31859C"/>
                </a:solidFill>
                <a:cs typeface="Arial" panose="020B0604020202020204" pitchFamily="34" charset="0"/>
              </a:rPr>
              <a:t>点击输入标题</a:t>
            </a:r>
          </a:p>
        </p:txBody>
      </p:sp>
      <p:sp>
        <p:nvSpPr>
          <p:cNvPr id="121" name="TextBox 120"/>
          <p:cNvSpPr txBox="1"/>
          <p:nvPr/>
        </p:nvSpPr>
        <p:spPr>
          <a:xfrm>
            <a:off x="8257827" y="4721318"/>
            <a:ext cx="1883794" cy="858283"/>
          </a:xfrm>
          <a:prstGeom prst="rect">
            <a:avLst/>
          </a:prstGeom>
          <a:noFill/>
        </p:spPr>
        <p:txBody>
          <a:bodyPr wrap="square" lIns="81887" tIns="40943" rIns="81887" bIns="40943" rtlCol="0">
            <a:spAutoFit/>
          </a:bodyPr>
          <a:lstStyle/>
          <a:p>
            <a:pPr>
              <a:lnSpc>
                <a:spcPct val="120000"/>
              </a:lnSpc>
            </a:pPr>
            <a:r>
              <a:rPr lang="zh-CN" altLang="en-US" sz="1400" dirty="0">
                <a:solidFill>
                  <a:schemeClr val="tx1">
                    <a:lumMod val="65000"/>
                    <a:lumOff val="35000"/>
                  </a:schemeClr>
                </a:solidFill>
                <a:latin typeface="微软雅黑" pitchFamily="34" charset="-122"/>
                <a:ea typeface="微软雅黑" pitchFamily="34" charset="-122"/>
              </a:rPr>
              <a:t>您的内容打在这里，或者通过复制您的文本后</a:t>
            </a:r>
            <a:r>
              <a:rPr lang="zh-CN" altLang="en-US" sz="1400" dirty="0" smtClean="0">
                <a:solidFill>
                  <a:schemeClr val="tx1">
                    <a:lumMod val="65000"/>
                    <a:lumOff val="35000"/>
                  </a:schemeClr>
                </a:solidFill>
                <a:latin typeface="微软雅黑" pitchFamily="34" charset="-122"/>
                <a:ea typeface="微软雅黑" pitchFamily="34" charset="-122"/>
              </a:rPr>
              <a:t>。</a:t>
            </a:r>
            <a:endParaRPr lang="zh-CN" altLang="en-US" sz="1400" dirty="0">
              <a:solidFill>
                <a:schemeClr val="tx1">
                  <a:lumMod val="65000"/>
                  <a:lumOff val="35000"/>
                </a:schemeClr>
              </a:solidFill>
              <a:latin typeface="微软雅黑" pitchFamily="34" charset="-122"/>
              <a:ea typeface="微软雅黑" pitchFamily="34" charset="-122"/>
            </a:endParaRPr>
          </a:p>
        </p:txBody>
      </p:sp>
      <p:sp>
        <p:nvSpPr>
          <p:cNvPr id="122" name="TextBox 121"/>
          <p:cNvSpPr txBox="1"/>
          <p:nvPr/>
        </p:nvSpPr>
        <p:spPr>
          <a:xfrm>
            <a:off x="8269413" y="4413246"/>
            <a:ext cx="1569660" cy="369332"/>
          </a:xfrm>
          <a:prstGeom prst="rect">
            <a:avLst/>
          </a:prstGeom>
          <a:noFill/>
        </p:spPr>
        <p:txBody>
          <a:bodyPr wrap="none" rtlCol="0">
            <a:spAutoFit/>
          </a:bodyPr>
          <a:lstStyle>
            <a:defPPr>
              <a:defRPr lang="zh-CN"/>
            </a:defPPr>
            <a:lvl1pPr>
              <a:defRPr sz="2000" b="1">
                <a:solidFill>
                  <a:schemeClr val="tx1">
                    <a:lumMod val="75000"/>
                    <a:lumOff val="25000"/>
                  </a:schemeClr>
                </a:solidFill>
                <a:latin typeface="微软雅黑" pitchFamily="34" charset="-122"/>
                <a:ea typeface="微软雅黑" pitchFamily="34" charset="-122"/>
              </a:defRPr>
            </a:lvl1pPr>
          </a:lstStyle>
          <a:p>
            <a:pPr>
              <a:spcBef>
                <a:spcPct val="0"/>
              </a:spcBef>
              <a:buFont typeface="Arial" charset="0"/>
              <a:buNone/>
            </a:pPr>
            <a:r>
              <a:rPr lang="zh-CN" altLang="en-US" sz="1800" dirty="0">
                <a:solidFill>
                  <a:srgbClr val="31859C"/>
                </a:solidFill>
                <a:cs typeface="Arial" panose="020B0604020202020204" pitchFamily="34" charset="0"/>
              </a:rPr>
              <a:t>点击输入标题</a:t>
            </a:r>
          </a:p>
        </p:txBody>
      </p:sp>
      <p:sp>
        <p:nvSpPr>
          <p:cNvPr id="57" name="TextBox 56"/>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6312881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anim calcmode="lin" valueType="num">
                                      <p:cBhvr>
                                        <p:cTn id="8" dur="500" fill="hold"/>
                                        <p:tgtEl>
                                          <p:spTgt spid="107"/>
                                        </p:tgtEl>
                                        <p:attrNameLst>
                                          <p:attrName>ppt_w</p:attrName>
                                        </p:attrNameLst>
                                      </p:cBhvr>
                                      <p:tavLst>
                                        <p:tav tm="0" fmla="#ppt_w*sin(2.5*pi*$)">
                                          <p:val>
                                            <p:fltVal val="0"/>
                                          </p:val>
                                        </p:tav>
                                        <p:tav tm="100000">
                                          <p:val>
                                            <p:fltVal val="1"/>
                                          </p:val>
                                        </p:tav>
                                      </p:tavLst>
                                    </p:anim>
                                    <p:anim calcmode="lin" valueType="num">
                                      <p:cBhvr>
                                        <p:cTn id="9" dur="500" fill="hold"/>
                                        <p:tgtEl>
                                          <p:spTgt spid="107"/>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108"/>
                                        </p:tgtEl>
                                        <p:attrNameLst>
                                          <p:attrName>style.visibility</p:attrName>
                                        </p:attrNameLst>
                                      </p:cBhvr>
                                      <p:to>
                                        <p:strVal val="visible"/>
                                      </p:to>
                                    </p:set>
                                    <p:animEffect transition="in" filter="fade">
                                      <p:cBhvr>
                                        <p:cTn id="12" dur="500"/>
                                        <p:tgtEl>
                                          <p:spTgt spid="108"/>
                                        </p:tgtEl>
                                      </p:cBhvr>
                                    </p:animEffect>
                                    <p:anim calcmode="lin" valueType="num">
                                      <p:cBhvr>
                                        <p:cTn id="13" dur="500" fill="hold"/>
                                        <p:tgtEl>
                                          <p:spTgt spid="108"/>
                                        </p:tgtEl>
                                        <p:attrNameLst>
                                          <p:attrName>ppt_w</p:attrName>
                                        </p:attrNameLst>
                                      </p:cBhvr>
                                      <p:tavLst>
                                        <p:tav tm="0" fmla="#ppt_w*sin(2.5*pi*$)">
                                          <p:val>
                                            <p:fltVal val="0"/>
                                          </p:val>
                                        </p:tav>
                                        <p:tav tm="100000">
                                          <p:val>
                                            <p:fltVal val="1"/>
                                          </p:val>
                                        </p:tav>
                                      </p:tavLst>
                                    </p:anim>
                                    <p:anim calcmode="lin" valueType="num">
                                      <p:cBhvr>
                                        <p:cTn id="14" dur="500" fill="hold"/>
                                        <p:tgtEl>
                                          <p:spTgt spid="108"/>
                                        </p:tgtEl>
                                        <p:attrNameLst>
                                          <p:attrName>ppt_h</p:attrName>
                                        </p:attrNameLst>
                                      </p:cBhvr>
                                      <p:tavLst>
                                        <p:tav tm="0">
                                          <p:val>
                                            <p:strVal val="#ppt_h"/>
                                          </p:val>
                                        </p:tav>
                                        <p:tav tm="100000">
                                          <p:val>
                                            <p:strVal val="#ppt_h"/>
                                          </p:val>
                                        </p:tav>
                                      </p:tavLst>
                                    </p:anim>
                                  </p:childTnLst>
                                </p:cTn>
                              </p:par>
                            </p:childTnLst>
                          </p:cTn>
                        </p:par>
                        <p:par>
                          <p:cTn id="15" fill="hold">
                            <p:stCondLst>
                              <p:cond delay="500"/>
                            </p:stCondLst>
                            <p:childTnLst>
                              <p:par>
                                <p:cTn id="16" presetID="47" presetClass="entr" presetSubtype="0" fill="hold" grpId="0" nodeType="afterEffect">
                                  <p:stCondLst>
                                    <p:cond delay="0"/>
                                  </p:stCondLst>
                                  <p:childTnLst>
                                    <p:set>
                                      <p:cBhvr>
                                        <p:cTn id="17" dur="1" fill="hold">
                                          <p:stCondLst>
                                            <p:cond delay="0"/>
                                          </p:stCondLst>
                                        </p:cTn>
                                        <p:tgtEl>
                                          <p:spTgt spid="116"/>
                                        </p:tgtEl>
                                        <p:attrNameLst>
                                          <p:attrName>style.visibility</p:attrName>
                                        </p:attrNameLst>
                                      </p:cBhvr>
                                      <p:to>
                                        <p:strVal val="visible"/>
                                      </p:to>
                                    </p:set>
                                    <p:animEffect transition="in" filter="fade">
                                      <p:cBhvr>
                                        <p:cTn id="18" dur="1000"/>
                                        <p:tgtEl>
                                          <p:spTgt spid="116"/>
                                        </p:tgtEl>
                                      </p:cBhvr>
                                    </p:animEffect>
                                    <p:anim calcmode="lin" valueType="num">
                                      <p:cBhvr>
                                        <p:cTn id="19" dur="1000" fill="hold"/>
                                        <p:tgtEl>
                                          <p:spTgt spid="116"/>
                                        </p:tgtEl>
                                        <p:attrNameLst>
                                          <p:attrName>ppt_x</p:attrName>
                                        </p:attrNameLst>
                                      </p:cBhvr>
                                      <p:tavLst>
                                        <p:tav tm="0">
                                          <p:val>
                                            <p:strVal val="#ppt_x"/>
                                          </p:val>
                                        </p:tav>
                                        <p:tav tm="100000">
                                          <p:val>
                                            <p:strVal val="#ppt_x"/>
                                          </p:val>
                                        </p:tav>
                                      </p:tavLst>
                                    </p:anim>
                                    <p:anim calcmode="lin" valueType="num">
                                      <p:cBhvr>
                                        <p:cTn id="20" dur="1000" fill="hold"/>
                                        <p:tgtEl>
                                          <p:spTgt spid="116"/>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115"/>
                                        </p:tgtEl>
                                        <p:attrNameLst>
                                          <p:attrName>style.visibility</p:attrName>
                                        </p:attrNameLst>
                                      </p:cBhvr>
                                      <p:to>
                                        <p:strVal val="visible"/>
                                      </p:to>
                                    </p:set>
                                    <p:animEffect transition="in" filter="fade">
                                      <p:cBhvr>
                                        <p:cTn id="23" dur="1000"/>
                                        <p:tgtEl>
                                          <p:spTgt spid="115"/>
                                        </p:tgtEl>
                                      </p:cBhvr>
                                    </p:animEffect>
                                    <p:anim calcmode="lin" valueType="num">
                                      <p:cBhvr>
                                        <p:cTn id="24" dur="1000" fill="hold"/>
                                        <p:tgtEl>
                                          <p:spTgt spid="115"/>
                                        </p:tgtEl>
                                        <p:attrNameLst>
                                          <p:attrName>ppt_x</p:attrName>
                                        </p:attrNameLst>
                                      </p:cBhvr>
                                      <p:tavLst>
                                        <p:tav tm="0">
                                          <p:val>
                                            <p:strVal val="#ppt_x"/>
                                          </p:val>
                                        </p:tav>
                                        <p:tav tm="100000">
                                          <p:val>
                                            <p:strVal val="#ppt_x"/>
                                          </p:val>
                                        </p:tav>
                                      </p:tavLst>
                                    </p:anim>
                                    <p:anim calcmode="lin" valueType="num">
                                      <p:cBhvr>
                                        <p:cTn id="25" dur="1000" fill="hold"/>
                                        <p:tgtEl>
                                          <p:spTgt spid="115"/>
                                        </p:tgtEl>
                                        <p:attrNameLst>
                                          <p:attrName>ppt_y</p:attrName>
                                        </p:attrNameLst>
                                      </p:cBhvr>
                                      <p:tavLst>
                                        <p:tav tm="0">
                                          <p:val>
                                            <p:strVal val="#ppt_y-.1"/>
                                          </p:val>
                                        </p:tav>
                                        <p:tav tm="100000">
                                          <p:val>
                                            <p:strVal val="#ppt_y"/>
                                          </p:val>
                                        </p:tav>
                                      </p:tavLst>
                                    </p:anim>
                                  </p:childTnLst>
                                </p:cTn>
                              </p:par>
                              <p:par>
                                <p:cTn id="26" presetID="22" presetClass="entr" presetSubtype="4" fill="hold" grpId="0" nodeType="withEffect">
                                  <p:stCondLst>
                                    <p:cond delay="0"/>
                                  </p:stCondLst>
                                  <p:childTnLst>
                                    <p:set>
                                      <p:cBhvr>
                                        <p:cTn id="27" dur="1" fill="hold">
                                          <p:stCondLst>
                                            <p:cond delay="0"/>
                                          </p:stCondLst>
                                        </p:cTn>
                                        <p:tgtEl>
                                          <p:spTgt spid="75"/>
                                        </p:tgtEl>
                                        <p:attrNameLst>
                                          <p:attrName>style.visibility</p:attrName>
                                        </p:attrNameLst>
                                      </p:cBhvr>
                                      <p:to>
                                        <p:strVal val="visible"/>
                                      </p:to>
                                    </p:set>
                                    <p:animEffect transition="in" filter="wipe(down)">
                                      <p:cBhvr>
                                        <p:cTn id="28" dur="500"/>
                                        <p:tgtEl>
                                          <p:spTgt spid="75"/>
                                        </p:tgtEl>
                                      </p:cBhvr>
                                    </p:animEffect>
                                  </p:childTnLst>
                                </p:cTn>
                              </p:par>
                              <p:par>
                                <p:cTn id="29" presetID="22" presetClass="entr" presetSubtype="4" fill="hold" grpId="0" nodeType="withEffect">
                                  <p:stCondLst>
                                    <p:cond delay="200"/>
                                  </p:stCondLst>
                                  <p:childTnLst>
                                    <p:set>
                                      <p:cBhvr>
                                        <p:cTn id="30" dur="1" fill="hold">
                                          <p:stCondLst>
                                            <p:cond delay="0"/>
                                          </p:stCondLst>
                                        </p:cTn>
                                        <p:tgtEl>
                                          <p:spTgt spid="77"/>
                                        </p:tgtEl>
                                        <p:attrNameLst>
                                          <p:attrName>style.visibility</p:attrName>
                                        </p:attrNameLst>
                                      </p:cBhvr>
                                      <p:to>
                                        <p:strVal val="visible"/>
                                      </p:to>
                                    </p:set>
                                    <p:animEffect transition="in" filter="wipe(down)">
                                      <p:cBhvr>
                                        <p:cTn id="31" dur="500"/>
                                        <p:tgtEl>
                                          <p:spTgt spid="77"/>
                                        </p:tgtEl>
                                      </p:cBhvr>
                                    </p:animEffect>
                                  </p:childTnLst>
                                </p:cTn>
                              </p:par>
                              <p:par>
                                <p:cTn id="32" presetID="22" presetClass="entr" presetSubtype="4" fill="hold" grpId="0" nodeType="withEffect">
                                  <p:stCondLst>
                                    <p:cond delay="400"/>
                                  </p:stCondLst>
                                  <p:childTnLst>
                                    <p:set>
                                      <p:cBhvr>
                                        <p:cTn id="33" dur="1" fill="hold">
                                          <p:stCondLst>
                                            <p:cond delay="0"/>
                                          </p:stCondLst>
                                        </p:cTn>
                                        <p:tgtEl>
                                          <p:spTgt spid="78"/>
                                        </p:tgtEl>
                                        <p:attrNameLst>
                                          <p:attrName>style.visibility</p:attrName>
                                        </p:attrNameLst>
                                      </p:cBhvr>
                                      <p:to>
                                        <p:strVal val="visible"/>
                                      </p:to>
                                    </p:set>
                                    <p:animEffect transition="in" filter="wipe(down)">
                                      <p:cBhvr>
                                        <p:cTn id="34" dur="500"/>
                                        <p:tgtEl>
                                          <p:spTgt spid="78"/>
                                        </p:tgtEl>
                                      </p:cBhvr>
                                    </p:animEffect>
                                  </p:childTnLst>
                                </p:cTn>
                              </p:par>
                              <p:par>
                                <p:cTn id="35" presetID="22" presetClass="entr" presetSubtype="4" fill="hold" grpId="0" nodeType="withEffect">
                                  <p:stCondLst>
                                    <p:cond delay="600"/>
                                  </p:stCondLst>
                                  <p:childTnLst>
                                    <p:set>
                                      <p:cBhvr>
                                        <p:cTn id="36" dur="1" fill="hold">
                                          <p:stCondLst>
                                            <p:cond delay="0"/>
                                          </p:stCondLst>
                                        </p:cTn>
                                        <p:tgtEl>
                                          <p:spTgt spid="79"/>
                                        </p:tgtEl>
                                        <p:attrNameLst>
                                          <p:attrName>style.visibility</p:attrName>
                                        </p:attrNameLst>
                                      </p:cBhvr>
                                      <p:to>
                                        <p:strVal val="visible"/>
                                      </p:to>
                                    </p:set>
                                    <p:animEffect transition="in" filter="wipe(down)">
                                      <p:cBhvr>
                                        <p:cTn id="37" dur="500"/>
                                        <p:tgtEl>
                                          <p:spTgt spid="79"/>
                                        </p:tgtEl>
                                      </p:cBhvr>
                                    </p:animEffect>
                                  </p:childTnLst>
                                </p:cTn>
                              </p:par>
                            </p:childTnLst>
                          </p:cTn>
                        </p:par>
                        <p:par>
                          <p:cTn id="38" fill="hold">
                            <p:stCondLst>
                              <p:cond delay="1600"/>
                            </p:stCondLst>
                            <p:childTnLst>
                              <p:par>
                                <p:cTn id="39" presetID="22" presetClass="entr" presetSubtype="4" fill="hold" grpId="0" nodeType="afterEffect">
                                  <p:stCondLst>
                                    <p:cond delay="0"/>
                                  </p:stCondLst>
                                  <p:childTnLst>
                                    <p:set>
                                      <p:cBhvr>
                                        <p:cTn id="40" dur="1" fill="hold">
                                          <p:stCondLst>
                                            <p:cond delay="0"/>
                                          </p:stCondLst>
                                        </p:cTn>
                                        <p:tgtEl>
                                          <p:spTgt spid="76"/>
                                        </p:tgtEl>
                                        <p:attrNameLst>
                                          <p:attrName>style.visibility</p:attrName>
                                        </p:attrNameLst>
                                      </p:cBhvr>
                                      <p:to>
                                        <p:strVal val="visible"/>
                                      </p:to>
                                    </p:set>
                                    <p:animEffect transition="in" filter="wipe(down)">
                                      <p:cBhvr>
                                        <p:cTn id="41" dur="500"/>
                                        <p:tgtEl>
                                          <p:spTgt spid="76"/>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80"/>
                                        </p:tgtEl>
                                        <p:attrNameLst>
                                          <p:attrName>style.visibility</p:attrName>
                                        </p:attrNameLst>
                                      </p:cBhvr>
                                      <p:to>
                                        <p:strVal val="visible"/>
                                      </p:to>
                                    </p:set>
                                    <p:animEffect transition="in" filter="wipe(down)">
                                      <p:cBhvr>
                                        <p:cTn id="44" dur="500"/>
                                        <p:tgtEl>
                                          <p:spTgt spid="80"/>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81"/>
                                        </p:tgtEl>
                                        <p:attrNameLst>
                                          <p:attrName>style.visibility</p:attrName>
                                        </p:attrNameLst>
                                      </p:cBhvr>
                                      <p:to>
                                        <p:strVal val="visible"/>
                                      </p:to>
                                    </p:set>
                                    <p:animEffect transition="in" filter="wipe(down)">
                                      <p:cBhvr>
                                        <p:cTn id="47" dur="500"/>
                                        <p:tgtEl>
                                          <p:spTgt spid="81"/>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82"/>
                                        </p:tgtEl>
                                        <p:attrNameLst>
                                          <p:attrName>style.visibility</p:attrName>
                                        </p:attrNameLst>
                                      </p:cBhvr>
                                      <p:to>
                                        <p:strVal val="visible"/>
                                      </p:to>
                                    </p:set>
                                    <p:animEffect transition="in" filter="wipe(down)">
                                      <p:cBhvr>
                                        <p:cTn id="50" dur="500"/>
                                        <p:tgtEl>
                                          <p:spTgt spid="82"/>
                                        </p:tgtEl>
                                      </p:cBhvr>
                                    </p:animEffect>
                                  </p:childTnLst>
                                </p:cTn>
                              </p:par>
                            </p:childTnLst>
                          </p:cTn>
                        </p:par>
                        <p:par>
                          <p:cTn id="51" fill="hold">
                            <p:stCondLst>
                              <p:cond delay="2100"/>
                            </p:stCondLst>
                            <p:childTnLst>
                              <p:par>
                                <p:cTn id="52" presetID="45" presetClass="entr" presetSubtype="0" fill="hold" grpId="0" nodeType="afterEffect">
                                  <p:stCondLst>
                                    <p:cond delay="0"/>
                                  </p:stCondLst>
                                  <p:childTnLst>
                                    <p:set>
                                      <p:cBhvr>
                                        <p:cTn id="53" dur="1" fill="hold">
                                          <p:stCondLst>
                                            <p:cond delay="0"/>
                                          </p:stCondLst>
                                        </p:cTn>
                                        <p:tgtEl>
                                          <p:spTgt spid="109"/>
                                        </p:tgtEl>
                                        <p:attrNameLst>
                                          <p:attrName>style.visibility</p:attrName>
                                        </p:attrNameLst>
                                      </p:cBhvr>
                                      <p:to>
                                        <p:strVal val="visible"/>
                                      </p:to>
                                    </p:set>
                                    <p:animEffect transition="in" filter="fade">
                                      <p:cBhvr>
                                        <p:cTn id="54" dur="500"/>
                                        <p:tgtEl>
                                          <p:spTgt spid="109"/>
                                        </p:tgtEl>
                                      </p:cBhvr>
                                    </p:animEffect>
                                    <p:anim calcmode="lin" valueType="num">
                                      <p:cBhvr>
                                        <p:cTn id="55" dur="500" fill="hold"/>
                                        <p:tgtEl>
                                          <p:spTgt spid="109"/>
                                        </p:tgtEl>
                                        <p:attrNameLst>
                                          <p:attrName>ppt_w</p:attrName>
                                        </p:attrNameLst>
                                      </p:cBhvr>
                                      <p:tavLst>
                                        <p:tav tm="0" fmla="#ppt_w*sin(2.5*pi*$)">
                                          <p:val>
                                            <p:fltVal val="0"/>
                                          </p:val>
                                        </p:tav>
                                        <p:tav tm="100000">
                                          <p:val>
                                            <p:fltVal val="1"/>
                                          </p:val>
                                        </p:tav>
                                      </p:tavLst>
                                    </p:anim>
                                    <p:anim calcmode="lin" valueType="num">
                                      <p:cBhvr>
                                        <p:cTn id="56" dur="500" fill="hold"/>
                                        <p:tgtEl>
                                          <p:spTgt spid="109"/>
                                        </p:tgtEl>
                                        <p:attrNameLst>
                                          <p:attrName>ppt_h</p:attrName>
                                        </p:attrNameLst>
                                      </p:cBhvr>
                                      <p:tavLst>
                                        <p:tav tm="0">
                                          <p:val>
                                            <p:strVal val="#ppt_h"/>
                                          </p:val>
                                        </p:tav>
                                        <p:tav tm="100000">
                                          <p:val>
                                            <p:strVal val="#ppt_h"/>
                                          </p:val>
                                        </p:tav>
                                      </p:tavLst>
                                    </p:anim>
                                  </p:childTnLst>
                                </p:cTn>
                              </p:par>
                              <p:par>
                                <p:cTn id="57" presetID="45" presetClass="entr" presetSubtype="0" fill="hold" grpId="0" nodeType="withEffect">
                                  <p:stCondLst>
                                    <p:cond delay="0"/>
                                  </p:stCondLst>
                                  <p:childTnLst>
                                    <p:set>
                                      <p:cBhvr>
                                        <p:cTn id="58" dur="1" fill="hold">
                                          <p:stCondLst>
                                            <p:cond delay="0"/>
                                          </p:stCondLst>
                                        </p:cTn>
                                        <p:tgtEl>
                                          <p:spTgt spid="113"/>
                                        </p:tgtEl>
                                        <p:attrNameLst>
                                          <p:attrName>style.visibility</p:attrName>
                                        </p:attrNameLst>
                                      </p:cBhvr>
                                      <p:to>
                                        <p:strVal val="visible"/>
                                      </p:to>
                                    </p:set>
                                    <p:animEffect transition="in" filter="fade">
                                      <p:cBhvr>
                                        <p:cTn id="59" dur="500"/>
                                        <p:tgtEl>
                                          <p:spTgt spid="113"/>
                                        </p:tgtEl>
                                      </p:cBhvr>
                                    </p:animEffect>
                                    <p:anim calcmode="lin" valueType="num">
                                      <p:cBhvr>
                                        <p:cTn id="60" dur="500" fill="hold"/>
                                        <p:tgtEl>
                                          <p:spTgt spid="113"/>
                                        </p:tgtEl>
                                        <p:attrNameLst>
                                          <p:attrName>ppt_w</p:attrName>
                                        </p:attrNameLst>
                                      </p:cBhvr>
                                      <p:tavLst>
                                        <p:tav tm="0" fmla="#ppt_w*sin(2.5*pi*$)">
                                          <p:val>
                                            <p:fltVal val="0"/>
                                          </p:val>
                                        </p:tav>
                                        <p:tav tm="100000">
                                          <p:val>
                                            <p:fltVal val="1"/>
                                          </p:val>
                                        </p:tav>
                                      </p:tavLst>
                                    </p:anim>
                                    <p:anim calcmode="lin" valueType="num">
                                      <p:cBhvr>
                                        <p:cTn id="61" dur="500" fill="hold"/>
                                        <p:tgtEl>
                                          <p:spTgt spid="113"/>
                                        </p:tgtEl>
                                        <p:attrNameLst>
                                          <p:attrName>ppt_h</p:attrName>
                                        </p:attrNameLst>
                                      </p:cBhvr>
                                      <p:tavLst>
                                        <p:tav tm="0">
                                          <p:val>
                                            <p:strVal val="#ppt_h"/>
                                          </p:val>
                                        </p:tav>
                                        <p:tav tm="100000">
                                          <p:val>
                                            <p:strVal val="#ppt_h"/>
                                          </p:val>
                                        </p:tav>
                                      </p:tavLst>
                                    </p:anim>
                                  </p:childTnLst>
                                </p:cTn>
                              </p:par>
                            </p:childTnLst>
                          </p:cTn>
                        </p:par>
                        <p:par>
                          <p:cTn id="62" fill="hold">
                            <p:stCondLst>
                              <p:cond delay="2600"/>
                            </p:stCondLst>
                            <p:childTnLst>
                              <p:par>
                                <p:cTn id="63" presetID="47" presetClass="entr" presetSubtype="0" fill="hold" grpId="0" nodeType="afterEffect">
                                  <p:stCondLst>
                                    <p:cond delay="0"/>
                                  </p:stCondLst>
                                  <p:childTnLst>
                                    <p:set>
                                      <p:cBhvr>
                                        <p:cTn id="64" dur="1" fill="hold">
                                          <p:stCondLst>
                                            <p:cond delay="0"/>
                                          </p:stCondLst>
                                        </p:cTn>
                                        <p:tgtEl>
                                          <p:spTgt spid="118"/>
                                        </p:tgtEl>
                                        <p:attrNameLst>
                                          <p:attrName>style.visibility</p:attrName>
                                        </p:attrNameLst>
                                      </p:cBhvr>
                                      <p:to>
                                        <p:strVal val="visible"/>
                                      </p:to>
                                    </p:set>
                                    <p:animEffect transition="in" filter="fade">
                                      <p:cBhvr>
                                        <p:cTn id="65" dur="1000"/>
                                        <p:tgtEl>
                                          <p:spTgt spid="118"/>
                                        </p:tgtEl>
                                      </p:cBhvr>
                                    </p:animEffect>
                                    <p:anim calcmode="lin" valueType="num">
                                      <p:cBhvr>
                                        <p:cTn id="66" dur="1000" fill="hold"/>
                                        <p:tgtEl>
                                          <p:spTgt spid="118"/>
                                        </p:tgtEl>
                                        <p:attrNameLst>
                                          <p:attrName>ppt_x</p:attrName>
                                        </p:attrNameLst>
                                      </p:cBhvr>
                                      <p:tavLst>
                                        <p:tav tm="0">
                                          <p:val>
                                            <p:strVal val="#ppt_x"/>
                                          </p:val>
                                        </p:tav>
                                        <p:tav tm="100000">
                                          <p:val>
                                            <p:strVal val="#ppt_x"/>
                                          </p:val>
                                        </p:tav>
                                      </p:tavLst>
                                    </p:anim>
                                    <p:anim calcmode="lin" valueType="num">
                                      <p:cBhvr>
                                        <p:cTn id="67" dur="1000" fill="hold"/>
                                        <p:tgtEl>
                                          <p:spTgt spid="118"/>
                                        </p:tgtEl>
                                        <p:attrNameLst>
                                          <p:attrName>ppt_y</p:attrName>
                                        </p:attrNameLst>
                                      </p:cBhvr>
                                      <p:tavLst>
                                        <p:tav tm="0">
                                          <p:val>
                                            <p:strVal val="#ppt_y-.1"/>
                                          </p:val>
                                        </p:tav>
                                        <p:tav tm="100000">
                                          <p:val>
                                            <p:strVal val="#ppt_y"/>
                                          </p:val>
                                        </p:tav>
                                      </p:tavLst>
                                    </p:anim>
                                  </p:childTnLst>
                                </p:cTn>
                              </p:par>
                              <p:par>
                                <p:cTn id="68" presetID="47" presetClass="entr" presetSubtype="0" fill="hold" grpId="0" nodeType="withEffect">
                                  <p:stCondLst>
                                    <p:cond delay="0"/>
                                  </p:stCondLst>
                                  <p:childTnLst>
                                    <p:set>
                                      <p:cBhvr>
                                        <p:cTn id="69" dur="1" fill="hold">
                                          <p:stCondLst>
                                            <p:cond delay="0"/>
                                          </p:stCondLst>
                                        </p:cTn>
                                        <p:tgtEl>
                                          <p:spTgt spid="117"/>
                                        </p:tgtEl>
                                        <p:attrNameLst>
                                          <p:attrName>style.visibility</p:attrName>
                                        </p:attrNameLst>
                                      </p:cBhvr>
                                      <p:to>
                                        <p:strVal val="visible"/>
                                      </p:to>
                                    </p:set>
                                    <p:animEffect transition="in" filter="fade">
                                      <p:cBhvr>
                                        <p:cTn id="70" dur="1000"/>
                                        <p:tgtEl>
                                          <p:spTgt spid="117"/>
                                        </p:tgtEl>
                                      </p:cBhvr>
                                    </p:animEffect>
                                    <p:anim calcmode="lin" valueType="num">
                                      <p:cBhvr>
                                        <p:cTn id="71" dur="1000" fill="hold"/>
                                        <p:tgtEl>
                                          <p:spTgt spid="117"/>
                                        </p:tgtEl>
                                        <p:attrNameLst>
                                          <p:attrName>ppt_x</p:attrName>
                                        </p:attrNameLst>
                                      </p:cBhvr>
                                      <p:tavLst>
                                        <p:tav tm="0">
                                          <p:val>
                                            <p:strVal val="#ppt_x"/>
                                          </p:val>
                                        </p:tav>
                                        <p:tav tm="100000">
                                          <p:val>
                                            <p:strVal val="#ppt_x"/>
                                          </p:val>
                                        </p:tav>
                                      </p:tavLst>
                                    </p:anim>
                                    <p:anim calcmode="lin" valueType="num">
                                      <p:cBhvr>
                                        <p:cTn id="72" dur="1000" fill="hold"/>
                                        <p:tgtEl>
                                          <p:spTgt spid="117"/>
                                        </p:tgtEl>
                                        <p:attrNameLst>
                                          <p:attrName>ppt_y</p:attrName>
                                        </p:attrNameLst>
                                      </p:cBhvr>
                                      <p:tavLst>
                                        <p:tav tm="0">
                                          <p:val>
                                            <p:strVal val="#ppt_y-.1"/>
                                          </p:val>
                                        </p:tav>
                                        <p:tav tm="100000">
                                          <p:val>
                                            <p:strVal val="#ppt_y"/>
                                          </p:val>
                                        </p:tav>
                                      </p:tavLst>
                                    </p:anim>
                                  </p:childTnLst>
                                </p:cTn>
                              </p:par>
                              <p:par>
                                <p:cTn id="73" presetID="22" presetClass="entr" presetSubtype="4" fill="hold" grpId="0" nodeType="withEffect">
                                  <p:stCondLst>
                                    <p:cond delay="0"/>
                                  </p:stCondLst>
                                  <p:childTnLst>
                                    <p:set>
                                      <p:cBhvr>
                                        <p:cTn id="74" dur="1" fill="hold">
                                          <p:stCondLst>
                                            <p:cond delay="0"/>
                                          </p:stCondLst>
                                        </p:cTn>
                                        <p:tgtEl>
                                          <p:spTgt spid="83"/>
                                        </p:tgtEl>
                                        <p:attrNameLst>
                                          <p:attrName>style.visibility</p:attrName>
                                        </p:attrNameLst>
                                      </p:cBhvr>
                                      <p:to>
                                        <p:strVal val="visible"/>
                                      </p:to>
                                    </p:set>
                                    <p:animEffect transition="in" filter="wipe(down)">
                                      <p:cBhvr>
                                        <p:cTn id="75" dur="500"/>
                                        <p:tgtEl>
                                          <p:spTgt spid="83"/>
                                        </p:tgtEl>
                                      </p:cBhvr>
                                    </p:animEffect>
                                  </p:childTnLst>
                                </p:cTn>
                              </p:par>
                              <p:par>
                                <p:cTn id="76" presetID="22" presetClass="entr" presetSubtype="4" fill="hold" grpId="0" nodeType="withEffect">
                                  <p:stCondLst>
                                    <p:cond delay="200"/>
                                  </p:stCondLst>
                                  <p:childTnLst>
                                    <p:set>
                                      <p:cBhvr>
                                        <p:cTn id="77" dur="1" fill="hold">
                                          <p:stCondLst>
                                            <p:cond delay="0"/>
                                          </p:stCondLst>
                                        </p:cTn>
                                        <p:tgtEl>
                                          <p:spTgt spid="84"/>
                                        </p:tgtEl>
                                        <p:attrNameLst>
                                          <p:attrName>style.visibility</p:attrName>
                                        </p:attrNameLst>
                                      </p:cBhvr>
                                      <p:to>
                                        <p:strVal val="visible"/>
                                      </p:to>
                                    </p:set>
                                    <p:animEffect transition="in" filter="wipe(down)">
                                      <p:cBhvr>
                                        <p:cTn id="78" dur="500"/>
                                        <p:tgtEl>
                                          <p:spTgt spid="84"/>
                                        </p:tgtEl>
                                      </p:cBhvr>
                                    </p:animEffect>
                                  </p:childTnLst>
                                </p:cTn>
                              </p:par>
                              <p:par>
                                <p:cTn id="79" presetID="22" presetClass="entr" presetSubtype="4" fill="hold" grpId="0" nodeType="withEffect">
                                  <p:stCondLst>
                                    <p:cond delay="400"/>
                                  </p:stCondLst>
                                  <p:childTnLst>
                                    <p:set>
                                      <p:cBhvr>
                                        <p:cTn id="80" dur="1" fill="hold">
                                          <p:stCondLst>
                                            <p:cond delay="0"/>
                                          </p:stCondLst>
                                        </p:cTn>
                                        <p:tgtEl>
                                          <p:spTgt spid="85"/>
                                        </p:tgtEl>
                                        <p:attrNameLst>
                                          <p:attrName>style.visibility</p:attrName>
                                        </p:attrNameLst>
                                      </p:cBhvr>
                                      <p:to>
                                        <p:strVal val="visible"/>
                                      </p:to>
                                    </p:set>
                                    <p:animEffect transition="in" filter="wipe(down)">
                                      <p:cBhvr>
                                        <p:cTn id="81" dur="500"/>
                                        <p:tgtEl>
                                          <p:spTgt spid="85"/>
                                        </p:tgtEl>
                                      </p:cBhvr>
                                    </p:animEffect>
                                  </p:childTnLst>
                                </p:cTn>
                              </p:par>
                              <p:par>
                                <p:cTn id="82" presetID="22" presetClass="entr" presetSubtype="4" fill="hold" grpId="0" nodeType="withEffect">
                                  <p:stCondLst>
                                    <p:cond delay="600"/>
                                  </p:stCondLst>
                                  <p:childTnLst>
                                    <p:set>
                                      <p:cBhvr>
                                        <p:cTn id="83" dur="1" fill="hold">
                                          <p:stCondLst>
                                            <p:cond delay="0"/>
                                          </p:stCondLst>
                                        </p:cTn>
                                        <p:tgtEl>
                                          <p:spTgt spid="86"/>
                                        </p:tgtEl>
                                        <p:attrNameLst>
                                          <p:attrName>style.visibility</p:attrName>
                                        </p:attrNameLst>
                                      </p:cBhvr>
                                      <p:to>
                                        <p:strVal val="visible"/>
                                      </p:to>
                                    </p:set>
                                    <p:animEffect transition="in" filter="wipe(down)">
                                      <p:cBhvr>
                                        <p:cTn id="84" dur="500"/>
                                        <p:tgtEl>
                                          <p:spTgt spid="86"/>
                                        </p:tgtEl>
                                      </p:cBhvr>
                                    </p:animEffect>
                                  </p:childTnLst>
                                </p:cTn>
                              </p:par>
                            </p:childTnLst>
                          </p:cTn>
                        </p:par>
                        <p:par>
                          <p:cTn id="85" fill="hold">
                            <p:stCondLst>
                              <p:cond delay="3700"/>
                            </p:stCondLst>
                            <p:childTnLst>
                              <p:par>
                                <p:cTn id="86" presetID="22" presetClass="entr" presetSubtype="4" fill="hold" grpId="0" nodeType="afterEffect">
                                  <p:stCondLst>
                                    <p:cond delay="0"/>
                                  </p:stCondLst>
                                  <p:childTnLst>
                                    <p:set>
                                      <p:cBhvr>
                                        <p:cTn id="87" dur="1" fill="hold">
                                          <p:stCondLst>
                                            <p:cond delay="0"/>
                                          </p:stCondLst>
                                        </p:cTn>
                                        <p:tgtEl>
                                          <p:spTgt spid="87"/>
                                        </p:tgtEl>
                                        <p:attrNameLst>
                                          <p:attrName>style.visibility</p:attrName>
                                        </p:attrNameLst>
                                      </p:cBhvr>
                                      <p:to>
                                        <p:strVal val="visible"/>
                                      </p:to>
                                    </p:set>
                                    <p:animEffect transition="in" filter="wipe(down)">
                                      <p:cBhvr>
                                        <p:cTn id="88" dur="500"/>
                                        <p:tgtEl>
                                          <p:spTgt spid="87"/>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88"/>
                                        </p:tgtEl>
                                        <p:attrNameLst>
                                          <p:attrName>style.visibility</p:attrName>
                                        </p:attrNameLst>
                                      </p:cBhvr>
                                      <p:to>
                                        <p:strVal val="visible"/>
                                      </p:to>
                                    </p:set>
                                    <p:animEffect transition="in" filter="wipe(down)">
                                      <p:cBhvr>
                                        <p:cTn id="91" dur="500"/>
                                        <p:tgtEl>
                                          <p:spTgt spid="88"/>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89"/>
                                        </p:tgtEl>
                                        <p:attrNameLst>
                                          <p:attrName>style.visibility</p:attrName>
                                        </p:attrNameLst>
                                      </p:cBhvr>
                                      <p:to>
                                        <p:strVal val="visible"/>
                                      </p:to>
                                    </p:set>
                                    <p:animEffect transition="in" filter="wipe(down)">
                                      <p:cBhvr>
                                        <p:cTn id="94" dur="500"/>
                                        <p:tgtEl>
                                          <p:spTgt spid="89"/>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90"/>
                                        </p:tgtEl>
                                        <p:attrNameLst>
                                          <p:attrName>style.visibility</p:attrName>
                                        </p:attrNameLst>
                                      </p:cBhvr>
                                      <p:to>
                                        <p:strVal val="visible"/>
                                      </p:to>
                                    </p:set>
                                    <p:animEffect transition="in" filter="wipe(down)">
                                      <p:cBhvr>
                                        <p:cTn id="97" dur="500"/>
                                        <p:tgtEl>
                                          <p:spTgt spid="90"/>
                                        </p:tgtEl>
                                      </p:cBhvr>
                                    </p:animEffect>
                                  </p:childTnLst>
                                </p:cTn>
                              </p:par>
                            </p:childTnLst>
                          </p:cTn>
                        </p:par>
                        <p:par>
                          <p:cTn id="98" fill="hold">
                            <p:stCondLst>
                              <p:cond delay="4200"/>
                            </p:stCondLst>
                            <p:childTnLst>
                              <p:par>
                                <p:cTn id="99" presetID="45" presetClass="entr" presetSubtype="0" fill="hold" grpId="0" nodeType="afterEffect">
                                  <p:stCondLst>
                                    <p:cond delay="0"/>
                                  </p:stCondLst>
                                  <p:childTnLst>
                                    <p:set>
                                      <p:cBhvr>
                                        <p:cTn id="100" dur="1" fill="hold">
                                          <p:stCondLst>
                                            <p:cond delay="0"/>
                                          </p:stCondLst>
                                        </p:cTn>
                                        <p:tgtEl>
                                          <p:spTgt spid="110"/>
                                        </p:tgtEl>
                                        <p:attrNameLst>
                                          <p:attrName>style.visibility</p:attrName>
                                        </p:attrNameLst>
                                      </p:cBhvr>
                                      <p:to>
                                        <p:strVal val="visible"/>
                                      </p:to>
                                    </p:set>
                                    <p:animEffect transition="in" filter="fade">
                                      <p:cBhvr>
                                        <p:cTn id="101" dur="500"/>
                                        <p:tgtEl>
                                          <p:spTgt spid="110"/>
                                        </p:tgtEl>
                                      </p:cBhvr>
                                    </p:animEffect>
                                    <p:anim calcmode="lin" valueType="num">
                                      <p:cBhvr>
                                        <p:cTn id="102" dur="500" fill="hold"/>
                                        <p:tgtEl>
                                          <p:spTgt spid="110"/>
                                        </p:tgtEl>
                                        <p:attrNameLst>
                                          <p:attrName>ppt_w</p:attrName>
                                        </p:attrNameLst>
                                      </p:cBhvr>
                                      <p:tavLst>
                                        <p:tav tm="0" fmla="#ppt_w*sin(2.5*pi*$)">
                                          <p:val>
                                            <p:fltVal val="0"/>
                                          </p:val>
                                        </p:tav>
                                        <p:tav tm="100000">
                                          <p:val>
                                            <p:fltVal val="1"/>
                                          </p:val>
                                        </p:tav>
                                      </p:tavLst>
                                    </p:anim>
                                    <p:anim calcmode="lin" valueType="num">
                                      <p:cBhvr>
                                        <p:cTn id="103" dur="500" fill="hold"/>
                                        <p:tgtEl>
                                          <p:spTgt spid="110"/>
                                        </p:tgtEl>
                                        <p:attrNameLst>
                                          <p:attrName>ppt_h</p:attrName>
                                        </p:attrNameLst>
                                      </p:cBhvr>
                                      <p:tavLst>
                                        <p:tav tm="0">
                                          <p:val>
                                            <p:strVal val="#ppt_h"/>
                                          </p:val>
                                        </p:tav>
                                        <p:tav tm="100000">
                                          <p:val>
                                            <p:strVal val="#ppt_h"/>
                                          </p:val>
                                        </p:tav>
                                      </p:tavLst>
                                    </p:anim>
                                  </p:childTnLst>
                                </p:cTn>
                              </p:par>
                              <p:par>
                                <p:cTn id="104" presetID="45" presetClass="entr" presetSubtype="0" fill="hold" grpId="0" nodeType="withEffect">
                                  <p:stCondLst>
                                    <p:cond delay="0"/>
                                  </p:stCondLst>
                                  <p:childTnLst>
                                    <p:set>
                                      <p:cBhvr>
                                        <p:cTn id="105" dur="1" fill="hold">
                                          <p:stCondLst>
                                            <p:cond delay="0"/>
                                          </p:stCondLst>
                                        </p:cTn>
                                        <p:tgtEl>
                                          <p:spTgt spid="112"/>
                                        </p:tgtEl>
                                        <p:attrNameLst>
                                          <p:attrName>style.visibility</p:attrName>
                                        </p:attrNameLst>
                                      </p:cBhvr>
                                      <p:to>
                                        <p:strVal val="visible"/>
                                      </p:to>
                                    </p:set>
                                    <p:animEffect transition="in" filter="fade">
                                      <p:cBhvr>
                                        <p:cTn id="106" dur="500"/>
                                        <p:tgtEl>
                                          <p:spTgt spid="112"/>
                                        </p:tgtEl>
                                      </p:cBhvr>
                                    </p:animEffect>
                                    <p:anim calcmode="lin" valueType="num">
                                      <p:cBhvr>
                                        <p:cTn id="107" dur="500" fill="hold"/>
                                        <p:tgtEl>
                                          <p:spTgt spid="112"/>
                                        </p:tgtEl>
                                        <p:attrNameLst>
                                          <p:attrName>ppt_w</p:attrName>
                                        </p:attrNameLst>
                                      </p:cBhvr>
                                      <p:tavLst>
                                        <p:tav tm="0" fmla="#ppt_w*sin(2.5*pi*$)">
                                          <p:val>
                                            <p:fltVal val="0"/>
                                          </p:val>
                                        </p:tav>
                                        <p:tav tm="100000">
                                          <p:val>
                                            <p:fltVal val="1"/>
                                          </p:val>
                                        </p:tav>
                                      </p:tavLst>
                                    </p:anim>
                                    <p:anim calcmode="lin" valueType="num">
                                      <p:cBhvr>
                                        <p:cTn id="108" dur="500" fill="hold"/>
                                        <p:tgtEl>
                                          <p:spTgt spid="112"/>
                                        </p:tgtEl>
                                        <p:attrNameLst>
                                          <p:attrName>ppt_h</p:attrName>
                                        </p:attrNameLst>
                                      </p:cBhvr>
                                      <p:tavLst>
                                        <p:tav tm="0">
                                          <p:val>
                                            <p:strVal val="#ppt_h"/>
                                          </p:val>
                                        </p:tav>
                                        <p:tav tm="100000">
                                          <p:val>
                                            <p:strVal val="#ppt_h"/>
                                          </p:val>
                                        </p:tav>
                                      </p:tavLst>
                                    </p:anim>
                                  </p:childTnLst>
                                </p:cTn>
                              </p:par>
                            </p:childTnLst>
                          </p:cTn>
                        </p:par>
                        <p:par>
                          <p:cTn id="109" fill="hold">
                            <p:stCondLst>
                              <p:cond delay="4700"/>
                            </p:stCondLst>
                            <p:childTnLst>
                              <p:par>
                                <p:cTn id="110" presetID="47" presetClass="entr" presetSubtype="0" fill="hold" grpId="0" nodeType="afterEffect">
                                  <p:stCondLst>
                                    <p:cond delay="0"/>
                                  </p:stCondLst>
                                  <p:childTnLst>
                                    <p:set>
                                      <p:cBhvr>
                                        <p:cTn id="111" dur="1" fill="hold">
                                          <p:stCondLst>
                                            <p:cond delay="0"/>
                                          </p:stCondLst>
                                        </p:cTn>
                                        <p:tgtEl>
                                          <p:spTgt spid="120"/>
                                        </p:tgtEl>
                                        <p:attrNameLst>
                                          <p:attrName>style.visibility</p:attrName>
                                        </p:attrNameLst>
                                      </p:cBhvr>
                                      <p:to>
                                        <p:strVal val="visible"/>
                                      </p:to>
                                    </p:set>
                                    <p:animEffect transition="in" filter="fade">
                                      <p:cBhvr>
                                        <p:cTn id="112" dur="1000"/>
                                        <p:tgtEl>
                                          <p:spTgt spid="120"/>
                                        </p:tgtEl>
                                      </p:cBhvr>
                                    </p:animEffect>
                                    <p:anim calcmode="lin" valueType="num">
                                      <p:cBhvr>
                                        <p:cTn id="113" dur="1000" fill="hold"/>
                                        <p:tgtEl>
                                          <p:spTgt spid="120"/>
                                        </p:tgtEl>
                                        <p:attrNameLst>
                                          <p:attrName>ppt_x</p:attrName>
                                        </p:attrNameLst>
                                      </p:cBhvr>
                                      <p:tavLst>
                                        <p:tav tm="0">
                                          <p:val>
                                            <p:strVal val="#ppt_x"/>
                                          </p:val>
                                        </p:tav>
                                        <p:tav tm="100000">
                                          <p:val>
                                            <p:strVal val="#ppt_x"/>
                                          </p:val>
                                        </p:tav>
                                      </p:tavLst>
                                    </p:anim>
                                    <p:anim calcmode="lin" valueType="num">
                                      <p:cBhvr>
                                        <p:cTn id="114" dur="1000" fill="hold"/>
                                        <p:tgtEl>
                                          <p:spTgt spid="120"/>
                                        </p:tgtEl>
                                        <p:attrNameLst>
                                          <p:attrName>ppt_y</p:attrName>
                                        </p:attrNameLst>
                                      </p:cBhvr>
                                      <p:tavLst>
                                        <p:tav tm="0">
                                          <p:val>
                                            <p:strVal val="#ppt_y-.1"/>
                                          </p:val>
                                        </p:tav>
                                        <p:tav tm="100000">
                                          <p:val>
                                            <p:strVal val="#ppt_y"/>
                                          </p:val>
                                        </p:tav>
                                      </p:tavLst>
                                    </p:anim>
                                  </p:childTnLst>
                                </p:cTn>
                              </p:par>
                              <p:par>
                                <p:cTn id="115" presetID="47" presetClass="entr" presetSubtype="0" fill="hold" grpId="0" nodeType="withEffect">
                                  <p:stCondLst>
                                    <p:cond delay="0"/>
                                  </p:stCondLst>
                                  <p:childTnLst>
                                    <p:set>
                                      <p:cBhvr>
                                        <p:cTn id="116" dur="1" fill="hold">
                                          <p:stCondLst>
                                            <p:cond delay="0"/>
                                          </p:stCondLst>
                                        </p:cTn>
                                        <p:tgtEl>
                                          <p:spTgt spid="119"/>
                                        </p:tgtEl>
                                        <p:attrNameLst>
                                          <p:attrName>style.visibility</p:attrName>
                                        </p:attrNameLst>
                                      </p:cBhvr>
                                      <p:to>
                                        <p:strVal val="visible"/>
                                      </p:to>
                                    </p:set>
                                    <p:animEffect transition="in" filter="fade">
                                      <p:cBhvr>
                                        <p:cTn id="117" dur="1000"/>
                                        <p:tgtEl>
                                          <p:spTgt spid="119"/>
                                        </p:tgtEl>
                                      </p:cBhvr>
                                    </p:animEffect>
                                    <p:anim calcmode="lin" valueType="num">
                                      <p:cBhvr>
                                        <p:cTn id="118" dur="1000" fill="hold"/>
                                        <p:tgtEl>
                                          <p:spTgt spid="119"/>
                                        </p:tgtEl>
                                        <p:attrNameLst>
                                          <p:attrName>ppt_x</p:attrName>
                                        </p:attrNameLst>
                                      </p:cBhvr>
                                      <p:tavLst>
                                        <p:tav tm="0">
                                          <p:val>
                                            <p:strVal val="#ppt_x"/>
                                          </p:val>
                                        </p:tav>
                                        <p:tav tm="100000">
                                          <p:val>
                                            <p:strVal val="#ppt_x"/>
                                          </p:val>
                                        </p:tav>
                                      </p:tavLst>
                                    </p:anim>
                                    <p:anim calcmode="lin" valueType="num">
                                      <p:cBhvr>
                                        <p:cTn id="119" dur="1000" fill="hold"/>
                                        <p:tgtEl>
                                          <p:spTgt spid="119"/>
                                        </p:tgtEl>
                                        <p:attrNameLst>
                                          <p:attrName>ppt_y</p:attrName>
                                        </p:attrNameLst>
                                      </p:cBhvr>
                                      <p:tavLst>
                                        <p:tav tm="0">
                                          <p:val>
                                            <p:strVal val="#ppt_y-.1"/>
                                          </p:val>
                                        </p:tav>
                                        <p:tav tm="100000">
                                          <p:val>
                                            <p:strVal val="#ppt_y"/>
                                          </p:val>
                                        </p:tav>
                                      </p:tavLst>
                                    </p:anim>
                                  </p:childTnLst>
                                </p:cTn>
                              </p:par>
                              <p:par>
                                <p:cTn id="120" presetID="22" presetClass="entr" presetSubtype="4" fill="hold" grpId="0" nodeType="withEffect">
                                  <p:stCondLst>
                                    <p:cond delay="0"/>
                                  </p:stCondLst>
                                  <p:childTnLst>
                                    <p:set>
                                      <p:cBhvr>
                                        <p:cTn id="121" dur="1" fill="hold">
                                          <p:stCondLst>
                                            <p:cond delay="0"/>
                                          </p:stCondLst>
                                        </p:cTn>
                                        <p:tgtEl>
                                          <p:spTgt spid="91"/>
                                        </p:tgtEl>
                                        <p:attrNameLst>
                                          <p:attrName>style.visibility</p:attrName>
                                        </p:attrNameLst>
                                      </p:cBhvr>
                                      <p:to>
                                        <p:strVal val="visible"/>
                                      </p:to>
                                    </p:set>
                                    <p:animEffect transition="in" filter="wipe(down)">
                                      <p:cBhvr>
                                        <p:cTn id="122" dur="500"/>
                                        <p:tgtEl>
                                          <p:spTgt spid="91"/>
                                        </p:tgtEl>
                                      </p:cBhvr>
                                    </p:animEffect>
                                  </p:childTnLst>
                                </p:cTn>
                              </p:par>
                              <p:par>
                                <p:cTn id="123" presetID="22" presetClass="entr" presetSubtype="4" fill="hold" grpId="0" nodeType="withEffect">
                                  <p:stCondLst>
                                    <p:cond delay="200"/>
                                  </p:stCondLst>
                                  <p:childTnLst>
                                    <p:set>
                                      <p:cBhvr>
                                        <p:cTn id="124" dur="1" fill="hold">
                                          <p:stCondLst>
                                            <p:cond delay="0"/>
                                          </p:stCondLst>
                                        </p:cTn>
                                        <p:tgtEl>
                                          <p:spTgt spid="92"/>
                                        </p:tgtEl>
                                        <p:attrNameLst>
                                          <p:attrName>style.visibility</p:attrName>
                                        </p:attrNameLst>
                                      </p:cBhvr>
                                      <p:to>
                                        <p:strVal val="visible"/>
                                      </p:to>
                                    </p:set>
                                    <p:animEffect transition="in" filter="wipe(down)">
                                      <p:cBhvr>
                                        <p:cTn id="125" dur="500"/>
                                        <p:tgtEl>
                                          <p:spTgt spid="92"/>
                                        </p:tgtEl>
                                      </p:cBhvr>
                                    </p:animEffect>
                                  </p:childTnLst>
                                </p:cTn>
                              </p:par>
                              <p:par>
                                <p:cTn id="126" presetID="22" presetClass="entr" presetSubtype="4" fill="hold" grpId="0" nodeType="withEffect">
                                  <p:stCondLst>
                                    <p:cond delay="400"/>
                                  </p:stCondLst>
                                  <p:childTnLst>
                                    <p:set>
                                      <p:cBhvr>
                                        <p:cTn id="127" dur="1" fill="hold">
                                          <p:stCondLst>
                                            <p:cond delay="0"/>
                                          </p:stCondLst>
                                        </p:cTn>
                                        <p:tgtEl>
                                          <p:spTgt spid="93"/>
                                        </p:tgtEl>
                                        <p:attrNameLst>
                                          <p:attrName>style.visibility</p:attrName>
                                        </p:attrNameLst>
                                      </p:cBhvr>
                                      <p:to>
                                        <p:strVal val="visible"/>
                                      </p:to>
                                    </p:set>
                                    <p:animEffect transition="in" filter="wipe(down)">
                                      <p:cBhvr>
                                        <p:cTn id="128" dur="500"/>
                                        <p:tgtEl>
                                          <p:spTgt spid="93"/>
                                        </p:tgtEl>
                                      </p:cBhvr>
                                    </p:animEffect>
                                  </p:childTnLst>
                                </p:cTn>
                              </p:par>
                              <p:par>
                                <p:cTn id="129" presetID="22" presetClass="entr" presetSubtype="4" fill="hold" grpId="0" nodeType="withEffect">
                                  <p:stCondLst>
                                    <p:cond delay="600"/>
                                  </p:stCondLst>
                                  <p:childTnLst>
                                    <p:set>
                                      <p:cBhvr>
                                        <p:cTn id="130" dur="1" fill="hold">
                                          <p:stCondLst>
                                            <p:cond delay="0"/>
                                          </p:stCondLst>
                                        </p:cTn>
                                        <p:tgtEl>
                                          <p:spTgt spid="94"/>
                                        </p:tgtEl>
                                        <p:attrNameLst>
                                          <p:attrName>style.visibility</p:attrName>
                                        </p:attrNameLst>
                                      </p:cBhvr>
                                      <p:to>
                                        <p:strVal val="visible"/>
                                      </p:to>
                                    </p:set>
                                    <p:animEffect transition="in" filter="wipe(down)">
                                      <p:cBhvr>
                                        <p:cTn id="131" dur="500"/>
                                        <p:tgtEl>
                                          <p:spTgt spid="94"/>
                                        </p:tgtEl>
                                      </p:cBhvr>
                                    </p:animEffect>
                                  </p:childTnLst>
                                </p:cTn>
                              </p:par>
                            </p:childTnLst>
                          </p:cTn>
                        </p:par>
                        <p:par>
                          <p:cTn id="132" fill="hold">
                            <p:stCondLst>
                              <p:cond delay="5800"/>
                            </p:stCondLst>
                            <p:childTnLst>
                              <p:par>
                                <p:cTn id="133" presetID="22" presetClass="entr" presetSubtype="4" fill="hold" grpId="0" nodeType="afterEffect">
                                  <p:stCondLst>
                                    <p:cond delay="0"/>
                                  </p:stCondLst>
                                  <p:childTnLst>
                                    <p:set>
                                      <p:cBhvr>
                                        <p:cTn id="134" dur="1" fill="hold">
                                          <p:stCondLst>
                                            <p:cond delay="0"/>
                                          </p:stCondLst>
                                        </p:cTn>
                                        <p:tgtEl>
                                          <p:spTgt spid="98"/>
                                        </p:tgtEl>
                                        <p:attrNameLst>
                                          <p:attrName>style.visibility</p:attrName>
                                        </p:attrNameLst>
                                      </p:cBhvr>
                                      <p:to>
                                        <p:strVal val="visible"/>
                                      </p:to>
                                    </p:set>
                                    <p:animEffect transition="in" filter="wipe(down)">
                                      <p:cBhvr>
                                        <p:cTn id="135" dur="500"/>
                                        <p:tgtEl>
                                          <p:spTgt spid="98"/>
                                        </p:tgtEl>
                                      </p:cBhvr>
                                    </p:animEffect>
                                  </p:childTnLst>
                                </p:cTn>
                              </p:par>
                              <p:par>
                                <p:cTn id="136" presetID="22" presetClass="entr" presetSubtype="4" fill="hold" grpId="0" nodeType="withEffect">
                                  <p:stCondLst>
                                    <p:cond delay="0"/>
                                  </p:stCondLst>
                                  <p:childTnLst>
                                    <p:set>
                                      <p:cBhvr>
                                        <p:cTn id="137" dur="1" fill="hold">
                                          <p:stCondLst>
                                            <p:cond delay="0"/>
                                          </p:stCondLst>
                                        </p:cTn>
                                        <p:tgtEl>
                                          <p:spTgt spid="97"/>
                                        </p:tgtEl>
                                        <p:attrNameLst>
                                          <p:attrName>style.visibility</p:attrName>
                                        </p:attrNameLst>
                                      </p:cBhvr>
                                      <p:to>
                                        <p:strVal val="visible"/>
                                      </p:to>
                                    </p:set>
                                    <p:animEffect transition="in" filter="wipe(down)">
                                      <p:cBhvr>
                                        <p:cTn id="138" dur="500"/>
                                        <p:tgtEl>
                                          <p:spTgt spid="97"/>
                                        </p:tgtEl>
                                      </p:cBhvr>
                                    </p:animEffect>
                                  </p:childTnLst>
                                </p:cTn>
                              </p:par>
                              <p:par>
                                <p:cTn id="139" presetID="22" presetClass="entr" presetSubtype="4" fill="hold" grpId="0" nodeType="withEffect">
                                  <p:stCondLst>
                                    <p:cond delay="0"/>
                                  </p:stCondLst>
                                  <p:childTnLst>
                                    <p:set>
                                      <p:cBhvr>
                                        <p:cTn id="140" dur="1" fill="hold">
                                          <p:stCondLst>
                                            <p:cond delay="0"/>
                                          </p:stCondLst>
                                        </p:cTn>
                                        <p:tgtEl>
                                          <p:spTgt spid="96"/>
                                        </p:tgtEl>
                                        <p:attrNameLst>
                                          <p:attrName>style.visibility</p:attrName>
                                        </p:attrNameLst>
                                      </p:cBhvr>
                                      <p:to>
                                        <p:strVal val="visible"/>
                                      </p:to>
                                    </p:set>
                                    <p:animEffect transition="in" filter="wipe(down)">
                                      <p:cBhvr>
                                        <p:cTn id="141" dur="500"/>
                                        <p:tgtEl>
                                          <p:spTgt spid="96"/>
                                        </p:tgtEl>
                                      </p:cBhvr>
                                    </p:animEffect>
                                  </p:childTnLst>
                                </p:cTn>
                              </p:par>
                              <p:par>
                                <p:cTn id="142" presetID="22" presetClass="entr" presetSubtype="4" fill="hold" grpId="0" nodeType="withEffect">
                                  <p:stCondLst>
                                    <p:cond delay="0"/>
                                  </p:stCondLst>
                                  <p:childTnLst>
                                    <p:set>
                                      <p:cBhvr>
                                        <p:cTn id="143" dur="1" fill="hold">
                                          <p:stCondLst>
                                            <p:cond delay="0"/>
                                          </p:stCondLst>
                                        </p:cTn>
                                        <p:tgtEl>
                                          <p:spTgt spid="95"/>
                                        </p:tgtEl>
                                        <p:attrNameLst>
                                          <p:attrName>style.visibility</p:attrName>
                                        </p:attrNameLst>
                                      </p:cBhvr>
                                      <p:to>
                                        <p:strVal val="visible"/>
                                      </p:to>
                                    </p:set>
                                    <p:animEffect transition="in" filter="wipe(down)">
                                      <p:cBhvr>
                                        <p:cTn id="144" dur="500"/>
                                        <p:tgtEl>
                                          <p:spTgt spid="95"/>
                                        </p:tgtEl>
                                      </p:cBhvr>
                                    </p:animEffect>
                                  </p:childTnLst>
                                </p:cTn>
                              </p:par>
                            </p:childTnLst>
                          </p:cTn>
                        </p:par>
                        <p:par>
                          <p:cTn id="145" fill="hold">
                            <p:stCondLst>
                              <p:cond delay="6300"/>
                            </p:stCondLst>
                            <p:childTnLst>
                              <p:par>
                                <p:cTn id="146" presetID="45" presetClass="entr" presetSubtype="0" fill="hold" grpId="0" nodeType="afterEffect">
                                  <p:stCondLst>
                                    <p:cond delay="0"/>
                                  </p:stCondLst>
                                  <p:childTnLst>
                                    <p:set>
                                      <p:cBhvr>
                                        <p:cTn id="147" dur="1" fill="hold">
                                          <p:stCondLst>
                                            <p:cond delay="0"/>
                                          </p:stCondLst>
                                        </p:cTn>
                                        <p:tgtEl>
                                          <p:spTgt spid="111"/>
                                        </p:tgtEl>
                                        <p:attrNameLst>
                                          <p:attrName>style.visibility</p:attrName>
                                        </p:attrNameLst>
                                      </p:cBhvr>
                                      <p:to>
                                        <p:strVal val="visible"/>
                                      </p:to>
                                    </p:set>
                                    <p:animEffect transition="in" filter="fade">
                                      <p:cBhvr>
                                        <p:cTn id="148" dur="500"/>
                                        <p:tgtEl>
                                          <p:spTgt spid="111"/>
                                        </p:tgtEl>
                                      </p:cBhvr>
                                    </p:animEffect>
                                    <p:anim calcmode="lin" valueType="num">
                                      <p:cBhvr>
                                        <p:cTn id="149" dur="500" fill="hold"/>
                                        <p:tgtEl>
                                          <p:spTgt spid="111"/>
                                        </p:tgtEl>
                                        <p:attrNameLst>
                                          <p:attrName>ppt_w</p:attrName>
                                        </p:attrNameLst>
                                      </p:cBhvr>
                                      <p:tavLst>
                                        <p:tav tm="0" fmla="#ppt_w*sin(2.5*pi*$)">
                                          <p:val>
                                            <p:fltVal val="0"/>
                                          </p:val>
                                        </p:tav>
                                        <p:tav tm="100000">
                                          <p:val>
                                            <p:fltVal val="1"/>
                                          </p:val>
                                        </p:tav>
                                      </p:tavLst>
                                    </p:anim>
                                    <p:anim calcmode="lin" valueType="num">
                                      <p:cBhvr>
                                        <p:cTn id="150" dur="500" fill="hold"/>
                                        <p:tgtEl>
                                          <p:spTgt spid="111"/>
                                        </p:tgtEl>
                                        <p:attrNameLst>
                                          <p:attrName>ppt_h</p:attrName>
                                        </p:attrNameLst>
                                      </p:cBhvr>
                                      <p:tavLst>
                                        <p:tav tm="0">
                                          <p:val>
                                            <p:strVal val="#ppt_h"/>
                                          </p:val>
                                        </p:tav>
                                        <p:tav tm="100000">
                                          <p:val>
                                            <p:strVal val="#ppt_h"/>
                                          </p:val>
                                        </p:tav>
                                      </p:tavLst>
                                    </p:anim>
                                  </p:childTnLst>
                                </p:cTn>
                              </p:par>
                              <p:par>
                                <p:cTn id="151" presetID="45" presetClass="entr" presetSubtype="0" fill="hold" grpId="0" nodeType="withEffect">
                                  <p:stCondLst>
                                    <p:cond delay="0"/>
                                  </p:stCondLst>
                                  <p:childTnLst>
                                    <p:set>
                                      <p:cBhvr>
                                        <p:cTn id="152" dur="1" fill="hold">
                                          <p:stCondLst>
                                            <p:cond delay="0"/>
                                          </p:stCondLst>
                                        </p:cTn>
                                        <p:tgtEl>
                                          <p:spTgt spid="114"/>
                                        </p:tgtEl>
                                        <p:attrNameLst>
                                          <p:attrName>style.visibility</p:attrName>
                                        </p:attrNameLst>
                                      </p:cBhvr>
                                      <p:to>
                                        <p:strVal val="visible"/>
                                      </p:to>
                                    </p:set>
                                    <p:animEffect transition="in" filter="fade">
                                      <p:cBhvr>
                                        <p:cTn id="153" dur="500"/>
                                        <p:tgtEl>
                                          <p:spTgt spid="114"/>
                                        </p:tgtEl>
                                      </p:cBhvr>
                                    </p:animEffect>
                                    <p:anim calcmode="lin" valueType="num">
                                      <p:cBhvr>
                                        <p:cTn id="154" dur="500" fill="hold"/>
                                        <p:tgtEl>
                                          <p:spTgt spid="114"/>
                                        </p:tgtEl>
                                        <p:attrNameLst>
                                          <p:attrName>ppt_w</p:attrName>
                                        </p:attrNameLst>
                                      </p:cBhvr>
                                      <p:tavLst>
                                        <p:tav tm="0" fmla="#ppt_w*sin(2.5*pi*$)">
                                          <p:val>
                                            <p:fltVal val="0"/>
                                          </p:val>
                                        </p:tav>
                                        <p:tav tm="100000">
                                          <p:val>
                                            <p:fltVal val="1"/>
                                          </p:val>
                                        </p:tav>
                                      </p:tavLst>
                                    </p:anim>
                                    <p:anim calcmode="lin" valueType="num">
                                      <p:cBhvr>
                                        <p:cTn id="155" dur="500" fill="hold"/>
                                        <p:tgtEl>
                                          <p:spTgt spid="114"/>
                                        </p:tgtEl>
                                        <p:attrNameLst>
                                          <p:attrName>ppt_h</p:attrName>
                                        </p:attrNameLst>
                                      </p:cBhvr>
                                      <p:tavLst>
                                        <p:tav tm="0">
                                          <p:val>
                                            <p:strVal val="#ppt_h"/>
                                          </p:val>
                                        </p:tav>
                                        <p:tav tm="100000">
                                          <p:val>
                                            <p:strVal val="#ppt_h"/>
                                          </p:val>
                                        </p:tav>
                                      </p:tavLst>
                                    </p:anim>
                                  </p:childTnLst>
                                </p:cTn>
                              </p:par>
                            </p:childTnLst>
                          </p:cTn>
                        </p:par>
                        <p:par>
                          <p:cTn id="156" fill="hold">
                            <p:stCondLst>
                              <p:cond delay="6800"/>
                            </p:stCondLst>
                            <p:childTnLst>
                              <p:par>
                                <p:cTn id="157" presetID="47" presetClass="entr" presetSubtype="0" fill="hold" grpId="0" nodeType="afterEffect">
                                  <p:stCondLst>
                                    <p:cond delay="0"/>
                                  </p:stCondLst>
                                  <p:childTnLst>
                                    <p:set>
                                      <p:cBhvr>
                                        <p:cTn id="158" dur="1" fill="hold">
                                          <p:stCondLst>
                                            <p:cond delay="0"/>
                                          </p:stCondLst>
                                        </p:cTn>
                                        <p:tgtEl>
                                          <p:spTgt spid="122"/>
                                        </p:tgtEl>
                                        <p:attrNameLst>
                                          <p:attrName>style.visibility</p:attrName>
                                        </p:attrNameLst>
                                      </p:cBhvr>
                                      <p:to>
                                        <p:strVal val="visible"/>
                                      </p:to>
                                    </p:set>
                                    <p:animEffect transition="in" filter="fade">
                                      <p:cBhvr>
                                        <p:cTn id="159" dur="1000"/>
                                        <p:tgtEl>
                                          <p:spTgt spid="122"/>
                                        </p:tgtEl>
                                      </p:cBhvr>
                                    </p:animEffect>
                                    <p:anim calcmode="lin" valueType="num">
                                      <p:cBhvr>
                                        <p:cTn id="160" dur="1000" fill="hold"/>
                                        <p:tgtEl>
                                          <p:spTgt spid="122"/>
                                        </p:tgtEl>
                                        <p:attrNameLst>
                                          <p:attrName>ppt_x</p:attrName>
                                        </p:attrNameLst>
                                      </p:cBhvr>
                                      <p:tavLst>
                                        <p:tav tm="0">
                                          <p:val>
                                            <p:strVal val="#ppt_x"/>
                                          </p:val>
                                        </p:tav>
                                        <p:tav tm="100000">
                                          <p:val>
                                            <p:strVal val="#ppt_x"/>
                                          </p:val>
                                        </p:tav>
                                      </p:tavLst>
                                    </p:anim>
                                    <p:anim calcmode="lin" valueType="num">
                                      <p:cBhvr>
                                        <p:cTn id="161" dur="1000" fill="hold"/>
                                        <p:tgtEl>
                                          <p:spTgt spid="122"/>
                                        </p:tgtEl>
                                        <p:attrNameLst>
                                          <p:attrName>ppt_y</p:attrName>
                                        </p:attrNameLst>
                                      </p:cBhvr>
                                      <p:tavLst>
                                        <p:tav tm="0">
                                          <p:val>
                                            <p:strVal val="#ppt_y-.1"/>
                                          </p:val>
                                        </p:tav>
                                        <p:tav tm="100000">
                                          <p:val>
                                            <p:strVal val="#ppt_y"/>
                                          </p:val>
                                        </p:tav>
                                      </p:tavLst>
                                    </p:anim>
                                  </p:childTnLst>
                                </p:cTn>
                              </p:par>
                              <p:par>
                                <p:cTn id="162" presetID="47" presetClass="entr" presetSubtype="0" fill="hold" grpId="0" nodeType="withEffect">
                                  <p:stCondLst>
                                    <p:cond delay="0"/>
                                  </p:stCondLst>
                                  <p:childTnLst>
                                    <p:set>
                                      <p:cBhvr>
                                        <p:cTn id="163" dur="1" fill="hold">
                                          <p:stCondLst>
                                            <p:cond delay="0"/>
                                          </p:stCondLst>
                                        </p:cTn>
                                        <p:tgtEl>
                                          <p:spTgt spid="121"/>
                                        </p:tgtEl>
                                        <p:attrNameLst>
                                          <p:attrName>style.visibility</p:attrName>
                                        </p:attrNameLst>
                                      </p:cBhvr>
                                      <p:to>
                                        <p:strVal val="visible"/>
                                      </p:to>
                                    </p:set>
                                    <p:animEffect transition="in" filter="fade">
                                      <p:cBhvr>
                                        <p:cTn id="164" dur="1000"/>
                                        <p:tgtEl>
                                          <p:spTgt spid="121"/>
                                        </p:tgtEl>
                                      </p:cBhvr>
                                    </p:animEffect>
                                    <p:anim calcmode="lin" valueType="num">
                                      <p:cBhvr>
                                        <p:cTn id="165" dur="1000" fill="hold"/>
                                        <p:tgtEl>
                                          <p:spTgt spid="121"/>
                                        </p:tgtEl>
                                        <p:attrNameLst>
                                          <p:attrName>ppt_x</p:attrName>
                                        </p:attrNameLst>
                                      </p:cBhvr>
                                      <p:tavLst>
                                        <p:tav tm="0">
                                          <p:val>
                                            <p:strVal val="#ppt_x"/>
                                          </p:val>
                                        </p:tav>
                                        <p:tav tm="100000">
                                          <p:val>
                                            <p:strVal val="#ppt_x"/>
                                          </p:val>
                                        </p:tav>
                                      </p:tavLst>
                                    </p:anim>
                                    <p:anim calcmode="lin" valueType="num">
                                      <p:cBhvr>
                                        <p:cTn id="166" dur="1000" fill="hold"/>
                                        <p:tgtEl>
                                          <p:spTgt spid="121"/>
                                        </p:tgtEl>
                                        <p:attrNameLst>
                                          <p:attrName>ppt_y</p:attrName>
                                        </p:attrNameLst>
                                      </p:cBhvr>
                                      <p:tavLst>
                                        <p:tav tm="0">
                                          <p:val>
                                            <p:strVal val="#ppt_y-.1"/>
                                          </p:val>
                                        </p:tav>
                                        <p:tav tm="100000">
                                          <p:val>
                                            <p:strVal val="#ppt_y"/>
                                          </p:val>
                                        </p:tav>
                                      </p:tavLst>
                                    </p:anim>
                                  </p:childTnLst>
                                </p:cTn>
                              </p:par>
                              <p:par>
                                <p:cTn id="167" presetID="22" presetClass="entr" presetSubtype="4" fill="hold" grpId="0" nodeType="withEffect">
                                  <p:stCondLst>
                                    <p:cond delay="0"/>
                                  </p:stCondLst>
                                  <p:childTnLst>
                                    <p:set>
                                      <p:cBhvr>
                                        <p:cTn id="168" dur="1" fill="hold">
                                          <p:stCondLst>
                                            <p:cond delay="0"/>
                                          </p:stCondLst>
                                        </p:cTn>
                                        <p:tgtEl>
                                          <p:spTgt spid="99"/>
                                        </p:tgtEl>
                                        <p:attrNameLst>
                                          <p:attrName>style.visibility</p:attrName>
                                        </p:attrNameLst>
                                      </p:cBhvr>
                                      <p:to>
                                        <p:strVal val="visible"/>
                                      </p:to>
                                    </p:set>
                                    <p:animEffect transition="in" filter="wipe(down)">
                                      <p:cBhvr>
                                        <p:cTn id="169" dur="500"/>
                                        <p:tgtEl>
                                          <p:spTgt spid="99"/>
                                        </p:tgtEl>
                                      </p:cBhvr>
                                    </p:animEffect>
                                  </p:childTnLst>
                                </p:cTn>
                              </p:par>
                              <p:par>
                                <p:cTn id="170" presetID="22" presetClass="entr" presetSubtype="4" fill="hold" grpId="0" nodeType="withEffect">
                                  <p:stCondLst>
                                    <p:cond delay="200"/>
                                  </p:stCondLst>
                                  <p:childTnLst>
                                    <p:set>
                                      <p:cBhvr>
                                        <p:cTn id="171" dur="1" fill="hold">
                                          <p:stCondLst>
                                            <p:cond delay="0"/>
                                          </p:stCondLst>
                                        </p:cTn>
                                        <p:tgtEl>
                                          <p:spTgt spid="100"/>
                                        </p:tgtEl>
                                        <p:attrNameLst>
                                          <p:attrName>style.visibility</p:attrName>
                                        </p:attrNameLst>
                                      </p:cBhvr>
                                      <p:to>
                                        <p:strVal val="visible"/>
                                      </p:to>
                                    </p:set>
                                    <p:animEffect transition="in" filter="wipe(down)">
                                      <p:cBhvr>
                                        <p:cTn id="172" dur="500"/>
                                        <p:tgtEl>
                                          <p:spTgt spid="100"/>
                                        </p:tgtEl>
                                      </p:cBhvr>
                                    </p:animEffect>
                                  </p:childTnLst>
                                </p:cTn>
                              </p:par>
                              <p:par>
                                <p:cTn id="173" presetID="22" presetClass="entr" presetSubtype="4" fill="hold" grpId="0" nodeType="withEffect">
                                  <p:stCondLst>
                                    <p:cond delay="400"/>
                                  </p:stCondLst>
                                  <p:childTnLst>
                                    <p:set>
                                      <p:cBhvr>
                                        <p:cTn id="174" dur="1" fill="hold">
                                          <p:stCondLst>
                                            <p:cond delay="0"/>
                                          </p:stCondLst>
                                        </p:cTn>
                                        <p:tgtEl>
                                          <p:spTgt spid="101"/>
                                        </p:tgtEl>
                                        <p:attrNameLst>
                                          <p:attrName>style.visibility</p:attrName>
                                        </p:attrNameLst>
                                      </p:cBhvr>
                                      <p:to>
                                        <p:strVal val="visible"/>
                                      </p:to>
                                    </p:set>
                                    <p:animEffect transition="in" filter="wipe(down)">
                                      <p:cBhvr>
                                        <p:cTn id="175" dur="500"/>
                                        <p:tgtEl>
                                          <p:spTgt spid="101"/>
                                        </p:tgtEl>
                                      </p:cBhvr>
                                    </p:animEffect>
                                  </p:childTnLst>
                                </p:cTn>
                              </p:par>
                              <p:par>
                                <p:cTn id="176" presetID="22" presetClass="entr" presetSubtype="4" fill="hold" grpId="0" nodeType="withEffect">
                                  <p:stCondLst>
                                    <p:cond delay="600"/>
                                  </p:stCondLst>
                                  <p:childTnLst>
                                    <p:set>
                                      <p:cBhvr>
                                        <p:cTn id="177" dur="1" fill="hold">
                                          <p:stCondLst>
                                            <p:cond delay="0"/>
                                          </p:stCondLst>
                                        </p:cTn>
                                        <p:tgtEl>
                                          <p:spTgt spid="102"/>
                                        </p:tgtEl>
                                        <p:attrNameLst>
                                          <p:attrName>style.visibility</p:attrName>
                                        </p:attrNameLst>
                                      </p:cBhvr>
                                      <p:to>
                                        <p:strVal val="visible"/>
                                      </p:to>
                                    </p:set>
                                    <p:animEffect transition="in" filter="wipe(down)">
                                      <p:cBhvr>
                                        <p:cTn id="178" dur="500"/>
                                        <p:tgtEl>
                                          <p:spTgt spid="102"/>
                                        </p:tgtEl>
                                      </p:cBhvr>
                                    </p:animEffect>
                                  </p:childTnLst>
                                </p:cTn>
                              </p:par>
                            </p:childTnLst>
                          </p:cTn>
                        </p:par>
                        <p:par>
                          <p:cTn id="179" fill="hold">
                            <p:stCondLst>
                              <p:cond delay="7900"/>
                            </p:stCondLst>
                            <p:childTnLst>
                              <p:par>
                                <p:cTn id="180" presetID="22" presetClass="entr" presetSubtype="4" fill="hold" grpId="0" nodeType="afterEffect">
                                  <p:stCondLst>
                                    <p:cond delay="0"/>
                                  </p:stCondLst>
                                  <p:childTnLst>
                                    <p:set>
                                      <p:cBhvr>
                                        <p:cTn id="181" dur="1" fill="hold">
                                          <p:stCondLst>
                                            <p:cond delay="0"/>
                                          </p:stCondLst>
                                        </p:cTn>
                                        <p:tgtEl>
                                          <p:spTgt spid="106"/>
                                        </p:tgtEl>
                                        <p:attrNameLst>
                                          <p:attrName>style.visibility</p:attrName>
                                        </p:attrNameLst>
                                      </p:cBhvr>
                                      <p:to>
                                        <p:strVal val="visible"/>
                                      </p:to>
                                    </p:set>
                                    <p:animEffect transition="in" filter="wipe(down)">
                                      <p:cBhvr>
                                        <p:cTn id="182" dur="500"/>
                                        <p:tgtEl>
                                          <p:spTgt spid="106"/>
                                        </p:tgtEl>
                                      </p:cBhvr>
                                    </p:animEffect>
                                  </p:childTnLst>
                                </p:cTn>
                              </p:par>
                              <p:par>
                                <p:cTn id="183" presetID="22" presetClass="entr" presetSubtype="4" fill="hold" grpId="0" nodeType="withEffect">
                                  <p:stCondLst>
                                    <p:cond delay="0"/>
                                  </p:stCondLst>
                                  <p:childTnLst>
                                    <p:set>
                                      <p:cBhvr>
                                        <p:cTn id="184" dur="1" fill="hold">
                                          <p:stCondLst>
                                            <p:cond delay="0"/>
                                          </p:stCondLst>
                                        </p:cTn>
                                        <p:tgtEl>
                                          <p:spTgt spid="105"/>
                                        </p:tgtEl>
                                        <p:attrNameLst>
                                          <p:attrName>style.visibility</p:attrName>
                                        </p:attrNameLst>
                                      </p:cBhvr>
                                      <p:to>
                                        <p:strVal val="visible"/>
                                      </p:to>
                                    </p:set>
                                    <p:animEffect transition="in" filter="wipe(down)">
                                      <p:cBhvr>
                                        <p:cTn id="185" dur="500"/>
                                        <p:tgtEl>
                                          <p:spTgt spid="105"/>
                                        </p:tgtEl>
                                      </p:cBhvr>
                                    </p:animEffect>
                                  </p:childTnLst>
                                </p:cTn>
                              </p:par>
                              <p:par>
                                <p:cTn id="186" presetID="22" presetClass="entr" presetSubtype="4" fill="hold" grpId="0" nodeType="withEffect">
                                  <p:stCondLst>
                                    <p:cond delay="0"/>
                                  </p:stCondLst>
                                  <p:childTnLst>
                                    <p:set>
                                      <p:cBhvr>
                                        <p:cTn id="187" dur="1" fill="hold">
                                          <p:stCondLst>
                                            <p:cond delay="0"/>
                                          </p:stCondLst>
                                        </p:cTn>
                                        <p:tgtEl>
                                          <p:spTgt spid="104"/>
                                        </p:tgtEl>
                                        <p:attrNameLst>
                                          <p:attrName>style.visibility</p:attrName>
                                        </p:attrNameLst>
                                      </p:cBhvr>
                                      <p:to>
                                        <p:strVal val="visible"/>
                                      </p:to>
                                    </p:set>
                                    <p:animEffect transition="in" filter="wipe(down)">
                                      <p:cBhvr>
                                        <p:cTn id="188" dur="500"/>
                                        <p:tgtEl>
                                          <p:spTgt spid="104"/>
                                        </p:tgtEl>
                                      </p:cBhvr>
                                    </p:animEffect>
                                  </p:childTnLst>
                                </p:cTn>
                              </p:par>
                              <p:par>
                                <p:cTn id="189" presetID="22" presetClass="entr" presetSubtype="4" fill="hold" grpId="0" nodeType="withEffect">
                                  <p:stCondLst>
                                    <p:cond delay="0"/>
                                  </p:stCondLst>
                                  <p:childTnLst>
                                    <p:set>
                                      <p:cBhvr>
                                        <p:cTn id="190" dur="1" fill="hold">
                                          <p:stCondLst>
                                            <p:cond delay="0"/>
                                          </p:stCondLst>
                                        </p:cTn>
                                        <p:tgtEl>
                                          <p:spTgt spid="103"/>
                                        </p:tgtEl>
                                        <p:attrNameLst>
                                          <p:attrName>style.visibility</p:attrName>
                                        </p:attrNameLst>
                                      </p:cBhvr>
                                      <p:to>
                                        <p:strVal val="visible"/>
                                      </p:to>
                                    </p:set>
                                    <p:animEffect transition="in" filter="wipe(down)">
                                      <p:cBhvr>
                                        <p:cTn id="191" dur="500"/>
                                        <p:tgtEl>
                                          <p:spTgt spid="103"/>
                                        </p:tgtEl>
                                      </p:cBhvr>
                                    </p:animEffect>
                                  </p:childTnLst>
                                </p:cTn>
                              </p:par>
                            </p:childTnLst>
                          </p:cTn>
                        </p:par>
                        <p:par>
                          <p:cTn id="192" fill="hold">
                            <p:stCondLst>
                              <p:cond delay="8400"/>
                            </p:stCondLst>
                            <p:childTnLst>
                              <p:par>
                                <p:cTn id="193" presetID="10" presetClass="entr" presetSubtype="0" fill="hold" grpId="0" nodeType="afterEffect">
                                  <p:stCondLst>
                                    <p:cond delay="0"/>
                                  </p:stCondLst>
                                  <p:childTnLst>
                                    <p:set>
                                      <p:cBhvr>
                                        <p:cTn id="194" dur="1" fill="hold">
                                          <p:stCondLst>
                                            <p:cond delay="0"/>
                                          </p:stCondLst>
                                        </p:cTn>
                                        <p:tgtEl>
                                          <p:spTgt spid="57"/>
                                        </p:tgtEl>
                                        <p:attrNameLst>
                                          <p:attrName>style.visibility</p:attrName>
                                        </p:attrNameLst>
                                      </p:cBhvr>
                                      <p:to>
                                        <p:strVal val="visible"/>
                                      </p:to>
                                    </p:set>
                                    <p:animEffect transition="in" filter="fade">
                                      <p:cBhvr>
                                        <p:cTn id="195" dur="2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p:bldP spid="116" grpId="0"/>
      <p:bldP spid="117" grpId="0"/>
      <p:bldP spid="118" grpId="0"/>
      <p:bldP spid="119" grpId="0"/>
      <p:bldP spid="120" grpId="0"/>
      <p:bldP spid="121" grpId="0"/>
      <p:bldP spid="122" grpId="0"/>
      <p:bldP spid="5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成绩与思考</a:t>
            </a:r>
            <a:endParaRPr lang="zh-CN" altLang="en-US" dirty="0">
              <a:solidFill>
                <a:schemeClr val="bg1"/>
              </a:solidFill>
              <a:latin typeface="微软雅黑" pitchFamily="34" charset="-122"/>
              <a:ea typeface="微软雅黑" pitchFamily="34" charset="-122"/>
            </a:endParaRPr>
          </a:p>
        </p:txBody>
      </p:sp>
      <p:sp>
        <p:nvSpPr>
          <p:cNvPr id="74" name="Freeform 206"/>
          <p:cNvSpPr>
            <a:spLocks noChangeAspect="1" noEditPoints="1"/>
          </p:cNvSpPr>
          <p:nvPr/>
        </p:nvSpPr>
        <p:spPr bwMode="auto">
          <a:xfrm>
            <a:off x="408014" y="149854"/>
            <a:ext cx="289914" cy="350446"/>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8" name="Freeform 5"/>
          <p:cNvSpPr>
            <a:spLocks/>
          </p:cNvSpPr>
          <p:nvPr/>
        </p:nvSpPr>
        <p:spPr bwMode="auto">
          <a:xfrm>
            <a:off x="1672379" y="4482123"/>
            <a:ext cx="2408984" cy="1035109"/>
          </a:xfrm>
          <a:custGeom>
            <a:avLst/>
            <a:gdLst>
              <a:gd name="T0" fmla="*/ 465 w 641"/>
              <a:gd name="T1" fmla="*/ 0 h 284"/>
              <a:gd name="T2" fmla="*/ 641 w 641"/>
              <a:gd name="T3" fmla="*/ 284 h 284"/>
              <a:gd name="T4" fmla="*/ 4 w 641"/>
              <a:gd name="T5" fmla="*/ 284 h 284"/>
              <a:gd name="T6" fmla="*/ 37 w 641"/>
              <a:gd name="T7" fmla="*/ 70 h 284"/>
              <a:gd name="T8" fmla="*/ 0 w 641"/>
              <a:gd name="T9" fmla="*/ 0 h 284"/>
              <a:gd name="T10" fmla="*/ 465 w 641"/>
              <a:gd name="T11" fmla="*/ 0 h 284"/>
              <a:gd name="connsiteX0" fmla="*/ 7175 w 10000"/>
              <a:gd name="connsiteY0" fmla="*/ 23 h 10000"/>
              <a:gd name="connsiteX1" fmla="*/ 10000 w 10000"/>
              <a:gd name="connsiteY1" fmla="*/ 10000 h 10000"/>
              <a:gd name="connsiteX2" fmla="*/ 62 w 10000"/>
              <a:gd name="connsiteY2" fmla="*/ 10000 h 10000"/>
              <a:gd name="connsiteX3" fmla="*/ 577 w 10000"/>
              <a:gd name="connsiteY3" fmla="*/ 2465 h 10000"/>
              <a:gd name="connsiteX4" fmla="*/ 0 w 10000"/>
              <a:gd name="connsiteY4" fmla="*/ 0 h 10000"/>
              <a:gd name="connsiteX5" fmla="*/ 7175 w 10000"/>
              <a:gd name="connsiteY5" fmla="*/ 2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7175" y="23"/>
                </a:moveTo>
                <a:cubicBezTo>
                  <a:pt x="7893" y="4777"/>
                  <a:pt x="9563" y="7641"/>
                  <a:pt x="10000" y="10000"/>
                </a:cubicBezTo>
                <a:lnTo>
                  <a:pt x="62" y="10000"/>
                </a:lnTo>
                <a:cubicBezTo>
                  <a:pt x="359" y="7535"/>
                  <a:pt x="983" y="5317"/>
                  <a:pt x="577" y="2465"/>
                </a:cubicBezTo>
                <a:cubicBezTo>
                  <a:pt x="437" y="1408"/>
                  <a:pt x="234" y="599"/>
                  <a:pt x="0" y="0"/>
                </a:cubicBezTo>
                <a:lnTo>
                  <a:pt x="7175" y="23"/>
                </a:lnTo>
                <a:close/>
              </a:path>
            </a:pathLst>
          </a:custGeom>
          <a:solidFill>
            <a:schemeClr val="accent5">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p:cNvSpPr>
          <p:nvPr/>
        </p:nvSpPr>
        <p:spPr bwMode="auto">
          <a:xfrm>
            <a:off x="1086893" y="1239799"/>
            <a:ext cx="2642162" cy="1240925"/>
          </a:xfrm>
          <a:custGeom>
            <a:avLst/>
            <a:gdLst>
              <a:gd name="T0" fmla="*/ 0 w 751"/>
              <a:gd name="T1" fmla="*/ 353 h 353"/>
              <a:gd name="T2" fmla="*/ 57 w 751"/>
              <a:gd name="T3" fmla="*/ 201 h 353"/>
              <a:gd name="T4" fmla="*/ 680 w 751"/>
              <a:gd name="T5" fmla="*/ 150 h 353"/>
              <a:gd name="T6" fmla="*/ 751 w 751"/>
              <a:gd name="T7" fmla="*/ 353 h 353"/>
              <a:gd name="T8" fmla="*/ 0 w 751"/>
              <a:gd name="T9" fmla="*/ 353 h 353"/>
            </a:gdLst>
            <a:ahLst/>
            <a:cxnLst>
              <a:cxn ang="0">
                <a:pos x="T0" y="T1"/>
              </a:cxn>
              <a:cxn ang="0">
                <a:pos x="T2" y="T3"/>
              </a:cxn>
              <a:cxn ang="0">
                <a:pos x="T4" y="T5"/>
              </a:cxn>
              <a:cxn ang="0">
                <a:pos x="T6" y="T7"/>
              </a:cxn>
              <a:cxn ang="0">
                <a:pos x="T8" y="T9"/>
              </a:cxn>
            </a:cxnLst>
            <a:rect l="0" t="0" r="r" b="b"/>
            <a:pathLst>
              <a:path w="751" h="353">
                <a:moveTo>
                  <a:pt x="0" y="353"/>
                </a:moveTo>
                <a:cubicBezTo>
                  <a:pt x="14" y="313"/>
                  <a:pt x="20" y="305"/>
                  <a:pt x="57" y="201"/>
                </a:cubicBezTo>
                <a:cubicBezTo>
                  <a:pt x="126" y="10"/>
                  <a:pt x="558" y="0"/>
                  <a:pt x="680" y="150"/>
                </a:cubicBezTo>
                <a:cubicBezTo>
                  <a:pt x="730" y="213"/>
                  <a:pt x="751" y="284"/>
                  <a:pt x="751" y="353"/>
                </a:cubicBezTo>
                <a:lnTo>
                  <a:pt x="0" y="353"/>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p:nvSpPr>
        <p:spPr bwMode="auto">
          <a:xfrm>
            <a:off x="768995" y="2480724"/>
            <a:ext cx="2960060" cy="1011986"/>
          </a:xfrm>
          <a:custGeom>
            <a:avLst/>
            <a:gdLst>
              <a:gd name="T0" fmla="*/ 77 w 839"/>
              <a:gd name="T1" fmla="*/ 287 h 287"/>
              <a:gd name="T2" fmla="*/ 71 w 839"/>
              <a:gd name="T3" fmla="*/ 275 h 287"/>
              <a:gd name="T4" fmla="*/ 42 w 839"/>
              <a:gd name="T5" fmla="*/ 261 h 287"/>
              <a:gd name="T6" fmla="*/ 13 w 839"/>
              <a:gd name="T7" fmla="*/ 219 h 287"/>
              <a:gd name="T8" fmla="*/ 51 w 839"/>
              <a:gd name="T9" fmla="*/ 165 h 287"/>
              <a:gd name="T10" fmla="*/ 102 w 839"/>
              <a:gd name="T11" fmla="*/ 86 h 287"/>
              <a:gd name="T12" fmla="*/ 78 w 839"/>
              <a:gd name="T13" fmla="*/ 31 h 287"/>
              <a:gd name="T14" fmla="*/ 88 w 839"/>
              <a:gd name="T15" fmla="*/ 0 h 287"/>
              <a:gd name="T16" fmla="*/ 839 w 839"/>
              <a:gd name="T17" fmla="*/ 0 h 287"/>
              <a:gd name="T18" fmla="*/ 779 w 839"/>
              <a:gd name="T19" fmla="*/ 199 h 287"/>
              <a:gd name="T20" fmla="*/ 737 w 839"/>
              <a:gd name="T21" fmla="*/ 287 h 287"/>
              <a:gd name="T22" fmla="*/ 77 w 839"/>
              <a:gd name="T23" fmla="*/ 287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9" h="287">
                <a:moveTo>
                  <a:pt x="77" y="287"/>
                </a:moveTo>
                <a:cubicBezTo>
                  <a:pt x="76" y="283"/>
                  <a:pt x="74" y="279"/>
                  <a:pt x="71" y="275"/>
                </a:cubicBezTo>
                <a:cubicBezTo>
                  <a:pt x="63" y="266"/>
                  <a:pt x="55" y="265"/>
                  <a:pt x="42" y="261"/>
                </a:cubicBezTo>
                <a:cubicBezTo>
                  <a:pt x="18" y="253"/>
                  <a:pt x="0" y="244"/>
                  <a:pt x="13" y="219"/>
                </a:cubicBezTo>
                <a:cubicBezTo>
                  <a:pt x="24" y="197"/>
                  <a:pt x="26" y="198"/>
                  <a:pt x="51" y="165"/>
                </a:cubicBezTo>
                <a:cubicBezTo>
                  <a:pt x="77" y="129"/>
                  <a:pt x="102" y="96"/>
                  <a:pt x="102" y="86"/>
                </a:cubicBezTo>
                <a:cubicBezTo>
                  <a:pt x="102" y="60"/>
                  <a:pt x="69" y="60"/>
                  <a:pt x="78" y="31"/>
                </a:cubicBezTo>
                <a:cubicBezTo>
                  <a:pt x="82" y="18"/>
                  <a:pt x="85" y="9"/>
                  <a:pt x="88" y="0"/>
                </a:cubicBezTo>
                <a:cubicBezTo>
                  <a:pt x="839" y="0"/>
                  <a:pt x="839" y="0"/>
                  <a:pt x="839" y="0"/>
                </a:cubicBezTo>
                <a:cubicBezTo>
                  <a:pt x="839" y="74"/>
                  <a:pt x="815" y="145"/>
                  <a:pt x="779" y="199"/>
                </a:cubicBezTo>
                <a:cubicBezTo>
                  <a:pt x="764" y="222"/>
                  <a:pt x="749" y="248"/>
                  <a:pt x="737" y="287"/>
                </a:cubicBezTo>
                <a:lnTo>
                  <a:pt x="77" y="287"/>
                </a:lnTo>
                <a:close/>
              </a:path>
            </a:pathLst>
          </a:custGeom>
          <a:solidFill>
            <a:schemeClr val="accent5">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p:cNvSpPr>
          <p:nvPr/>
        </p:nvSpPr>
        <p:spPr bwMode="auto">
          <a:xfrm>
            <a:off x="856526" y="3427467"/>
            <a:ext cx="2546937" cy="1065140"/>
          </a:xfrm>
          <a:custGeom>
            <a:avLst/>
            <a:gdLst>
              <a:gd name="T0" fmla="*/ 666 w 686"/>
              <a:gd name="T1" fmla="*/ 99 h 287"/>
              <a:gd name="T2" fmla="*/ 686 w 686"/>
              <a:gd name="T3" fmla="*/ 287 h 287"/>
              <a:gd name="T4" fmla="*/ 221 w 686"/>
              <a:gd name="T5" fmla="*/ 287 h 287"/>
              <a:gd name="T6" fmla="*/ 53 w 686"/>
              <a:gd name="T7" fmla="*/ 222 h 287"/>
              <a:gd name="T8" fmla="*/ 15 w 686"/>
              <a:gd name="T9" fmla="*/ 184 h 287"/>
              <a:gd name="T10" fmla="*/ 25 w 686"/>
              <a:gd name="T11" fmla="*/ 130 h 287"/>
              <a:gd name="T12" fmla="*/ 15 w 686"/>
              <a:gd name="T13" fmla="*/ 94 h 287"/>
              <a:gd name="T14" fmla="*/ 20 w 686"/>
              <a:gd name="T15" fmla="*/ 75 h 287"/>
              <a:gd name="T16" fmla="*/ 8 w 686"/>
              <a:gd name="T17" fmla="*/ 64 h 287"/>
              <a:gd name="T18" fmla="*/ 14 w 686"/>
              <a:gd name="T19" fmla="*/ 35 h 287"/>
              <a:gd name="T20" fmla="*/ 25 w 686"/>
              <a:gd name="T21" fmla="*/ 0 h 287"/>
              <a:gd name="T22" fmla="*/ 685 w 686"/>
              <a:gd name="T23" fmla="*/ 0 h 287"/>
              <a:gd name="T24" fmla="*/ 666 w 686"/>
              <a:gd name="T25" fmla="*/ 9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6" h="287">
                <a:moveTo>
                  <a:pt x="666" y="99"/>
                </a:moveTo>
                <a:cubicBezTo>
                  <a:pt x="658" y="172"/>
                  <a:pt x="668" y="233"/>
                  <a:pt x="686" y="287"/>
                </a:cubicBezTo>
                <a:cubicBezTo>
                  <a:pt x="221" y="287"/>
                  <a:pt x="221" y="287"/>
                  <a:pt x="221" y="287"/>
                </a:cubicBezTo>
                <a:cubicBezTo>
                  <a:pt x="167" y="221"/>
                  <a:pt x="86" y="228"/>
                  <a:pt x="53" y="222"/>
                </a:cubicBezTo>
                <a:cubicBezTo>
                  <a:pt x="26" y="217"/>
                  <a:pt x="16" y="192"/>
                  <a:pt x="15" y="184"/>
                </a:cubicBezTo>
                <a:cubicBezTo>
                  <a:pt x="12" y="171"/>
                  <a:pt x="12" y="151"/>
                  <a:pt x="25" y="130"/>
                </a:cubicBezTo>
                <a:cubicBezTo>
                  <a:pt x="37" y="108"/>
                  <a:pt x="22" y="109"/>
                  <a:pt x="15" y="94"/>
                </a:cubicBezTo>
                <a:cubicBezTo>
                  <a:pt x="11" y="87"/>
                  <a:pt x="18" y="76"/>
                  <a:pt x="20" y="75"/>
                </a:cubicBezTo>
                <a:cubicBezTo>
                  <a:pt x="24" y="73"/>
                  <a:pt x="16" y="73"/>
                  <a:pt x="8" y="64"/>
                </a:cubicBezTo>
                <a:cubicBezTo>
                  <a:pt x="0" y="54"/>
                  <a:pt x="8" y="45"/>
                  <a:pt x="14" y="35"/>
                </a:cubicBezTo>
                <a:cubicBezTo>
                  <a:pt x="19" y="27"/>
                  <a:pt x="28" y="14"/>
                  <a:pt x="25" y="0"/>
                </a:cubicBezTo>
                <a:cubicBezTo>
                  <a:pt x="685" y="0"/>
                  <a:pt x="685" y="0"/>
                  <a:pt x="685" y="0"/>
                </a:cubicBezTo>
                <a:cubicBezTo>
                  <a:pt x="677" y="27"/>
                  <a:pt x="670" y="59"/>
                  <a:pt x="666" y="99"/>
                </a:cubicBez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2" name="Group 9"/>
          <p:cNvGrpSpPr/>
          <p:nvPr/>
        </p:nvGrpSpPr>
        <p:grpSpPr>
          <a:xfrm>
            <a:off x="1302395" y="2855646"/>
            <a:ext cx="424283" cy="449241"/>
            <a:chOff x="3659074" y="3351023"/>
            <a:chExt cx="424283" cy="449241"/>
          </a:xfrm>
          <a:solidFill>
            <a:schemeClr val="accent5">
              <a:lumMod val="60000"/>
              <a:lumOff val="40000"/>
            </a:schemeClr>
          </a:solidFill>
        </p:grpSpPr>
        <p:sp>
          <p:nvSpPr>
            <p:cNvPr id="13" name="Freeform 47"/>
            <p:cNvSpPr>
              <a:spLocks/>
            </p:cNvSpPr>
            <p:nvPr/>
          </p:nvSpPr>
          <p:spPr bwMode="auto">
            <a:xfrm>
              <a:off x="3659074" y="3518240"/>
              <a:ext cx="199662" cy="282024"/>
            </a:xfrm>
            <a:custGeom>
              <a:avLst/>
              <a:gdLst>
                <a:gd name="T0" fmla="*/ 43 w 60"/>
                <a:gd name="T1" fmla="*/ 49 h 85"/>
                <a:gd name="T2" fmla="*/ 44 w 60"/>
                <a:gd name="T3" fmla="*/ 40 h 85"/>
                <a:gd name="T4" fmla="*/ 32 w 60"/>
                <a:gd name="T5" fmla="*/ 4 h 85"/>
                <a:gd name="T6" fmla="*/ 26 w 60"/>
                <a:gd name="T7" fmla="*/ 2 h 85"/>
                <a:gd name="T8" fmla="*/ 12 w 60"/>
                <a:gd name="T9" fmla="*/ 7 h 85"/>
                <a:gd name="T10" fmla="*/ 4 w 60"/>
                <a:gd name="T11" fmla="*/ 22 h 85"/>
                <a:gd name="T12" fmla="*/ 9 w 60"/>
                <a:gd name="T13" fmla="*/ 37 h 85"/>
                <a:gd name="T14" fmla="*/ 25 w 60"/>
                <a:gd name="T15" fmla="*/ 46 h 85"/>
                <a:gd name="T16" fmla="*/ 31 w 60"/>
                <a:gd name="T17" fmla="*/ 52 h 85"/>
                <a:gd name="T18" fmla="*/ 41 w 60"/>
                <a:gd name="T19" fmla="*/ 80 h 85"/>
                <a:gd name="T20" fmla="*/ 46 w 60"/>
                <a:gd name="T21" fmla="*/ 83 h 85"/>
                <a:gd name="T22" fmla="*/ 49 w 60"/>
                <a:gd name="T23" fmla="*/ 70 h 85"/>
                <a:gd name="T24" fmla="*/ 43 w 60"/>
                <a:gd name="T25" fmla="*/ 4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85">
                  <a:moveTo>
                    <a:pt x="43" y="49"/>
                  </a:moveTo>
                  <a:cubicBezTo>
                    <a:pt x="43" y="49"/>
                    <a:pt x="45" y="43"/>
                    <a:pt x="44" y="40"/>
                  </a:cubicBezTo>
                  <a:cubicBezTo>
                    <a:pt x="32" y="4"/>
                    <a:pt x="32" y="4"/>
                    <a:pt x="32" y="4"/>
                  </a:cubicBezTo>
                  <a:cubicBezTo>
                    <a:pt x="32" y="4"/>
                    <a:pt x="31" y="0"/>
                    <a:pt x="26" y="2"/>
                  </a:cubicBezTo>
                  <a:cubicBezTo>
                    <a:pt x="12" y="7"/>
                    <a:pt x="12" y="7"/>
                    <a:pt x="12" y="7"/>
                  </a:cubicBezTo>
                  <a:cubicBezTo>
                    <a:pt x="12" y="7"/>
                    <a:pt x="0" y="11"/>
                    <a:pt x="4" y="22"/>
                  </a:cubicBezTo>
                  <a:cubicBezTo>
                    <a:pt x="9" y="37"/>
                    <a:pt x="9" y="37"/>
                    <a:pt x="9" y="37"/>
                  </a:cubicBezTo>
                  <a:cubicBezTo>
                    <a:pt x="9" y="37"/>
                    <a:pt x="14" y="50"/>
                    <a:pt x="25" y="46"/>
                  </a:cubicBezTo>
                  <a:cubicBezTo>
                    <a:pt x="25" y="46"/>
                    <a:pt x="29" y="45"/>
                    <a:pt x="31" y="52"/>
                  </a:cubicBezTo>
                  <a:cubicBezTo>
                    <a:pt x="41" y="80"/>
                    <a:pt x="41" y="80"/>
                    <a:pt x="41" y="80"/>
                  </a:cubicBezTo>
                  <a:cubicBezTo>
                    <a:pt x="41" y="80"/>
                    <a:pt x="41" y="85"/>
                    <a:pt x="46" y="83"/>
                  </a:cubicBezTo>
                  <a:cubicBezTo>
                    <a:pt x="46" y="83"/>
                    <a:pt x="60" y="81"/>
                    <a:pt x="49" y="70"/>
                  </a:cubicBezTo>
                  <a:cubicBezTo>
                    <a:pt x="52" y="63"/>
                    <a:pt x="43" y="58"/>
                    <a:pt x="43"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48"/>
            <p:cNvSpPr>
              <a:spLocks/>
            </p:cNvSpPr>
            <p:nvPr/>
          </p:nvSpPr>
          <p:spPr bwMode="auto">
            <a:xfrm>
              <a:off x="3768888" y="3351023"/>
              <a:ext cx="272041" cy="316965"/>
            </a:xfrm>
            <a:custGeom>
              <a:avLst/>
              <a:gdLst>
                <a:gd name="T0" fmla="*/ 70 w 82"/>
                <a:gd name="T1" fmla="*/ 58 h 95"/>
                <a:gd name="T2" fmla="*/ 73 w 82"/>
                <a:gd name="T3" fmla="*/ 45 h 95"/>
                <a:gd name="T4" fmla="*/ 62 w 82"/>
                <a:gd name="T5" fmla="*/ 36 h 95"/>
                <a:gd name="T6" fmla="*/ 52 w 82"/>
                <a:gd name="T7" fmla="*/ 4 h 95"/>
                <a:gd name="T8" fmla="*/ 48 w 82"/>
                <a:gd name="T9" fmla="*/ 6 h 95"/>
                <a:gd name="T10" fmla="*/ 4 w 82"/>
                <a:gd name="T11" fmla="*/ 47 h 95"/>
                <a:gd name="T12" fmla="*/ 2 w 82"/>
                <a:gd name="T13" fmla="*/ 52 h 95"/>
                <a:gd name="T14" fmla="*/ 12 w 82"/>
                <a:gd name="T15" fmla="*/ 83 h 95"/>
                <a:gd name="T16" fmla="*/ 17 w 82"/>
                <a:gd name="T17" fmla="*/ 85 h 95"/>
                <a:gd name="T18" fmla="*/ 78 w 82"/>
                <a:gd name="T19" fmla="*/ 92 h 95"/>
                <a:gd name="T20" fmla="*/ 81 w 82"/>
                <a:gd name="T21" fmla="*/ 91 h 95"/>
                <a:gd name="T22" fmla="*/ 70 w 82"/>
                <a:gd name="T23" fmla="*/ 5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95">
                  <a:moveTo>
                    <a:pt x="70" y="58"/>
                  </a:moveTo>
                  <a:cubicBezTo>
                    <a:pt x="73" y="55"/>
                    <a:pt x="75" y="50"/>
                    <a:pt x="73" y="45"/>
                  </a:cubicBezTo>
                  <a:cubicBezTo>
                    <a:pt x="71" y="40"/>
                    <a:pt x="67" y="37"/>
                    <a:pt x="62" y="36"/>
                  </a:cubicBezTo>
                  <a:cubicBezTo>
                    <a:pt x="52" y="4"/>
                    <a:pt x="52" y="4"/>
                    <a:pt x="52" y="4"/>
                  </a:cubicBezTo>
                  <a:cubicBezTo>
                    <a:pt x="50" y="0"/>
                    <a:pt x="48" y="6"/>
                    <a:pt x="48" y="6"/>
                  </a:cubicBezTo>
                  <a:cubicBezTo>
                    <a:pt x="40" y="38"/>
                    <a:pt x="4" y="47"/>
                    <a:pt x="4" y="47"/>
                  </a:cubicBezTo>
                  <a:cubicBezTo>
                    <a:pt x="0" y="49"/>
                    <a:pt x="2" y="52"/>
                    <a:pt x="2" y="52"/>
                  </a:cubicBezTo>
                  <a:cubicBezTo>
                    <a:pt x="12" y="83"/>
                    <a:pt x="12" y="83"/>
                    <a:pt x="12" y="83"/>
                  </a:cubicBezTo>
                  <a:cubicBezTo>
                    <a:pt x="14" y="86"/>
                    <a:pt x="17" y="85"/>
                    <a:pt x="17" y="85"/>
                  </a:cubicBezTo>
                  <a:cubicBezTo>
                    <a:pt x="56" y="72"/>
                    <a:pt x="78" y="92"/>
                    <a:pt x="78" y="92"/>
                  </a:cubicBezTo>
                  <a:cubicBezTo>
                    <a:pt x="78" y="92"/>
                    <a:pt x="82" y="95"/>
                    <a:pt x="81" y="91"/>
                  </a:cubicBezTo>
                  <a:lnTo>
                    <a:pt x="7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49"/>
            <p:cNvSpPr>
              <a:spLocks/>
            </p:cNvSpPr>
            <p:nvPr/>
          </p:nvSpPr>
          <p:spPr bwMode="auto">
            <a:xfrm>
              <a:off x="4003491" y="3410922"/>
              <a:ext cx="44924" cy="57404"/>
            </a:xfrm>
            <a:custGeom>
              <a:avLst/>
              <a:gdLst>
                <a:gd name="T0" fmla="*/ 18 w 18"/>
                <a:gd name="T1" fmla="*/ 3 h 23"/>
                <a:gd name="T2" fmla="*/ 15 w 18"/>
                <a:gd name="T3" fmla="*/ 0 h 23"/>
                <a:gd name="T4" fmla="*/ 0 w 18"/>
                <a:gd name="T5" fmla="*/ 20 h 23"/>
                <a:gd name="T6" fmla="*/ 3 w 18"/>
                <a:gd name="T7" fmla="*/ 23 h 23"/>
                <a:gd name="T8" fmla="*/ 18 w 18"/>
                <a:gd name="T9" fmla="*/ 3 h 23"/>
              </a:gdLst>
              <a:ahLst/>
              <a:cxnLst>
                <a:cxn ang="0">
                  <a:pos x="T0" y="T1"/>
                </a:cxn>
                <a:cxn ang="0">
                  <a:pos x="T2" y="T3"/>
                </a:cxn>
                <a:cxn ang="0">
                  <a:pos x="T4" y="T5"/>
                </a:cxn>
                <a:cxn ang="0">
                  <a:pos x="T6" y="T7"/>
                </a:cxn>
                <a:cxn ang="0">
                  <a:pos x="T8" y="T9"/>
                </a:cxn>
              </a:cxnLst>
              <a:rect l="0" t="0" r="r" b="b"/>
              <a:pathLst>
                <a:path w="18" h="23">
                  <a:moveTo>
                    <a:pt x="18" y="3"/>
                  </a:moveTo>
                  <a:lnTo>
                    <a:pt x="15" y="0"/>
                  </a:lnTo>
                  <a:lnTo>
                    <a:pt x="0" y="20"/>
                  </a:lnTo>
                  <a:lnTo>
                    <a:pt x="3" y="23"/>
                  </a:lnTo>
                  <a:lnTo>
                    <a:pt x="18"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50"/>
            <p:cNvSpPr>
              <a:spLocks/>
            </p:cNvSpPr>
            <p:nvPr/>
          </p:nvSpPr>
          <p:spPr bwMode="auto">
            <a:xfrm>
              <a:off x="4023458" y="3538206"/>
              <a:ext cx="59899" cy="37438"/>
            </a:xfrm>
            <a:custGeom>
              <a:avLst/>
              <a:gdLst>
                <a:gd name="T0" fmla="*/ 0 w 24"/>
                <a:gd name="T1" fmla="*/ 3 h 15"/>
                <a:gd name="T2" fmla="*/ 23 w 24"/>
                <a:gd name="T3" fmla="*/ 15 h 15"/>
                <a:gd name="T4" fmla="*/ 24 w 24"/>
                <a:gd name="T5" fmla="*/ 12 h 15"/>
                <a:gd name="T6" fmla="*/ 3 w 24"/>
                <a:gd name="T7" fmla="*/ 0 h 15"/>
                <a:gd name="T8" fmla="*/ 0 w 24"/>
                <a:gd name="T9" fmla="*/ 3 h 15"/>
              </a:gdLst>
              <a:ahLst/>
              <a:cxnLst>
                <a:cxn ang="0">
                  <a:pos x="T0" y="T1"/>
                </a:cxn>
                <a:cxn ang="0">
                  <a:pos x="T2" y="T3"/>
                </a:cxn>
                <a:cxn ang="0">
                  <a:pos x="T4" y="T5"/>
                </a:cxn>
                <a:cxn ang="0">
                  <a:pos x="T6" y="T7"/>
                </a:cxn>
                <a:cxn ang="0">
                  <a:pos x="T8" y="T9"/>
                </a:cxn>
              </a:cxnLst>
              <a:rect l="0" t="0" r="r" b="b"/>
              <a:pathLst>
                <a:path w="24" h="15">
                  <a:moveTo>
                    <a:pt x="0" y="3"/>
                  </a:moveTo>
                  <a:lnTo>
                    <a:pt x="23" y="15"/>
                  </a:lnTo>
                  <a:lnTo>
                    <a:pt x="24" y="12"/>
                  </a:lnTo>
                  <a:lnTo>
                    <a:pt x="3"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51"/>
            <p:cNvSpPr>
              <a:spLocks/>
            </p:cNvSpPr>
            <p:nvPr/>
          </p:nvSpPr>
          <p:spPr bwMode="auto">
            <a:xfrm>
              <a:off x="4023458" y="3478307"/>
              <a:ext cx="59899" cy="27454"/>
            </a:xfrm>
            <a:custGeom>
              <a:avLst/>
              <a:gdLst>
                <a:gd name="T0" fmla="*/ 0 w 24"/>
                <a:gd name="T1" fmla="*/ 11 h 11"/>
                <a:gd name="T2" fmla="*/ 24 w 24"/>
                <a:gd name="T3" fmla="*/ 3 h 11"/>
                <a:gd name="T4" fmla="*/ 24 w 24"/>
                <a:gd name="T5" fmla="*/ 0 h 11"/>
                <a:gd name="T6" fmla="*/ 0 w 24"/>
                <a:gd name="T7" fmla="*/ 7 h 11"/>
                <a:gd name="T8" fmla="*/ 0 w 24"/>
                <a:gd name="T9" fmla="*/ 11 h 11"/>
              </a:gdLst>
              <a:ahLst/>
              <a:cxnLst>
                <a:cxn ang="0">
                  <a:pos x="T0" y="T1"/>
                </a:cxn>
                <a:cxn ang="0">
                  <a:pos x="T2" y="T3"/>
                </a:cxn>
                <a:cxn ang="0">
                  <a:pos x="T4" y="T5"/>
                </a:cxn>
                <a:cxn ang="0">
                  <a:pos x="T6" y="T7"/>
                </a:cxn>
                <a:cxn ang="0">
                  <a:pos x="T8" y="T9"/>
                </a:cxn>
              </a:cxnLst>
              <a:rect l="0" t="0" r="r" b="b"/>
              <a:pathLst>
                <a:path w="24" h="11">
                  <a:moveTo>
                    <a:pt x="0" y="11"/>
                  </a:moveTo>
                  <a:lnTo>
                    <a:pt x="24" y="3"/>
                  </a:lnTo>
                  <a:lnTo>
                    <a:pt x="24" y="0"/>
                  </a:lnTo>
                  <a:lnTo>
                    <a:pt x="0" y="7"/>
                  </a:lnTo>
                  <a:lnTo>
                    <a:pt x="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1" name="Freeform 64"/>
          <p:cNvSpPr>
            <a:spLocks noEditPoints="1"/>
          </p:cNvSpPr>
          <p:nvPr/>
        </p:nvSpPr>
        <p:spPr bwMode="auto">
          <a:xfrm>
            <a:off x="2371097" y="3882844"/>
            <a:ext cx="382284" cy="365006"/>
          </a:xfrm>
          <a:custGeom>
            <a:avLst/>
            <a:gdLst>
              <a:gd name="T0" fmla="*/ 125 w 133"/>
              <a:gd name="T1" fmla="*/ 0 h 127"/>
              <a:gd name="T2" fmla="*/ 9 w 133"/>
              <a:gd name="T3" fmla="*/ 0 h 127"/>
              <a:gd name="T4" fmla="*/ 0 w 133"/>
              <a:gd name="T5" fmla="*/ 9 h 127"/>
              <a:gd name="T6" fmla="*/ 0 w 133"/>
              <a:gd name="T7" fmla="*/ 91 h 127"/>
              <a:gd name="T8" fmla="*/ 9 w 133"/>
              <a:gd name="T9" fmla="*/ 100 h 127"/>
              <a:gd name="T10" fmla="*/ 53 w 133"/>
              <a:gd name="T11" fmla="*/ 100 h 127"/>
              <a:gd name="T12" fmla="*/ 40 w 133"/>
              <a:gd name="T13" fmla="*/ 118 h 127"/>
              <a:gd name="T14" fmla="*/ 40 w 133"/>
              <a:gd name="T15" fmla="*/ 127 h 127"/>
              <a:gd name="T16" fmla="*/ 53 w 133"/>
              <a:gd name="T17" fmla="*/ 127 h 127"/>
              <a:gd name="T18" fmla="*/ 80 w 133"/>
              <a:gd name="T19" fmla="*/ 127 h 127"/>
              <a:gd name="T20" fmla="*/ 94 w 133"/>
              <a:gd name="T21" fmla="*/ 127 h 127"/>
              <a:gd name="T22" fmla="*/ 94 w 133"/>
              <a:gd name="T23" fmla="*/ 118 h 127"/>
              <a:gd name="T24" fmla="*/ 80 w 133"/>
              <a:gd name="T25" fmla="*/ 100 h 127"/>
              <a:gd name="T26" fmla="*/ 125 w 133"/>
              <a:gd name="T27" fmla="*/ 100 h 127"/>
              <a:gd name="T28" fmla="*/ 133 w 133"/>
              <a:gd name="T29" fmla="*/ 91 h 127"/>
              <a:gd name="T30" fmla="*/ 133 w 133"/>
              <a:gd name="T31" fmla="*/ 9 h 127"/>
              <a:gd name="T32" fmla="*/ 125 w 133"/>
              <a:gd name="T33" fmla="*/ 0 h 127"/>
              <a:gd name="T34" fmla="*/ 60 w 133"/>
              <a:gd name="T35" fmla="*/ 89 h 127"/>
              <a:gd name="T36" fmla="*/ 67 w 133"/>
              <a:gd name="T37" fmla="*/ 82 h 127"/>
              <a:gd name="T38" fmla="*/ 75 w 133"/>
              <a:gd name="T39" fmla="*/ 89 h 127"/>
              <a:gd name="T40" fmla="*/ 67 w 133"/>
              <a:gd name="T41" fmla="*/ 97 h 127"/>
              <a:gd name="T42" fmla="*/ 60 w 133"/>
              <a:gd name="T43" fmla="*/ 89 h 127"/>
              <a:gd name="T44" fmla="*/ 124 w 133"/>
              <a:gd name="T45" fmla="*/ 79 h 127"/>
              <a:gd name="T46" fmla="*/ 10 w 133"/>
              <a:gd name="T47" fmla="*/ 79 h 127"/>
              <a:gd name="T48" fmla="*/ 10 w 133"/>
              <a:gd name="T49" fmla="*/ 10 h 127"/>
              <a:gd name="T50" fmla="*/ 124 w 133"/>
              <a:gd name="T51" fmla="*/ 10 h 127"/>
              <a:gd name="T52" fmla="*/ 124 w 133"/>
              <a:gd name="T53" fmla="*/ 7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27">
                <a:moveTo>
                  <a:pt x="125" y="0"/>
                </a:moveTo>
                <a:cubicBezTo>
                  <a:pt x="9" y="0"/>
                  <a:pt x="9" y="0"/>
                  <a:pt x="9" y="0"/>
                </a:cubicBezTo>
                <a:cubicBezTo>
                  <a:pt x="4" y="0"/>
                  <a:pt x="0" y="4"/>
                  <a:pt x="0" y="9"/>
                </a:cubicBezTo>
                <a:cubicBezTo>
                  <a:pt x="0" y="91"/>
                  <a:pt x="0" y="91"/>
                  <a:pt x="0" y="91"/>
                </a:cubicBezTo>
                <a:cubicBezTo>
                  <a:pt x="0" y="96"/>
                  <a:pt x="4" y="100"/>
                  <a:pt x="9" y="100"/>
                </a:cubicBezTo>
                <a:cubicBezTo>
                  <a:pt x="53" y="100"/>
                  <a:pt x="53" y="100"/>
                  <a:pt x="53" y="100"/>
                </a:cubicBezTo>
                <a:cubicBezTo>
                  <a:pt x="53" y="100"/>
                  <a:pt x="55" y="118"/>
                  <a:pt x="40" y="118"/>
                </a:cubicBezTo>
                <a:cubicBezTo>
                  <a:pt x="40" y="127"/>
                  <a:pt x="40" y="127"/>
                  <a:pt x="40" y="127"/>
                </a:cubicBezTo>
                <a:cubicBezTo>
                  <a:pt x="53" y="127"/>
                  <a:pt x="53" y="127"/>
                  <a:pt x="53" y="127"/>
                </a:cubicBezTo>
                <a:cubicBezTo>
                  <a:pt x="80" y="127"/>
                  <a:pt x="80" y="127"/>
                  <a:pt x="80" y="127"/>
                </a:cubicBezTo>
                <a:cubicBezTo>
                  <a:pt x="94" y="127"/>
                  <a:pt x="94" y="127"/>
                  <a:pt x="94" y="127"/>
                </a:cubicBezTo>
                <a:cubicBezTo>
                  <a:pt x="94" y="118"/>
                  <a:pt x="94" y="118"/>
                  <a:pt x="94" y="118"/>
                </a:cubicBezTo>
                <a:cubicBezTo>
                  <a:pt x="78" y="118"/>
                  <a:pt x="80" y="100"/>
                  <a:pt x="80" y="100"/>
                </a:cubicBezTo>
                <a:cubicBezTo>
                  <a:pt x="125" y="100"/>
                  <a:pt x="125" y="100"/>
                  <a:pt x="125" y="100"/>
                </a:cubicBezTo>
                <a:cubicBezTo>
                  <a:pt x="129" y="100"/>
                  <a:pt x="133" y="96"/>
                  <a:pt x="133" y="91"/>
                </a:cubicBezTo>
                <a:cubicBezTo>
                  <a:pt x="133" y="9"/>
                  <a:pt x="133" y="9"/>
                  <a:pt x="133" y="9"/>
                </a:cubicBezTo>
                <a:cubicBezTo>
                  <a:pt x="133" y="4"/>
                  <a:pt x="129" y="0"/>
                  <a:pt x="125" y="0"/>
                </a:cubicBezTo>
                <a:close/>
                <a:moveTo>
                  <a:pt x="60" y="89"/>
                </a:moveTo>
                <a:cubicBezTo>
                  <a:pt x="60" y="85"/>
                  <a:pt x="63" y="82"/>
                  <a:pt x="67" y="82"/>
                </a:cubicBezTo>
                <a:cubicBezTo>
                  <a:pt x="72" y="82"/>
                  <a:pt x="75" y="85"/>
                  <a:pt x="75" y="89"/>
                </a:cubicBezTo>
                <a:cubicBezTo>
                  <a:pt x="75" y="94"/>
                  <a:pt x="72" y="97"/>
                  <a:pt x="67" y="97"/>
                </a:cubicBezTo>
                <a:cubicBezTo>
                  <a:pt x="63" y="97"/>
                  <a:pt x="60" y="94"/>
                  <a:pt x="60" y="89"/>
                </a:cubicBezTo>
                <a:close/>
                <a:moveTo>
                  <a:pt x="124" y="79"/>
                </a:moveTo>
                <a:cubicBezTo>
                  <a:pt x="10" y="79"/>
                  <a:pt x="10" y="79"/>
                  <a:pt x="10" y="79"/>
                </a:cubicBezTo>
                <a:cubicBezTo>
                  <a:pt x="10" y="10"/>
                  <a:pt x="10" y="10"/>
                  <a:pt x="10" y="10"/>
                </a:cubicBezTo>
                <a:cubicBezTo>
                  <a:pt x="124" y="10"/>
                  <a:pt x="124" y="10"/>
                  <a:pt x="124" y="10"/>
                </a:cubicBezTo>
                <a:lnTo>
                  <a:pt x="124" y="79"/>
                </a:ln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3" name="Group 16"/>
          <p:cNvGrpSpPr/>
          <p:nvPr/>
        </p:nvGrpSpPr>
        <p:grpSpPr>
          <a:xfrm>
            <a:off x="2654865" y="1878177"/>
            <a:ext cx="346378" cy="471236"/>
            <a:chOff x="8248816" y="4047345"/>
            <a:chExt cx="429274" cy="584013"/>
          </a:xfrm>
          <a:solidFill>
            <a:schemeClr val="accent5">
              <a:lumMod val="60000"/>
              <a:lumOff val="40000"/>
            </a:schemeClr>
          </a:solidFill>
        </p:grpSpPr>
        <p:sp>
          <p:nvSpPr>
            <p:cNvPr id="24" name="Freeform 136"/>
            <p:cNvSpPr>
              <a:spLocks/>
            </p:cNvSpPr>
            <p:nvPr/>
          </p:nvSpPr>
          <p:spPr bwMode="auto">
            <a:xfrm>
              <a:off x="8281260" y="4049842"/>
              <a:ext cx="19966" cy="529106"/>
            </a:xfrm>
            <a:custGeom>
              <a:avLst/>
              <a:gdLst>
                <a:gd name="T0" fmla="*/ 8 w 8"/>
                <a:gd name="T1" fmla="*/ 8 h 212"/>
                <a:gd name="T2" fmla="*/ 0 w 8"/>
                <a:gd name="T3" fmla="*/ 0 h 212"/>
                <a:gd name="T4" fmla="*/ 0 w 8"/>
                <a:gd name="T5" fmla="*/ 1 h 212"/>
                <a:gd name="T6" fmla="*/ 0 w 8"/>
                <a:gd name="T7" fmla="*/ 7 h 212"/>
                <a:gd name="T8" fmla="*/ 0 w 8"/>
                <a:gd name="T9" fmla="*/ 212 h 212"/>
                <a:gd name="T10" fmla="*/ 8 w 8"/>
                <a:gd name="T11" fmla="*/ 212 h 212"/>
                <a:gd name="T12" fmla="*/ 8 w 8"/>
                <a:gd name="T13" fmla="*/ 8 h 212"/>
              </a:gdLst>
              <a:ahLst/>
              <a:cxnLst>
                <a:cxn ang="0">
                  <a:pos x="T0" y="T1"/>
                </a:cxn>
                <a:cxn ang="0">
                  <a:pos x="T2" y="T3"/>
                </a:cxn>
                <a:cxn ang="0">
                  <a:pos x="T4" y="T5"/>
                </a:cxn>
                <a:cxn ang="0">
                  <a:pos x="T6" y="T7"/>
                </a:cxn>
                <a:cxn ang="0">
                  <a:pos x="T8" y="T9"/>
                </a:cxn>
                <a:cxn ang="0">
                  <a:pos x="T10" y="T11"/>
                </a:cxn>
                <a:cxn ang="0">
                  <a:pos x="T12" y="T13"/>
                </a:cxn>
              </a:cxnLst>
              <a:rect l="0" t="0" r="r" b="b"/>
              <a:pathLst>
                <a:path w="8" h="212">
                  <a:moveTo>
                    <a:pt x="8" y="8"/>
                  </a:moveTo>
                  <a:lnTo>
                    <a:pt x="0" y="0"/>
                  </a:lnTo>
                  <a:lnTo>
                    <a:pt x="0" y="1"/>
                  </a:lnTo>
                  <a:lnTo>
                    <a:pt x="0" y="7"/>
                  </a:lnTo>
                  <a:lnTo>
                    <a:pt x="0" y="212"/>
                  </a:lnTo>
                  <a:lnTo>
                    <a:pt x="8" y="212"/>
                  </a:ln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37"/>
            <p:cNvSpPr>
              <a:spLocks/>
            </p:cNvSpPr>
            <p:nvPr/>
          </p:nvSpPr>
          <p:spPr bwMode="auto">
            <a:xfrm>
              <a:off x="8283757" y="4047345"/>
              <a:ext cx="354401" cy="19966"/>
            </a:xfrm>
            <a:custGeom>
              <a:avLst/>
              <a:gdLst>
                <a:gd name="T0" fmla="*/ 135 w 142"/>
                <a:gd name="T1" fmla="*/ 8 h 8"/>
                <a:gd name="T2" fmla="*/ 142 w 142"/>
                <a:gd name="T3" fmla="*/ 0 h 8"/>
                <a:gd name="T4" fmla="*/ 0 w 142"/>
                <a:gd name="T5" fmla="*/ 0 h 8"/>
                <a:gd name="T6" fmla="*/ 8 w 142"/>
                <a:gd name="T7" fmla="*/ 8 h 8"/>
                <a:gd name="T8" fmla="*/ 135 w 142"/>
                <a:gd name="T9" fmla="*/ 8 h 8"/>
              </a:gdLst>
              <a:ahLst/>
              <a:cxnLst>
                <a:cxn ang="0">
                  <a:pos x="T0" y="T1"/>
                </a:cxn>
                <a:cxn ang="0">
                  <a:pos x="T2" y="T3"/>
                </a:cxn>
                <a:cxn ang="0">
                  <a:pos x="T4" y="T5"/>
                </a:cxn>
                <a:cxn ang="0">
                  <a:pos x="T6" y="T7"/>
                </a:cxn>
                <a:cxn ang="0">
                  <a:pos x="T8" y="T9"/>
                </a:cxn>
              </a:cxnLst>
              <a:rect l="0" t="0" r="r" b="b"/>
              <a:pathLst>
                <a:path w="142" h="8">
                  <a:moveTo>
                    <a:pt x="135" y="8"/>
                  </a:moveTo>
                  <a:lnTo>
                    <a:pt x="142" y="0"/>
                  </a:lnTo>
                  <a:lnTo>
                    <a:pt x="0" y="0"/>
                  </a:lnTo>
                  <a:lnTo>
                    <a:pt x="8" y="8"/>
                  </a:lnTo>
                  <a:lnTo>
                    <a:pt x="135"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38"/>
            <p:cNvSpPr>
              <a:spLocks/>
            </p:cNvSpPr>
            <p:nvPr/>
          </p:nvSpPr>
          <p:spPr bwMode="auto">
            <a:xfrm>
              <a:off x="8620686" y="4049842"/>
              <a:ext cx="22463" cy="529106"/>
            </a:xfrm>
            <a:custGeom>
              <a:avLst/>
              <a:gdLst>
                <a:gd name="T0" fmla="*/ 0 w 9"/>
                <a:gd name="T1" fmla="*/ 8 h 212"/>
                <a:gd name="T2" fmla="*/ 0 w 9"/>
                <a:gd name="T3" fmla="*/ 212 h 212"/>
                <a:gd name="T4" fmla="*/ 9 w 9"/>
                <a:gd name="T5" fmla="*/ 212 h 212"/>
                <a:gd name="T6" fmla="*/ 9 w 9"/>
                <a:gd name="T7" fmla="*/ 7 h 212"/>
                <a:gd name="T8" fmla="*/ 9 w 9"/>
                <a:gd name="T9" fmla="*/ 1 h 212"/>
                <a:gd name="T10" fmla="*/ 9 w 9"/>
                <a:gd name="T11" fmla="*/ 0 h 212"/>
                <a:gd name="T12" fmla="*/ 0 w 9"/>
                <a:gd name="T13" fmla="*/ 9 h 212"/>
                <a:gd name="T14" fmla="*/ 0 w 9"/>
                <a:gd name="T15" fmla="*/ 8 h 2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212">
                  <a:moveTo>
                    <a:pt x="0" y="8"/>
                  </a:moveTo>
                  <a:lnTo>
                    <a:pt x="0" y="212"/>
                  </a:lnTo>
                  <a:lnTo>
                    <a:pt x="9" y="212"/>
                  </a:lnTo>
                  <a:lnTo>
                    <a:pt x="9" y="7"/>
                  </a:lnTo>
                  <a:lnTo>
                    <a:pt x="9" y="1"/>
                  </a:lnTo>
                  <a:lnTo>
                    <a:pt x="9" y="0"/>
                  </a:lnTo>
                  <a:lnTo>
                    <a:pt x="0" y="9"/>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39"/>
            <p:cNvSpPr>
              <a:spLocks noChangeArrowheads="1"/>
            </p:cNvSpPr>
            <p:nvPr/>
          </p:nvSpPr>
          <p:spPr bwMode="auto">
            <a:xfrm>
              <a:off x="8248816" y="4596417"/>
              <a:ext cx="429274" cy="349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40"/>
            <p:cNvSpPr>
              <a:spLocks noEditPoints="1"/>
            </p:cNvSpPr>
            <p:nvPr/>
          </p:nvSpPr>
          <p:spPr bwMode="auto">
            <a:xfrm>
              <a:off x="8323689" y="4089774"/>
              <a:ext cx="159730" cy="476695"/>
            </a:xfrm>
            <a:custGeom>
              <a:avLst/>
              <a:gdLst>
                <a:gd name="T0" fmla="*/ 0 w 48"/>
                <a:gd name="T1" fmla="*/ 0 h 143"/>
                <a:gd name="T2" fmla="*/ 0 w 48"/>
                <a:gd name="T3" fmla="*/ 143 h 143"/>
                <a:gd name="T4" fmla="*/ 48 w 48"/>
                <a:gd name="T5" fmla="*/ 134 h 143"/>
                <a:gd name="T6" fmla="*/ 48 w 48"/>
                <a:gd name="T7" fmla="*/ 9 h 143"/>
                <a:gd name="T8" fmla="*/ 0 w 48"/>
                <a:gd name="T9" fmla="*/ 0 h 143"/>
                <a:gd name="T10" fmla="*/ 6 w 48"/>
                <a:gd name="T11" fmla="*/ 12 h 143"/>
                <a:gd name="T12" fmla="*/ 42 w 48"/>
                <a:gd name="T13" fmla="*/ 19 h 143"/>
                <a:gd name="T14" fmla="*/ 42 w 48"/>
                <a:gd name="T15" fmla="*/ 65 h 143"/>
                <a:gd name="T16" fmla="*/ 6 w 48"/>
                <a:gd name="T17" fmla="*/ 62 h 143"/>
                <a:gd name="T18" fmla="*/ 6 w 48"/>
                <a:gd name="T19" fmla="*/ 12 h 143"/>
                <a:gd name="T20" fmla="*/ 42 w 48"/>
                <a:gd name="T21" fmla="*/ 127 h 143"/>
                <a:gd name="T22" fmla="*/ 6 w 48"/>
                <a:gd name="T23" fmla="*/ 132 h 143"/>
                <a:gd name="T24" fmla="*/ 6 w 48"/>
                <a:gd name="T25" fmla="*/ 72 h 143"/>
                <a:gd name="T26" fmla="*/ 42 w 48"/>
                <a:gd name="T27" fmla="*/ 74 h 143"/>
                <a:gd name="T28" fmla="*/ 42 w 48"/>
                <a:gd name="T29" fmla="*/ 127 h 143"/>
                <a:gd name="T30" fmla="*/ 44 w 48"/>
                <a:gd name="T31" fmla="*/ 69 h 143"/>
                <a:gd name="T32" fmla="*/ 43 w 48"/>
                <a:gd name="T33" fmla="*/ 71 h 143"/>
                <a:gd name="T34" fmla="*/ 36 w 48"/>
                <a:gd name="T35" fmla="*/ 70 h 143"/>
                <a:gd name="T36" fmla="*/ 35 w 48"/>
                <a:gd name="T37" fmla="*/ 69 h 143"/>
                <a:gd name="T38" fmla="*/ 35 w 48"/>
                <a:gd name="T39" fmla="*/ 69 h 143"/>
                <a:gd name="T40" fmla="*/ 36 w 48"/>
                <a:gd name="T41" fmla="*/ 68 h 143"/>
                <a:gd name="T42" fmla="*/ 43 w 48"/>
                <a:gd name="T43" fmla="*/ 68 h 143"/>
                <a:gd name="T44" fmla="*/ 44 w 48"/>
                <a:gd name="T45" fmla="*/ 69 h 143"/>
                <a:gd name="T46" fmla="*/ 45 w 48"/>
                <a:gd name="T47" fmla="*/ 70 h 143"/>
                <a:gd name="T48" fmla="*/ 43 w 48"/>
                <a:gd name="T49" fmla="*/ 72 h 143"/>
                <a:gd name="T50" fmla="*/ 40 w 48"/>
                <a:gd name="T51" fmla="*/ 70 h 143"/>
                <a:gd name="T52" fmla="*/ 43 w 48"/>
                <a:gd name="T53" fmla="*/ 67 h 143"/>
                <a:gd name="T54" fmla="*/ 45 w 48"/>
                <a:gd name="T55" fmla="*/ 7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 h="143">
                  <a:moveTo>
                    <a:pt x="0" y="0"/>
                  </a:moveTo>
                  <a:cubicBezTo>
                    <a:pt x="0" y="143"/>
                    <a:pt x="0" y="143"/>
                    <a:pt x="0" y="143"/>
                  </a:cubicBezTo>
                  <a:cubicBezTo>
                    <a:pt x="48" y="134"/>
                    <a:pt x="48" y="134"/>
                    <a:pt x="48" y="134"/>
                  </a:cubicBezTo>
                  <a:cubicBezTo>
                    <a:pt x="48" y="9"/>
                    <a:pt x="48" y="9"/>
                    <a:pt x="48" y="9"/>
                  </a:cubicBezTo>
                  <a:lnTo>
                    <a:pt x="0" y="0"/>
                  </a:lnTo>
                  <a:close/>
                  <a:moveTo>
                    <a:pt x="6" y="12"/>
                  </a:moveTo>
                  <a:cubicBezTo>
                    <a:pt x="42" y="19"/>
                    <a:pt x="42" y="19"/>
                    <a:pt x="42" y="19"/>
                  </a:cubicBezTo>
                  <a:cubicBezTo>
                    <a:pt x="42" y="65"/>
                    <a:pt x="42" y="65"/>
                    <a:pt x="42" y="65"/>
                  </a:cubicBezTo>
                  <a:cubicBezTo>
                    <a:pt x="6" y="62"/>
                    <a:pt x="6" y="62"/>
                    <a:pt x="6" y="62"/>
                  </a:cubicBezTo>
                  <a:lnTo>
                    <a:pt x="6" y="12"/>
                  </a:lnTo>
                  <a:close/>
                  <a:moveTo>
                    <a:pt x="42" y="127"/>
                  </a:moveTo>
                  <a:cubicBezTo>
                    <a:pt x="6" y="132"/>
                    <a:pt x="6" y="132"/>
                    <a:pt x="6" y="132"/>
                  </a:cubicBezTo>
                  <a:cubicBezTo>
                    <a:pt x="6" y="72"/>
                    <a:pt x="6" y="72"/>
                    <a:pt x="6" y="72"/>
                  </a:cubicBezTo>
                  <a:cubicBezTo>
                    <a:pt x="42" y="74"/>
                    <a:pt x="42" y="74"/>
                    <a:pt x="42" y="74"/>
                  </a:cubicBezTo>
                  <a:lnTo>
                    <a:pt x="42" y="127"/>
                  </a:lnTo>
                  <a:close/>
                  <a:moveTo>
                    <a:pt x="44" y="69"/>
                  </a:moveTo>
                  <a:cubicBezTo>
                    <a:pt x="44" y="70"/>
                    <a:pt x="44" y="71"/>
                    <a:pt x="43" y="71"/>
                  </a:cubicBezTo>
                  <a:cubicBezTo>
                    <a:pt x="36" y="70"/>
                    <a:pt x="36" y="70"/>
                    <a:pt x="36" y="70"/>
                  </a:cubicBezTo>
                  <a:cubicBezTo>
                    <a:pt x="35" y="70"/>
                    <a:pt x="35" y="70"/>
                    <a:pt x="35" y="69"/>
                  </a:cubicBezTo>
                  <a:cubicBezTo>
                    <a:pt x="35" y="69"/>
                    <a:pt x="35" y="69"/>
                    <a:pt x="35" y="69"/>
                  </a:cubicBezTo>
                  <a:cubicBezTo>
                    <a:pt x="35" y="68"/>
                    <a:pt x="35" y="68"/>
                    <a:pt x="36" y="68"/>
                  </a:cubicBezTo>
                  <a:cubicBezTo>
                    <a:pt x="43" y="68"/>
                    <a:pt x="43" y="68"/>
                    <a:pt x="43" y="68"/>
                  </a:cubicBezTo>
                  <a:cubicBezTo>
                    <a:pt x="44" y="68"/>
                    <a:pt x="44" y="69"/>
                    <a:pt x="44" y="69"/>
                  </a:cubicBezTo>
                  <a:close/>
                  <a:moveTo>
                    <a:pt x="45" y="70"/>
                  </a:moveTo>
                  <a:cubicBezTo>
                    <a:pt x="45" y="71"/>
                    <a:pt x="44" y="72"/>
                    <a:pt x="43" y="72"/>
                  </a:cubicBezTo>
                  <a:cubicBezTo>
                    <a:pt x="41" y="72"/>
                    <a:pt x="40" y="71"/>
                    <a:pt x="40" y="70"/>
                  </a:cubicBezTo>
                  <a:cubicBezTo>
                    <a:pt x="40" y="68"/>
                    <a:pt x="41" y="67"/>
                    <a:pt x="43" y="67"/>
                  </a:cubicBezTo>
                  <a:cubicBezTo>
                    <a:pt x="44" y="67"/>
                    <a:pt x="45" y="68"/>
                    <a:pt x="45"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Group 22"/>
          <p:cNvGrpSpPr/>
          <p:nvPr/>
        </p:nvGrpSpPr>
        <p:grpSpPr>
          <a:xfrm>
            <a:off x="1999526" y="4727638"/>
            <a:ext cx="379359" cy="376864"/>
            <a:chOff x="6853673" y="3715407"/>
            <a:chExt cx="379359" cy="376864"/>
          </a:xfrm>
          <a:solidFill>
            <a:schemeClr val="accent5">
              <a:lumMod val="60000"/>
              <a:lumOff val="40000"/>
            </a:schemeClr>
          </a:solidFill>
        </p:grpSpPr>
        <p:sp>
          <p:nvSpPr>
            <p:cNvPr id="30" name="Freeform 150"/>
            <p:cNvSpPr>
              <a:spLocks noEditPoints="1"/>
            </p:cNvSpPr>
            <p:nvPr/>
          </p:nvSpPr>
          <p:spPr bwMode="auto">
            <a:xfrm>
              <a:off x="6853673" y="3715407"/>
              <a:ext cx="379359" cy="376864"/>
            </a:xfrm>
            <a:custGeom>
              <a:avLst/>
              <a:gdLst>
                <a:gd name="T0" fmla="*/ 57 w 114"/>
                <a:gd name="T1" fmla="*/ 0 h 114"/>
                <a:gd name="T2" fmla="*/ 0 w 114"/>
                <a:gd name="T3" fmla="*/ 57 h 114"/>
                <a:gd name="T4" fmla="*/ 57 w 114"/>
                <a:gd name="T5" fmla="*/ 114 h 114"/>
                <a:gd name="T6" fmla="*/ 114 w 114"/>
                <a:gd name="T7" fmla="*/ 57 h 114"/>
                <a:gd name="T8" fmla="*/ 57 w 114"/>
                <a:gd name="T9" fmla="*/ 0 h 114"/>
                <a:gd name="T10" fmla="*/ 57 w 114"/>
                <a:gd name="T11" fmla="*/ 108 h 114"/>
                <a:gd name="T12" fmla="*/ 6 w 114"/>
                <a:gd name="T13" fmla="*/ 57 h 114"/>
                <a:gd name="T14" fmla="*/ 57 w 114"/>
                <a:gd name="T15" fmla="*/ 6 h 114"/>
                <a:gd name="T16" fmla="*/ 108 w 114"/>
                <a:gd name="T17" fmla="*/ 57 h 114"/>
                <a:gd name="T18" fmla="*/ 57 w 114"/>
                <a:gd name="T19" fmla="*/ 10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4">
                  <a:moveTo>
                    <a:pt x="57" y="0"/>
                  </a:moveTo>
                  <a:cubicBezTo>
                    <a:pt x="25" y="0"/>
                    <a:pt x="0" y="25"/>
                    <a:pt x="0" y="57"/>
                  </a:cubicBezTo>
                  <a:cubicBezTo>
                    <a:pt x="0" y="89"/>
                    <a:pt x="25" y="114"/>
                    <a:pt x="57" y="114"/>
                  </a:cubicBezTo>
                  <a:cubicBezTo>
                    <a:pt x="89" y="114"/>
                    <a:pt x="114" y="89"/>
                    <a:pt x="114" y="57"/>
                  </a:cubicBezTo>
                  <a:cubicBezTo>
                    <a:pt x="114" y="25"/>
                    <a:pt x="89" y="0"/>
                    <a:pt x="57" y="0"/>
                  </a:cubicBezTo>
                  <a:close/>
                  <a:moveTo>
                    <a:pt x="57" y="108"/>
                  </a:moveTo>
                  <a:cubicBezTo>
                    <a:pt x="29" y="108"/>
                    <a:pt x="6" y="85"/>
                    <a:pt x="6" y="57"/>
                  </a:cubicBezTo>
                  <a:cubicBezTo>
                    <a:pt x="6" y="29"/>
                    <a:pt x="29" y="6"/>
                    <a:pt x="57" y="6"/>
                  </a:cubicBezTo>
                  <a:cubicBezTo>
                    <a:pt x="85" y="6"/>
                    <a:pt x="108" y="29"/>
                    <a:pt x="108" y="57"/>
                  </a:cubicBezTo>
                  <a:cubicBezTo>
                    <a:pt x="108" y="85"/>
                    <a:pt x="85" y="108"/>
                    <a:pt x="57"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151"/>
            <p:cNvSpPr>
              <a:spLocks noChangeArrowheads="1"/>
            </p:cNvSpPr>
            <p:nvPr/>
          </p:nvSpPr>
          <p:spPr bwMode="auto">
            <a:xfrm>
              <a:off x="6998429" y="3987447"/>
              <a:ext cx="22463"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152"/>
            <p:cNvSpPr>
              <a:spLocks noChangeArrowheads="1"/>
            </p:cNvSpPr>
            <p:nvPr/>
          </p:nvSpPr>
          <p:spPr bwMode="auto">
            <a:xfrm>
              <a:off x="7033370"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153"/>
            <p:cNvSpPr>
              <a:spLocks noChangeArrowheads="1"/>
            </p:cNvSpPr>
            <p:nvPr/>
          </p:nvSpPr>
          <p:spPr bwMode="auto">
            <a:xfrm>
              <a:off x="7068311"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54"/>
            <p:cNvSpPr>
              <a:spLocks/>
            </p:cNvSpPr>
            <p:nvPr/>
          </p:nvSpPr>
          <p:spPr bwMode="auto">
            <a:xfrm>
              <a:off x="6970976" y="3822725"/>
              <a:ext cx="82362" cy="84857"/>
            </a:xfrm>
            <a:custGeom>
              <a:avLst/>
              <a:gdLst>
                <a:gd name="T0" fmla="*/ 19 w 25"/>
                <a:gd name="T1" fmla="*/ 22 h 25"/>
                <a:gd name="T2" fmla="*/ 22 w 25"/>
                <a:gd name="T3" fmla="*/ 25 h 25"/>
                <a:gd name="T4" fmla="*/ 25 w 25"/>
                <a:gd name="T5" fmla="*/ 22 h 25"/>
                <a:gd name="T6" fmla="*/ 22 w 25"/>
                <a:gd name="T7" fmla="*/ 19 h 25"/>
                <a:gd name="T8" fmla="*/ 21 w 25"/>
                <a:gd name="T9" fmla="*/ 19 h 25"/>
                <a:gd name="T10" fmla="*/ 0 w 25"/>
                <a:gd name="T11" fmla="*/ 0 h 25"/>
                <a:gd name="T12" fmla="*/ 19 w 25"/>
                <a:gd name="T13" fmla="*/ 22 h 25"/>
                <a:gd name="T14" fmla="*/ 19 w 25"/>
                <a:gd name="T15" fmla="*/ 22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19" y="22"/>
                  </a:moveTo>
                  <a:cubicBezTo>
                    <a:pt x="19" y="24"/>
                    <a:pt x="20" y="25"/>
                    <a:pt x="22" y="25"/>
                  </a:cubicBezTo>
                  <a:cubicBezTo>
                    <a:pt x="24" y="25"/>
                    <a:pt x="25" y="24"/>
                    <a:pt x="25" y="22"/>
                  </a:cubicBezTo>
                  <a:cubicBezTo>
                    <a:pt x="25" y="21"/>
                    <a:pt x="24" y="19"/>
                    <a:pt x="22" y="19"/>
                  </a:cubicBezTo>
                  <a:cubicBezTo>
                    <a:pt x="22" y="19"/>
                    <a:pt x="22" y="19"/>
                    <a:pt x="21" y="19"/>
                  </a:cubicBezTo>
                  <a:cubicBezTo>
                    <a:pt x="0" y="0"/>
                    <a:pt x="0" y="0"/>
                    <a:pt x="0" y="0"/>
                  </a:cubicBezTo>
                  <a:cubicBezTo>
                    <a:pt x="19" y="22"/>
                    <a:pt x="19" y="22"/>
                    <a:pt x="19" y="22"/>
                  </a:cubicBezTo>
                  <a:cubicBezTo>
                    <a:pt x="19" y="22"/>
                    <a:pt x="19" y="22"/>
                    <a:pt x="1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55"/>
            <p:cNvSpPr>
              <a:spLocks/>
            </p:cNvSpPr>
            <p:nvPr/>
          </p:nvSpPr>
          <p:spPr bwMode="auto">
            <a:xfrm>
              <a:off x="6921060" y="3987447"/>
              <a:ext cx="22463" cy="19966"/>
            </a:xfrm>
            <a:custGeom>
              <a:avLst/>
              <a:gdLst>
                <a:gd name="T0" fmla="*/ 0 w 9"/>
                <a:gd name="T1" fmla="*/ 6 h 8"/>
                <a:gd name="T2" fmla="*/ 3 w 9"/>
                <a:gd name="T3" fmla="*/ 8 h 8"/>
                <a:gd name="T4" fmla="*/ 9 w 9"/>
                <a:gd name="T5" fmla="*/ 1 h 8"/>
                <a:gd name="T6" fmla="*/ 7 w 9"/>
                <a:gd name="T7" fmla="*/ 0 h 8"/>
                <a:gd name="T8" fmla="*/ 0 w 9"/>
                <a:gd name="T9" fmla="*/ 6 h 8"/>
              </a:gdLst>
              <a:ahLst/>
              <a:cxnLst>
                <a:cxn ang="0">
                  <a:pos x="T0" y="T1"/>
                </a:cxn>
                <a:cxn ang="0">
                  <a:pos x="T2" y="T3"/>
                </a:cxn>
                <a:cxn ang="0">
                  <a:pos x="T4" y="T5"/>
                </a:cxn>
                <a:cxn ang="0">
                  <a:pos x="T6" y="T7"/>
                </a:cxn>
                <a:cxn ang="0">
                  <a:pos x="T8" y="T9"/>
                </a:cxn>
              </a:cxnLst>
              <a:rect l="0" t="0" r="r" b="b"/>
              <a:pathLst>
                <a:path w="9" h="8">
                  <a:moveTo>
                    <a:pt x="0" y="6"/>
                  </a:moveTo>
                  <a:lnTo>
                    <a:pt x="3" y="8"/>
                  </a:lnTo>
                  <a:lnTo>
                    <a:pt x="9" y="1"/>
                  </a:lnTo>
                  <a:lnTo>
                    <a:pt x="7"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6"/>
            <p:cNvSpPr>
              <a:spLocks/>
            </p:cNvSpPr>
            <p:nvPr/>
          </p:nvSpPr>
          <p:spPr bwMode="auto">
            <a:xfrm>
              <a:off x="6901094" y="3942523"/>
              <a:ext cx="27454" cy="14975"/>
            </a:xfrm>
            <a:custGeom>
              <a:avLst/>
              <a:gdLst>
                <a:gd name="T0" fmla="*/ 9 w 11"/>
                <a:gd name="T1" fmla="*/ 0 h 6"/>
                <a:gd name="T2" fmla="*/ 0 w 11"/>
                <a:gd name="T3" fmla="*/ 3 h 6"/>
                <a:gd name="T4" fmla="*/ 1 w 11"/>
                <a:gd name="T5" fmla="*/ 6 h 6"/>
                <a:gd name="T6" fmla="*/ 11 w 11"/>
                <a:gd name="T7" fmla="*/ 3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lnTo>
                    <a:pt x="0" y="3"/>
                  </a:lnTo>
                  <a:lnTo>
                    <a:pt x="1" y="6"/>
                  </a:lnTo>
                  <a:lnTo>
                    <a:pt x="11" y="3"/>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57"/>
            <p:cNvSpPr>
              <a:spLocks/>
            </p:cNvSpPr>
            <p:nvPr/>
          </p:nvSpPr>
          <p:spPr bwMode="auto">
            <a:xfrm>
              <a:off x="6933538" y="3790281"/>
              <a:ext cx="19966" cy="22463"/>
            </a:xfrm>
            <a:custGeom>
              <a:avLst/>
              <a:gdLst>
                <a:gd name="T0" fmla="*/ 0 w 8"/>
                <a:gd name="T1" fmla="*/ 3 h 9"/>
                <a:gd name="T2" fmla="*/ 7 w 8"/>
                <a:gd name="T3" fmla="*/ 9 h 9"/>
                <a:gd name="T4" fmla="*/ 8 w 8"/>
                <a:gd name="T5" fmla="*/ 7 h 9"/>
                <a:gd name="T6" fmla="*/ 2 w 8"/>
                <a:gd name="T7" fmla="*/ 0 h 9"/>
                <a:gd name="T8" fmla="*/ 0 w 8"/>
                <a:gd name="T9" fmla="*/ 3 h 9"/>
              </a:gdLst>
              <a:ahLst/>
              <a:cxnLst>
                <a:cxn ang="0">
                  <a:pos x="T0" y="T1"/>
                </a:cxn>
                <a:cxn ang="0">
                  <a:pos x="T2" y="T3"/>
                </a:cxn>
                <a:cxn ang="0">
                  <a:pos x="T4" y="T5"/>
                </a:cxn>
                <a:cxn ang="0">
                  <a:pos x="T6" y="T7"/>
                </a:cxn>
                <a:cxn ang="0">
                  <a:pos x="T8" y="T9"/>
                </a:cxn>
              </a:cxnLst>
              <a:rect l="0" t="0" r="r" b="b"/>
              <a:pathLst>
                <a:path w="8" h="9">
                  <a:moveTo>
                    <a:pt x="0" y="3"/>
                  </a:moveTo>
                  <a:lnTo>
                    <a:pt x="7" y="9"/>
                  </a:lnTo>
                  <a:lnTo>
                    <a:pt x="8" y="7"/>
                  </a:lnTo>
                  <a:lnTo>
                    <a:pt x="2"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58"/>
            <p:cNvSpPr>
              <a:spLocks/>
            </p:cNvSpPr>
            <p:nvPr/>
          </p:nvSpPr>
          <p:spPr bwMode="auto">
            <a:xfrm>
              <a:off x="6903589" y="3840196"/>
              <a:ext cx="27454" cy="12480"/>
            </a:xfrm>
            <a:custGeom>
              <a:avLst/>
              <a:gdLst>
                <a:gd name="T0" fmla="*/ 11 w 11"/>
                <a:gd name="T1" fmla="*/ 3 h 5"/>
                <a:gd name="T2" fmla="*/ 2 w 11"/>
                <a:gd name="T3" fmla="*/ 0 h 5"/>
                <a:gd name="T4" fmla="*/ 0 w 11"/>
                <a:gd name="T5" fmla="*/ 3 h 5"/>
                <a:gd name="T6" fmla="*/ 10 w 11"/>
                <a:gd name="T7" fmla="*/ 5 h 5"/>
                <a:gd name="T8" fmla="*/ 11 w 11"/>
                <a:gd name="T9" fmla="*/ 3 h 5"/>
              </a:gdLst>
              <a:ahLst/>
              <a:cxnLst>
                <a:cxn ang="0">
                  <a:pos x="T0" y="T1"/>
                </a:cxn>
                <a:cxn ang="0">
                  <a:pos x="T2" y="T3"/>
                </a:cxn>
                <a:cxn ang="0">
                  <a:pos x="T4" y="T5"/>
                </a:cxn>
                <a:cxn ang="0">
                  <a:pos x="T6" y="T7"/>
                </a:cxn>
                <a:cxn ang="0">
                  <a:pos x="T8" y="T9"/>
                </a:cxn>
              </a:cxnLst>
              <a:rect l="0" t="0" r="r" b="b"/>
              <a:pathLst>
                <a:path w="11" h="5">
                  <a:moveTo>
                    <a:pt x="11" y="3"/>
                  </a:moveTo>
                  <a:lnTo>
                    <a:pt x="2" y="0"/>
                  </a:lnTo>
                  <a:lnTo>
                    <a:pt x="0" y="3"/>
                  </a:lnTo>
                  <a:lnTo>
                    <a:pt x="10" y="5"/>
                  </a:lnTo>
                  <a:lnTo>
                    <a:pt x="1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159"/>
            <p:cNvSpPr>
              <a:spLocks noChangeArrowheads="1"/>
            </p:cNvSpPr>
            <p:nvPr/>
          </p:nvSpPr>
          <p:spPr bwMode="auto">
            <a:xfrm>
              <a:off x="7040858" y="3750348"/>
              <a:ext cx="7488" cy="22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60"/>
            <p:cNvSpPr>
              <a:spLocks/>
            </p:cNvSpPr>
            <p:nvPr/>
          </p:nvSpPr>
          <p:spPr bwMode="auto">
            <a:xfrm>
              <a:off x="6973471" y="3760331"/>
              <a:ext cx="17471" cy="22463"/>
            </a:xfrm>
            <a:custGeom>
              <a:avLst/>
              <a:gdLst>
                <a:gd name="T0" fmla="*/ 7 w 7"/>
                <a:gd name="T1" fmla="*/ 8 h 9"/>
                <a:gd name="T2" fmla="*/ 3 w 7"/>
                <a:gd name="T3" fmla="*/ 0 h 9"/>
                <a:gd name="T4" fmla="*/ 0 w 7"/>
                <a:gd name="T5" fmla="*/ 2 h 9"/>
                <a:gd name="T6" fmla="*/ 4 w 7"/>
                <a:gd name="T7" fmla="*/ 9 h 9"/>
                <a:gd name="T8" fmla="*/ 7 w 7"/>
                <a:gd name="T9" fmla="*/ 8 h 9"/>
              </a:gdLst>
              <a:ahLst/>
              <a:cxnLst>
                <a:cxn ang="0">
                  <a:pos x="T0" y="T1"/>
                </a:cxn>
                <a:cxn ang="0">
                  <a:pos x="T2" y="T3"/>
                </a:cxn>
                <a:cxn ang="0">
                  <a:pos x="T4" y="T5"/>
                </a:cxn>
                <a:cxn ang="0">
                  <a:pos x="T6" y="T7"/>
                </a:cxn>
                <a:cxn ang="0">
                  <a:pos x="T8" y="T9"/>
                </a:cxn>
              </a:cxnLst>
              <a:rect l="0" t="0" r="r" b="b"/>
              <a:pathLst>
                <a:path w="7" h="9">
                  <a:moveTo>
                    <a:pt x="7" y="8"/>
                  </a:moveTo>
                  <a:lnTo>
                    <a:pt x="3" y="0"/>
                  </a:lnTo>
                  <a:lnTo>
                    <a:pt x="0" y="2"/>
                  </a:lnTo>
                  <a:lnTo>
                    <a:pt x="4" y="9"/>
                  </a:lnTo>
                  <a:lnTo>
                    <a:pt x="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61"/>
            <p:cNvSpPr>
              <a:spLocks/>
            </p:cNvSpPr>
            <p:nvPr/>
          </p:nvSpPr>
          <p:spPr bwMode="auto">
            <a:xfrm>
              <a:off x="7088277" y="3760331"/>
              <a:ext cx="12480" cy="27454"/>
            </a:xfrm>
            <a:custGeom>
              <a:avLst/>
              <a:gdLst>
                <a:gd name="T0" fmla="*/ 0 w 5"/>
                <a:gd name="T1" fmla="*/ 9 h 11"/>
                <a:gd name="T2" fmla="*/ 2 w 5"/>
                <a:gd name="T3" fmla="*/ 11 h 11"/>
                <a:gd name="T4" fmla="*/ 5 w 5"/>
                <a:gd name="T5" fmla="*/ 2 h 11"/>
                <a:gd name="T6" fmla="*/ 2 w 5"/>
                <a:gd name="T7" fmla="*/ 0 h 11"/>
                <a:gd name="T8" fmla="*/ 0 w 5"/>
                <a:gd name="T9" fmla="*/ 9 h 11"/>
              </a:gdLst>
              <a:ahLst/>
              <a:cxnLst>
                <a:cxn ang="0">
                  <a:pos x="T0" y="T1"/>
                </a:cxn>
                <a:cxn ang="0">
                  <a:pos x="T2" y="T3"/>
                </a:cxn>
                <a:cxn ang="0">
                  <a:pos x="T4" y="T5"/>
                </a:cxn>
                <a:cxn ang="0">
                  <a:pos x="T6" y="T7"/>
                </a:cxn>
                <a:cxn ang="0">
                  <a:pos x="T8" y="T9"/>
                </a:cxn>
              </a:cxnLst>
              <a:rect l="0" t="0" r="r" b="b"/>
              <a:pathLst>
                <a:path w="5" h="11">
                  <a:moveTo>
                    <a:pt x="0" y="9"/>
                  </a:moveTo>
                  <a:lnTo>
                    <a:pt x="2" y="11"/>
                  </a:lnTo>
                  <a:lnTo>
                    <a:pt x="5" y="2"/>
                  </a:lnTo>
                  <a:lnTo>
                    <a:pt x="2" y="0"/>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62"/>
            <p:cNvSpPr>
              <a:spLocks/>
            </p:cNvSpPr>
            <p:nvPr/>
          </p:nvSpPr>
          <p:spPr bwMode="auto">
            <a:xfrm>
              <a:off x="7130706" y="3987447"/>
              <a:ext cx="22463" cy="19966"/>
            </a:xfrm>
            <a:custGeom>
              <a:avLst/>
              <a:gdLst>
                <a:gd name="T0" fmla="*/ 0 w 9"/>
                <a:gd name="T1" fmla="*/ 1 h 8"/>
                <a:gd name="T2" fmla="*/ 8 w 9"/>
                <a:gd name="T3" fmla="*/ 8 h 8"/>
                <a:gd name="T4" fmla="*/ 9 w 9"/>
                <a:gd name="T5" fmla="*/ 6 h 8"/>
                <a:gd name="T6" fmla="*/ 3 w 9"/>
                <a:gd name="T7" fmla="*/ 0 h 8"/>
                <a:gd name="T8" fmla="*/ 0 w 9"/>
                <a:gd name="T9" fmla="*/ 1 h 8"/>
              </a:gdLst>
              <a:ahLst/>
              <a:cxnLst>
                <a:cxn ang="0">
                  <a:pos x="T0" y="T1"/>
                </a:cxn>
                <a:cxn ang="0">
                  <a:pos x="T2" y="T3"/>
                </a:cxn>
                <a:cxn ang="0">
                  <a:pos x="T4" y="T5"/>
                </a:cxn>
                <a:cxn ang="0">
                  <a:pos x="T6" y="T7"/>
                </a:cxn>
                <a:cxn ang="0">
                  <a:pos x="T8" y="T9"/>
                </a:cxn>
              </a:cxnLst>
              <a:rect l="0" t="0" r="r" b="b"/>
              <a:pathLst>
                <a:path w="9" h="8">
                  <a:moveTo>
                    <a:pt x="0" y="1"/>
                  </a:moveTo>
                  <a:lnTo>
                    <a:pt x="8" y="8"/>
                  </a:lnTo>
                  <a:lnTo>
                    <a:pt x="9" y="6"/>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3"/>
            <p:cNvSpPr>
              <a:spLocks/>
            </p:cNvSpPr>
            <p:nvPr/>
          </p:nvSpPr>
          <p:spPr bwMode="auto">
            <a:xfrm>
              <a:off x="7158159" y="3942523"/>
              <a:ext cx="24958" cy="14975"/>
            </a:xfrm>
            <a:custGeom>
              <a:avLst/>
              <a:gdLst>
                <a:gd name="T0" fmla="*/ 0 w 10"/>
                <a:gd name="T1" fmla="*/ 3 h 6"/>
                <a:gd name="T2" fmla="*/ 9 w 10"/>
                <a:gd name="T3" fmla="*/ 6 h 6"/>
                <a:gd name="T4" fmla="*/ 10 w 10"/>
                <a:gd name="T5" fmla="*/ 3 h 6"/>
                <a:gd name="T6" fmla="*/ 1 w 10"/>
                <a:gd name="T7" fmla="*/ 0 h 6"/>
                <a:gd name="T8" fmla="*/ 0 w 10"/>
                <a:gd name="T9" fmla="*/ 3 h 6"/>
              </a:gdLst>
              <a:ahLst/>
              <a:cxnLst>
                <a:cxn ang="0">
                  <a:pos x="T0" y="T1"/>
                </a:cxn>
                <a:cxn ang="0">
                  <a:pos x="T2" y="T3"/>
                </a:cxn>
                <a:cxn ang="0">
                  <a:pos x="T4" y="T5"/>
                </a:cxn>
                <a:cxn ang="0">
                  <a:pos x="T6" y="T7"/>
                </a:cxn>
                <a:cxn ang="0">
                  <a:pos x="T8" y="T9"/>
                </a:cxn>
              </a:cxnLst>
              <a:rect l="0" t="0" r="r" b="b"/>
              <a:pathLst>
                <a:path w="10" h="6">
                  <a:moveTo>
                    <a:pt x="0" y="3"/>
                  </a:moveTo>
                  <a:lnTo>
                    <a:pt x="9" y="6"/>
                  </a:lnTo>
                  <a:lnTo>
                    <a:pt x="10" y="3"/>
                  </a:lnTo>
                  <a:lnTo>
                    <a:pt x="1"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4"/>
            <p:cNvSpPr>
              <a:spLocks/>
            </p:cNvSpPr>
            <p:nvPr/>
          </p:nvSpPr>
          <p:spPr bwMode="auto">
            <a:xfrm>
              <a:off x="7128209" y="3790281"/>
              <a:ext cx="22463" cy="22463"/>
            </a:xfrm>
            <a:custGeom>
              <a:avLst/>
              <a:gdLst>
                <a:gd name="T0" fmla="*/ 9 w 9"/>
                <a:gd name="T1" fmla="*/ 3 h 9"/>
                <a:gd name="T2" fmla="*/ 8 w 9"/>
                <a:gd name="T3" fmla="*/ 0 h 9"/>
                <a:gd name="T4" fmla="*/ 0 w 9"/>
                <a:gd name="T5" fmla="*/ 7 h 9"/>
                <a:gd name="T6" fmla="*/ 2 w 9"/>
                <a:gd name="T7" fmla="*/ 9 h 9"/>
                <a:gd name="T8" fmla="*/ 9 w 9"/>
                <a:gd name="T9" fmla="*/ 3 h 9"/>
              </a:gdLst>
              <a:ahLst/>
              <a:cxnLst>
                <a:cxn ang="0">
                  <a:pos x="T0" y="T1"/>
                </a:cxn>
                <a:cxn ang="0">
                  <a:pos x="T2" y="T3"/>
                </a:cxn>
                <a:cxn ang="0">
                  <a:pos x="T4" y="T5"/>
                </a:cxn>
                <a:cxn ang="0">
                  <a:pos x="T6" y="T7"/>
                </a:cxn>
                <a:cxn ang="0">
                  <a:pos x="T8" y="T9"/>
                </a:cxn>
              </a:cxnLst>
              <a:rect l="0" t="0" r="r" b="b"/>
              <a:pathLst>
                <a:path w="9" h="9">
                  <a:moveTo>
                    <a:pt x="9" y="3"/>
                  </a:moveTo>
                  <a:lnTo>
                    <a:pt x="8" y="0"/>
                  </a:lnTo>
                  <a:lnTo>
                    <a:pt x="0" y="7"/>
                  </a:lnTo>
                  <a:lnTo>
                    <a:pt x="2" y="9"/>
                  </a:lnTo>
                  <a:lnTo>
                    <a:pt x="9"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65"/>
            <p:cNvSpPr>
              <a:spLocks/>
            </p:cNvSpPr>
            <p:nvPr/>
          </p:nvSpPr>
          <p:spPr bwMode="auto">
            <a:xfrm>
              <a:off x="7153167" y="3840196"/>
              <a:ext cx="27454" cy="12480"/>
            </a:xfrm>
            <a:custGeom>
              <a:avLst/>
              <a:gdLst>
                <a:gd name="T0" fmla="*/ 10 w 11"/>
                <a:gd name="T1" fmla="*/ 0 h 5"/>
                <a:gd name="T2" fmla="*/ 0 w 11"/>
                <a:gd name="T3" fmla="*/ 3 h 5"/>
                <a:gd name="T4" fmla="*/ 2 w 11"/>
                <a:gd name="T5" fmla="*/ 5 h 5"/>
                <a:gd name="T6" fmla="*/ 11 w 11"/>
                <a:gd name="T7" fmla="*/ 3 h 5"/>
                <a:gd name="T8" fmla="*/ 10 w 11"/>
                <a:gd name="T9" fmla="*/ 0 h 5"/>
              </a:gdLst>
              <a:ahLst/>
              <a:cxnLst>
                <a:cxn ang="0">
                  <a:pos x="T0" y="T1"/>
                </a:cxn>
                <a:cxn ang="0">
                  <a:pos x="T2" y="T3"/>
                </a:cxn>
                <a:cxn ang="0">
                  <a:pos x="T4" y="T5"/>
                </a:cxn>
                <a:cxn ang="0">
                  <a:pos x="T6" y="T7"/>
                </a:cxn>
                <a:cxn ang="0">
                  <a:pos x="T8" y="T9"/>
                </a:cxn>
              </a:cxnLst>
              <a:rect l="0" t="0" r="r" b="b"/>
              <a:pathLst>
                <a:path w="11" h="5">
                  <a:moveTo>
                    <a:pt x="10" y="0"/>
                  </a:moveTo>
                  <a:lnTo>
                    <a:pt x="0" y="3"/>
                  </a:lnTo>
                  <a:lnTo>
                    <a:pt x="2" y="5"/>
                  </a:lnTo>
                  <a:lnTo>
                    <a:pt x="11" y="3"/>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166"/>
            <p:cNvSpPr>
              <a:spLocks noChangeArrowheads="1"/>
            </p:cNvSpPr>
            <p:nvPr/>
          </p:nvSpPr>
          <p:spPr bwMode="auto">
            <a:xfrm>
              <a:off x="6893606" y="3890112"/>
              <a:ext cx="24958"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167"/>
            <p:cNvSpPr>
              <a:spLocks noChangeArrowheads="1"/>
            </p:cNvSpPr>
            <p:nvPr/>
          </p:nvSpPr>
          <p:spPr bwMode="auto">
            <a:xfrm>
              <a:off x="7170638" y="3892607"/>
              <a:ext cx="27454"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8" name="Text Box 10"/>
          <p:cNvSpPr txBox="1">
            <a:spLocks noChangeArrowheads="1"/>
          </p:cNvSpPr>
          <p:nvPr/>
        </p:nvSpPr>
        <p:spPr bwMode="auto">
          <a:xfrm>
            <a:off x="1826895" y="2964851"/>
            <a:ext cx="1063836" cy="230832"/>
          </a:xfrm>
          <a:prstGeom prst="rect">
            <a:avLst/>
          </a:prstGeom>
          <a:noFill/>
          <a:ln w="9525">
            <a:noFill/>
            <a:miter lim="800000"/>
            <a:headEnd/>
            <a:tailEnd/>
          </a:ln>
        </p:spPr>
        <p:txBody>
          <a:bodyPr wrap="square" lIns="45720" tIns="22860" rIns="45720" bIns="22860">
            <a:spAutoFit/>
          </a:bodyPr>
          <a:lstStyle/>
          <a:p>
            <a:pPr defTabSz="1088232"/>
            <a:r>
              <a:rPr lang="zh-CN" altLang="en-US" sz="1200" b="1" dirty="0" smtClean="0">
                <a:solidFill>
                  <a:schemeClr val="accent5">
                    <a:lumMod val="60000"/>
                    <a:lumOff val="40000"/>
                  </a:schemeClr>
                </a:solidFill>
                <a:latin typeface="微软雅黑" panose="020B0503020204020204" pitchFamily="34" charset="-122"/>
                <a:ea typeface="微软雅黑" panose="020B0503020204020204" pitchFamily="34" charset="-122"/>
                <a:cs typeface="Open Sans" pitchFamily="34" charset="0"/>
              </a:rPr>
              <a:t>输入标题</a:t>
            </a:r>
            <a:endParaRPr lang="en-US" altLang="zh-CN" sz="1200" b="1" dirty="0" smtClean="0">
              <a:solidFill>
                <a:schemeClr val="accent5">
                  <a:lumMod val="60000"/>
                  <a:lumOff val="40000"/>
                </a:schemeClr>
              </a:solidFill>
              <a:latin typeface="微软雅黑" panose="020B0503020204020204" pitchFamily="34" charset="-122"/>
              <a:ea typeface="微软雅黑" panose="020B0503020204020204" pitchFamily="34" charset="-122"/>
              <a:cs typeface="Open Sans" pitchFamily="34" charset="0"/>
            </a:endParaRPr>
          </a:p>
        </p:txBody>
      </p:sp>
      <p:sp>
        <p:nvSpPr>
          <p:cNvPr id="49" name="Text Box 10"/>
          <p:cNvSpPr txBox="1">
            <a:spLocks noChangeArrowheads="1"/>
          </p:cNvSpPr>
          <p:nvPr/>
        </p:nvSpPr>
        <p:spPr bwMode="auto">
          <a:xfrm>
            <a:off x="1480474" y="1998379"/>
            <a:ext cx="1091138" cy="230832"/>
          </a:xfrm>
          <a:prstGeom prst="rect">
            <a:avLst/>
          </a:prstGeom>
          <a:noFill/>
          <a:ln w="9525">
            <a:noFill/>
            <a:miter lim="800000"/>
            <a:headEnd/>
            <a:tailEnd/>
          </a:ln>
        </p:spPr>
        <p:txBody>
          <a:bodyPr wrap="square" lIns="45720" tIns="22860" rIns="45720" bIns="22860">
            <a:spAutoFit/>
          </a:bodyPr>
          <a:lstStyle/>
          <a:p>
            <a:pPr algn="r" defTabSz="1088232"/>
            <a:r>
              <a:rPr lang="zh-CN" altLang="en-US" sz="1200" b="1" dirty="0" smtClean="0">
                <a:solidFill>
                  <a:schemeClr val="accent5">
                    <a:lumMod val="60000"/>
                    <a:lumOff val="40000"/>
                  </a:schemeClr>
                </a:solidFill>
                <a:latin typeface="微软雅黑" panose="020B0503020204020204" pitchFamily="34" charset="-122"/>
                <a:ea typeface="微软雅黑" panose="020B0503020204020204" pitchFamily="34" charset="-122"/>
                <a:cs typeface="Open Sans" pitchFamily="34" charset="0"/>
              </a:rPr>
              <a:t>输入标题</a:t>
            </a:r>
            <a:endParaRPr lang="en-US" altLang="zh-CN" sz="1200" b="1" dirty="0" smtClean="0">
              <a:solidFill>
                <a:schemeClr val="accent5">
                  <a:lumMod val="60000"/>
                  <a:lumOff val="40000"/>
                </a:schemeClr>
              </a:solidFill>
              <a:latin typeface="微软雅黑" panose="020B0503020204020204" pitchFamily="34" charset="-122"/>
              <a:ea typeface="微软雅黑" panose="020B0503020204020204" pitchFamily="34" charset="-122"/>
              <a:cs typeface="Open Sans" pitchFamily="34" charset="0"/>
            </a:endParaRPr>
          </a:p>
        </p:txBody>
      </p:sp>
      <p:sp>
        <p:nvSpPr>
          <p:cNvPr id="50" name="Text Box 10"/>
          <p:cNvSpPr txBox="1">
            <a:spLocks noChangeArrowheads="1"/>
          </p:cNvSpPr>
          <p:nvPr/>
        </p:nvSpPr>
        <p:spPr bwMode="auto">
          <a:xfrm>
            <a:off x="1313726" y="3949931"/>
            <a:ext cx="935028" cy="230832"/>
          </a:xfrm>
          <a:prstGeom prst="rect">
            <a:avLst/>
          </a:prstGeom>
          <a:noFill/>
          <a:ln w="9525">
            <a:noFill/>
            <a:miter lim="800000"/>
            <a:headEnd/>
            <a:tailEnd/>
          </a:ln>
        </p:spPr>
        <p:txBody>
          <a:bodyPr wrap="square" lIns="45720" tIns="22860" rIns="45720" bIns="22860">
            <a:spAutoFit/>
          </a:bodyPr>
          <a:lstStyle/>
          <a:p>
            <a:pPr algn="r" defTabSz="1088232"/>
            <a:r>
              <a:rPr lang="zh-CN" altLang="en-US" sz="1200" b="1" dirty="0" smtClean="0">
                <a:solidFill>
                  <a:schemeClr val="accent5">
                    <a:lumMod val="60000"/>
                    <a:lumOff val="40000"/>
                  </a:schemeClr>
                </a:solidFill>
                <a:latin typeface="微软雅黑" panose="020B0503020204020204" pitchFamily="34" charset="-122"/>
                <a:ea typeface="微软雅黑" panose="020B0503020204020204" pitchFamily="34" charset="-122"/>
                <a:cs typeface="Open Sans" pitchFamily="34" charset="0"/>
              </a:rPr>
              <a:t>输入标题</a:t>
            </a:r>
            <a:endParaRPr lang="en-US" altLang="zh-CN" sz="1200" b="1" dirty="0" smtClean="0">
              <a:solidFill>
                <a:schemeClr val="accent5">
                  <a:lumMod val="60000"/>
                  <a:lumOff val="40000"/>
                </a:schemeClr>
              </a:solidFill>
              <a:latin typeface="微软雅黑" panose="020B0503020204020204" pitchFamily="34" charset="-122"/>
              <a:ea typeface="微软雅黑" panose="020B0503020204020204" pitchFamily="34" charset="-122"/>
              <a:cs typeface="Open Sans" pitchFamily="34" charset="0"/>
            </a:endParaRPr>
          </a:p>
        </p:txBody>
      </p:sp>
      <p:sp>
        <p:nvSpPr>
          <p:cNvPr id="51" name="Text Box 10"/>
          <p:cNvSpPr txBox="1">
            <a:spLocks noChangeArrowheads="1"/>
          </p:cNvSpPr>
          <p:nvPr/>
        </p:nvSpPr>
        <p:spPr bwMode="auto">
          <a:xfrm>
            <a:off x="2436098" y="4800654"/>
            <a:ext cx="935028" cy="200055"/>
          </a:xfrm>
          <a:prstGeom prst="rect">
            <a:avLst/>
          </a:prstGeom>
          <a:noFill/>
          <a:ln w="9525">
            <a:noFill/>
            <a:miter lim="800000"/>
            <a:headEnd/>
            <a:tailEnd/>
          </a:ln>
        </p:spPr>
        <p:txBody>
          <a:bodyPr wrap="square" lIns="45720" tIns="22860" rIns="45720" bIns="22860">
            <a:spAutoFit/>
          </a:bodyPr>
          <a:lstStyle/>
          <a:p>
            <a:pPr defTabSz="1088232"/>
            <a:r>
              <a:rPr lang="zh-CN" altLang="en-US" sz="1000" b="1" dirty="0" smtClean="0">
                <a:solidFill>
                  <a:schemeClr val="accent5">
                    <a:lumMod val="60000"/>
                    <a:lumOff val="40000"/>
                  </a:schemeClr>
                </a:solidFill>
                <a:latin typeface="微软雅黑" panose="020B0503020204020204" pitchFamily="34" charset="-122"/>
                <a:ea typeface="微软雅黑" panose="020B0503020204020204" pitchFamily="34" charset="-122"/>
                <a:cs typeface="Open Sans" pitchFamily="34" charset="0"/>
              </a:rPr>
              <a:t>输入标题</a:t>
            </a:r>
            <a:endParaRPr lang="en-US" sz="1000" b="1" dirty="0" smtClean="0">
              <a:solidFill>
                <a:schemeClr val="accent5">
                  <a:lumMod val="60000"/>
                  <a:lumOff val="40000"/>
                </a:schemeClr>
              </a:solidFill>
              <a:latin typeface="微软雅黑" panose="020B0503020204020204" pitchFamily="34" charset="-122"/>
              <a:ea typeface="微软雅黑" panose="020B0503020204020204" pitchFamily="34" charset="-122"/>
              <a:cs typeface="Open Sans" pitchFamily="34" charset="0"/>
            </a:endParaRPr>
          </a:p>
        </p:txBody>
      </p:sp>
      <p:sp>
        <p:nvSpPr>
          <p:cNvPr id="52" name="燕尾形 51"/>
          <p:cNvSpPr/>
          <p:nvPr/>
        </p:nvSpPr>
        <p:spPr>
          <a:xfrm rot="5400000">
            <a:off x="4369395" y="2060848"/>
            <a:ext cx="360040" cy="576064"/>
          </a:xfrm>
          <a:prstGeom prst="chevr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53" name="直接连接符 52"/>
          <p:cNvCxnSpPr/>
          <p:nvPr/>
        </p:nvCxnSpPr>
        <p:spPr>
          <a:xfrm>
            <a:off x="4549415" y="2636912"/>
            <a:ext cx="3132348"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4886413" y="1622791"/>
            <a:ext cx="1107977" cy="369324"/>
          </a:xfrm>
          <a:prstGeom prst="rect">
            <a:avLst/>
          </a:prstGeom>
        </p:spPr>
        <p:txBody>
          <a:bodyPr wrap="none" lIns="91431" tIns="45716" rIns="91431" bIns="45716">
            <a:spAutoFit/>
          </a:bodyPr>
          <a:lstStyle/>
          <a:p>
            <a:r>
              <a:rPr lang="zh-CN" altLang="en-US" b="1" dirty="0">
                <a:solidFill>
                  <a:srgbClr val="31859C"/>
                </a:solidFill>
                <a:latin typeface="微软雅黑" pitchFamily="34" charset="-122"/>
                <a:ea typeface="微软雅黑" pitchFamily="34" charset="-122"/>
              </a:rPr>
              <a:t>添加标题</a:t>
            </a:r>
            <a:endParaRPr lang="en-US" altLang="zh-CN" b="1" dirty="0">
              <a:solidFill>
                <a:srgbClr val="31859C"/>
              </a:solidFill>
              <a:latin typeface="微软雅黑" pitchFamily="34" charset="-122"/>
              <a:ea typeface="微软雅黑" pitchFamily="34" charset="-122"/>
            </a:endParaRPr>
          </a:p>
        </p:txBody>
      </p:sp>
      <p:sp>
        <p:nvSpPr>
          <p:cNvPr id="55" name="矩形 47"/>
          <p:cNvSpPr>
            <a:spLocks noChangeArrowheads="1"/>
          </p:cNvSpPr>
          <p:nvPr/>
        </p:nvSpPr>
        <p:spPr bwMode="auto">
          <a:xfrm>
            <a:off x="4873451" y="1955514"/>
            <a:ext cx="2664296"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65000"/>
                    <a:lumOff val="35000"/>
                  </a:schemeClr>
                </a:solidFill>
                <a:sym typeface="微软雅黑" pitchFamily="34" charset="-122"/>
              </a:rPr>
              <a:t>在此录入上述图表</a:t>
            </a:r>
            <a:r>
              <a:rPr lang="zh-CN" altLang="en-US" sz="1400" dirty="0" smtClean="0">
                <a:solidFill>
                  <a:schemeClr val="tx1">
                    <a:lumMod val="65000"/>
                    <a:lumOff val="35000"/>
                  </a:schemeClr>
                </a:solidFill>
                <a:sym typeface="微软雅黑" pitchFamily="34" charset="-122"/>
              </a:rPr>
              <a:t>的</a:t>
            </a:r>
            <a:r>
              <a:rPr lang="zh-CN" altLang="en-US" sz="1400" dirty="0">
                <a:solidFill>
                  <a:schemeClr val="tx1">
                    <a:lumMod val="65000"/>
                    <a:lumOff val="35000"/>
                  </a:schemeClr>
                </a:solidFill>
                <a:sym typeface="微软雅黑" pitchFamily="34" charset="-122"/>
              </a:rPr>
              <a:t>综合</a:t>
            </a:r>
            <a:r>
              <a:rPr lang="zh-CN" altLang="en-US" sz="1400" dirty="0" smtClean="0">
                <a:solidFill>
                  <a:schemeClr val="tx1">
                    <a:lumMod val="65000"/>
                    <a:lumOff val="35000"/>
                  </a:schemeClr>
                </a:solidFill>
                <a:sym typeface="微软雅黑" pitchFamily="34" charset="-122"/>
              </a:rPr>
              <a:t>描述</a:t>
            </a:r>
            <a:r>
              <a:rPr lang="zh-CN" altLang="en-US" sz="1400" dirty="0">
                <a:solidFill>
                  <a:schemeClr val="tx1">
                    <a:lumMod val="65000"/>
                    <a:lumOff val="35000"/>
                  </a:schemeClr>
                </a:solidFill>
                <a:sym typeface="微软雅黑" pitchFamily="34" charset="-122"/>
              </a:rPr>
              <a:t>说明，在此录入上述</a:t>
            </a:r>
            <a:r>
              <a:rPr lang="zh-CN" altLang="en-US" sz="1400" dirty="0" smtClean="0">
                <a:solidFill>
                  <a:schemeClr val="tx1">
                    <a:lumMod val="65000"/>
                    <a:lumOff val="35000"/>
                  </a:schemeClr>
                </a:solidFill>
                <a:sym typeface="微软雅黑" pitchFamily="34" charset="-122"/>
              </a:rPr>
              <a:t>图表。</a:t>
            </a:r>
            <a:endParaRPr lang="zh-CN" altLang="en-US" sz="1400" dirty="0">
              <a:solidFill>
                <a:schemeClr val="tx1">
                  <a:lumMod val="65000"/>
                  <a:lumOff val="35000"/>
                </a:schemeClr>
              </a:solidFill>
              <a:sym typeface="微软雅黑" pitchFamily="34" charset="-122"/>
            </a:endParaRPr>
          </a:p>
        </p:txBody>
      </p:sp>
      <p:sp>
        <p:nvSpPr>
          <p:cNvPr id="56" name="燕尾形 55"/>
          <p:cNvSpPr/>
          <p:nvPr/>
        </p:nvSpPr>
        <p:spPr>
          <a:xfrm rot="5400000">
            <a:off x="4369395" y="3429000"/>
            <a:ext cx="360040" cy="576064"/>
          </a:xfrm>
          <a:prstGeom prst="chevr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57" name="直接连接符 56"/>
          <p:cNvCxnSpPr/>
          <p:nvPr/>
        </p:nvCxnSpPr>
        <p:spPr>
          <a:xfrm>
            <a:off x="4549415" y="4005064"/>
            <a:ext cx="3132348"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4886413" y="2990943"/>
            <a:ext cx="1107977" cy="369324"/>
          </a:xfrm>
          <a:prstGeom prst="rect">
            <a:avLst/>
          </a:prstGeom>
        </p:spPr>
        <p:txBody>
          <a:bodyPr wrap="none" lIns="91431" tIns="45716" rIns="91431" bIns="45716">
            <a:spAutoFit/>
          </a:bodyPr>
          <a:lstStyle/>
          <a:p>
            <a:r>
              <a:rPr lang="zh-CN" altLang="en-US" b="1" dirty="0">
                <a:solidFill>
                  <a:srgbClr val="31859C"/>
                </a:solidFill>
                <a:latin typeface="微软雅黑" pitchFamily="34" charset="-122"/>
                <a:ea typeface="微软雅黑" pitchFamily="34" charset="-122"/>
              </a:rPr>
              <a:t>添加标题</a:t>
            </a:r>
            <a:endParaRPr lang="en-US" altLang="zh-CN" b="1" dirty="0">
              <a:solidFill>
                <a:srgbClr val="31859C"/>
              </a:solidFill>
              <a:latin typeface="微软雅黑" pitchFamily="34" charset="-122"/>
              <a:ea typeface="微软雅黑" pitchFamily="34" charset="-122"/>
            </a:endParaRPr>
          </a:p>
        </p:txBody>
      </p:sp>
      <p:sp>
        <p:nvSpPr>
          <p:cNvPr id="59" name="矩形 47"/>
          <p:cNvSpPr>
            <a:spLocks noChangeArrowheads="1"/>
          </p:cNvSpPr>
          <p:nvPr/>
        </p:nvSpPr>
        <p:spPr bwMode="auto">
          <a:xfrm>
            <a:off x="4873451" y="3323666"/>
            <a:ext cx="2664296"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65000"/>
                    <a:lumOff val="35000"/>
                  </a:schemeClr>
                </a:solidFill>
                <a:sym typeface="微软雅黑" pitchFamily="34" charset="-122"/>
              </a:rPr>
              <a:t>在此录入上述图表</a:t>
            </a:r>
            <a:r>
              <a:rPr lang="zh-CN" altLang="en-US" sz="1400" dirty="0" smtClean="0">
                <a:solidFill>
                  <a:schemeClr val="tx1">
                    <a:lumMod val="65000"/>
                    <a:lumOff val="35000"/>
                  </a:schemeClr>
                </a:solidFill>
                <a:sym typeface="微软雅黑" pitchFamily="34" charset="-122"/>
              </a:rPr>
              <a:t>的</a:t>
            </a:r>
            <a:r>
              <a:rPr lang="zh-CN" altLang="en-US" sz="1400" dirty="0">
                <a:solidFill>
                  <a:schemeClr val="tx1">
                    <a:lumMod val="65000"/>
                    <a:lumOff val="35000"/>
                  </a:schemeClr>
                </a:solidFill>
                <a:sym typeface="微软雅黑" pitchFamily="34" charset="-122"/>
              </a:rPr>
              <a:t>综合</a:t>
            </a:r>
            <a:r>
              <a:rPr lang="zh-CN" altLang="en-US" sz="1400" dirty="0" smtClean="0">
                <a:solidFill>
                  <a:schemeClr val="tx1">
                    <a:lumMod val="65000"/>
                    <a:lumOff val="35000"/>
                  </a:schemeClr>
                </a:solidFill>
                <a:sym typeface="微软雅黑" pitchFamily="34" charset="-122"/>
              </a:rPr>
              <a:t>描述</a:t>
            </a:r>
            <a:r>
              <a:rPr lang="zh-CN" altLang="en-US" sz="1400" dirty="0">
                <a:solidFill>
                  <a:schemeClr val="tx1">
                    <a:lumMod val="65000"/>
                    <a:lumOff val="35000"/>
                  </a:schemeClr>
                </a:solidFill>
                <a:sym typeface="微软雅黑" pitchFamily="34" charset="-122"/>
              </a:rPr>
              <a:t>说明，在此录入上述</a:t>
            </a:r>
            <a:r>
              <a:rPr lang="zh-CN" altLang="en-US" sz="1400" dirty="0" smtClean="0">
                <a:solidFill>
                  <a:schemeClr val="tx1">
                    <a:lumMod val="65000"/>
                    <a:lumOff val="35000"/>
                  </a:schemeClr>
                </a:solidFill>
                <a:sym typeface="微软雅黑" pitchFamily="34" charset="-122"/>
              </a:rPr>
              <a:t>图表。</a:t>
            </a:r>
            <a:endParaRPr lang="zh-CN" altLang="en-US" sz="1400" dirty="0">
              <a:solidFill>
                <a:schemeClr val="tx1">
                  <a:lumMod val="65000"/>
                  <a:lumOff val="35000"/>
                </a:schemeClr>
              </a:solidFill>
              <a:sym typeface="微软雅黑" pitchFamily="34" charset="-122"/>
            </a:endParaRPr>
          </a:p>
        </p:txBody>
      </p:sp>
      <p:sp>
        <p:nvSpPr>
          <p:cNvPr id="60" name="燕尾形 59"/>
          <p:cNvSpPr/>
          <p:nvPr/>
        </p:nvSpPr>
        <p:spPr>
          <a:xfrm rot="5400000">
            <a:off x="8185819" y="2076864"/>
            <a:ext cx="360040" cy="576064"/>
          </a:xfrm>
          <a:prstGeom prst="chevron">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61" name="直接连接符 60"/>
          <p:cNvCxnSpPr/>
          <p:nvPr/>
        </p:nvCxnSpPr>
        <p:spPr>
          <a:xfrm>
            <a:off x="8365839" y="2652928"/>
            <a:ext cx="3132348"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8702837" y="1638807"/>
            <a:ext cx="1107977" cy="369324"/>
          </a:xfrm>
          <a:prstGeom prst="rect">
            <a:avLst/>
          </a:prstGeom>
        </p:spPr>
        <p:txBody>
          <a:bodyPr wrap="none" lIns="91431" tIns="45716" rIns="91431" bIns="45716">
            <a:spAutoFit/>
          </a:bodyPr>
          <a:lstStyle/>
          <a:p>
            <a:r>
              <a:rPr lang="zh-CN" altLang="en-US" b="1" dirty="0">
                <a:solidFill>
                  <a:srgbClr val="31859C"/>
                </a:solidFill>
                <a:latin typeface="微软雅黑" pitchFamily="34" charset="-122"/>
                <a:ea typeface="微软雅黑" pitchFamily="34" charset="-122"/>
              </a:rPr>
              <a:t>添加标题</a:t>
            </a:r>
            <a:endParaRPr lang="en-US" altLang="zh-CN" b="1" dirty="0">
              <a:solidFill>
                <a:srgbClr val="31859C"/>
              </a:solidFill>
              <a:latin typeface="微软雅黑" pitchFamily="34" charset="-122"/>
              <a:ea typeface="微软雅黑" pitchFamily="34" charset="-122"/>
            </a:endParaRPr>
          </a:p>
        </p:txBody>
      </p:sp>
      <p:sp>
        <p:nvSpPr>
          <p:cNvPr id="63" name="矩形 47"/>
          <p:cNvSpPr>
            <a:spLocks noChangeArrowheads="1"/>
          </p:cNvSpPr>
          <p:nvPr/>
        </p:nvSpPr>
        <p:spPr bwMode="auto">
          <a:xfrm>
            <a:off x="8689875" y="1971530"/>
            <a:ext cx="2664296"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65000"/>
                    <a:lumOff val="35000"/>
                  </a:schemeClr>
                </a:solidFill>
                <a:sym typeface="微软雅黑" pitchFamily="34" charset="-122"/>
              </a:rPr>
              <a:t>在此录入上述图表</a:t>
            </a:r>
            <a:r>
              <a:rPr lang="zh-CN" altLang="en-US" sz="1400" dirty="0" smtClean="0">
                <a:solidFill>
                  <a:schemeClr val="tx1">
                    <a:lumMod val="65000"/>
                    <a:lumOff val="35000"/>
                  </a:schemeClr>
                </a:solidFill>
                <a:sym typeface="微软雅黑" pitchFamily="34" charset="-122"/>
              </a:rPr>
              <a:t>的</a:t>
            </a:r>
            <a:r>
              <a:rPr lang="zh-CN" altLang="en-US" sz="1400" dirty="0">
                <a:solidFill>
                  <a:schemeClr val="tx1">
                    <a:lumMod val="65000"/>
                    <a:lumOff val="35000"/>
                  </a:schemeClr>
                </a:solidFill>
                <a:sym typeface="微软雅黑" pitchFamily="34" charset="-122"/>
              </a:rPr>
              <a:t>综合</a:t>
            </a:r>
            <a:r>
              <a:rPr lang="zh-CN" altLang="en-US" sz="1400" dirty="0" smtClean="0">
                <a:solidFill>
                  <a:schemeClr val="tx1">
                    <a:lumMod val="65000"/>
                    <a:lumOff val="35000"/>
                  </a:schemeClr>
                </a:solidFill>
                <a:sym typeface="微软雅黑" pitchFamily="34" charset="-122"/>
              </a:rPr>
              <a:t>描述</a:t>
            </a:r>
            <a:r>
              <a:rPr lang="zh-CN" altLang="en-US" sz="1400" dirty="0">
                <a:solidFill>
                  <a:schemeClr val="tx1">
                    <a:lumMod val="65000"/>
                    <a:lumOff val="35000"/>
                  </a:schemeClr>
                </a:solidFill>
                <a:sym typeface="微软雅黑" pitchFamily="34" charset="-122"/>
              </a:rPr>
              <a:t>说明，在此录入上述</a:t>
            </a:r>
            <a:r>
              <a:rPr lang="zh-CN" altLang="en-US" sz="1400" dirty="0" smtClean="0">
                <a:solidFill>
                  <a:schemeClr val="tx1">
                    <a:lumMod val="65000"/>
                    <a:lumOff val="35000"/>
                  </a:schemeClr>
                </a:solidFill>
                <a:sym typeface="微软雅黑" pitchFamily="34" charset="-122"/>
              </a:rPr>
              <a:t>图表。</a:t>
            </a:r>
            <a:endParaRPr lang="zh-CN" altLang="en-US" sz="1400" dirty="0">
              <a:solidFill>
                <a:schemeClr val="tx1">
                  <a:lumMod val="65000"/>
                  <a:lumOff val="35000"/>
                </a:schemeClr>
              </a:solidFill>
              <a:sym typeface="微软雅黑" pitchFamily="34" charset="-122"/>
            </a:endParaRPr>
          </a:p>
        </p:txBody>
      </p:sp>
      <p:sp>
        <p:nvSpPr>
          <p:cNvPr id="64" name="燕尾形 63"/>
          <p:cNvSpPr/>
          <p:nvPr/>
        </p:nvSpPr>
        <p:spPr>
          <a:xfrm rot="5400000">
            <a:off x="8185819" y="3445016"/>
            <a:ext cx="360040" cy="576064"/>
          </a:xfrm>
          <a:prstGeom prst="chevron">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65" name="直接连接符 64"/>
          <p:cNvCxnSpPr/>
          <p:nvPr/>
        </p:nvCxnSpPr>
        <p:spPr>
          <a:xfrm>
            <a:off x="8365839" y="4021080"/>
            <a:ext cx="3132348"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8702837" y="3006959"/>
            <a:ext cx="1107977" cy="369324"/>
          </a:xfrm>
          <a:prstGeom prst="rect">
            <a:avLst/>
          </a:prstGeom>
        </p:spPr>
        <p:txBody>
          <a:bodyPr wrap="none" lIns="91431" tIns="45716" rIns="91431" bIns="45716">
            <a:spAutoFit/>
          </a:bodyPr>
          <a:lstStyle/>
          <a:p>
            <a:r>
              <a:rPr lang="zh-CN" altLang="en-US" b="1" dirty="0">
                <a:solidFill>
                  <a:srgbClr val="31859C"/>
                </a:solidFill>
                <a:latin typeface="微软雅黑" pitchFamily="34" charset="-122"/>
                <a:ea typeface="微软雅黑" pitchFamily="34" charset="-122"/>
              </a:rPr>
              <a:t>添加标题</a:t>
            </a:r>
            <a:endParaRPr lang="en-US" altLang="zh-CN" b="1" dirty="0">
              <a:solidFill>
                <a:srgbClr val="31859C"/>
              </a:solidFill>
              <a:latin typeface="微软雅黑" pitchFamily="34" charset="-122"/>
              <a:ea typeface="微软雅黑" pitchFamily="34" charset="-122"/>
            </a:endParaRPr>
          </a:p>
        </p:txBody>
      </p:sp>
      <p:sp>
        <p:nvSpPr>
          <p:cNvPr id="67" name="矩形 47"/>
          <p:cNvSpPr>
            <a:spLocks noChangeArrowheads="1"/>
          </p:cNvSpPr>
          <p:nvPr/>
        </p:nvSpPr>
        <p:spPr bwMode="auto">
          <a:xfrm>
            <a:off x="8689875" y="3339682"/>
            <a:ext cx="2664296"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65000"/>
                    <a:lumOff val="35000"/>
                  </a:schemeClr>
                </a:solidFill>
                <a:sym typeface="微软雅黑" pitchFamily="34" charset="-122"/>
              </a:rPr>
              <a:t>在此录入上述图表</a:t>
            </a:r>
            <a:r>
              <a:rPr lang="zh-CN" altLang="en-US" sz="1400" dirty="0" smtClean="0">
                <a:solidFill>
                  <a:schemeClr val="tx1">
                    <a:lumMod val="65000"/>
                    <a:lumOff val="35000"/>
                  </a:schemeClr>
                </a:solidFill>
                <a:sym typeface="微软雅黑" pitchFamily="34" charset="-122"/>
              </a:rPr>
              <a:t>的</a:t>
            </a:r>
            <a:r>
              <a:rPr lang="zh-CN" altLang="en-US" sz="1400" dirty="0">
                <a:solidFill>
                  <a:schemeClr val="tx1">
                    <a:lumMod val="65000"/>
                    <a:lumOff val="35000"/>
                  </a:schemeClr>
                </a:solidFill>
                <a:sym typeface="微软雅黑" pitchFamily="34" charset="-122"/>
              </a:rPr>
              <a:t>综合</a:t>
            </a:r>
            <a:r>
              <a:rPr lang="zh-CN" altLang="en-US" sz="1400" dirty="0" smtClean="0">
                <a:solidFill>
                  <a:schemeClr val="tx1">
                    <a:lumMod val="65000"/>
                    <a:lumOff val="35000"/>
                  </a:schemeClr>
                </a:solidFill>
                <a:sym typeface="微软雅黑" pitchFamily="34" charset="-122"/>
              </a:rPr>
              <a:t>描述</a:t>
            </a:r>
            <a:r>
              <a:rPr lang="zh-CN" altLang="en-US" sz="1400" dirty="0">
                <a:solidFill>
                  <a:schemeClr val="tx1">
                    <a:lumMod val="65000"/>
                    <a:lumOff val="35000"/>
                  </a:schemeClr>
                </a:solidFill>
                <a:sym typeface="微软雅黑" pitchFamily="34" charset="-122"/>
              </a:rPr>
              <a:t>说明，在此录入上述</a:t>
            </a:r>
            <a:r>
              <a:rPr lang="zh-CN" altLang="en-US" sz="1400" dirty="0" smtClean="0">
                <a:solidFill>
                  <a:schemeClr val="tx1">
                    <a:lumMod val="65000"/>
                    <a:lumOff val="35000"/>
                  </a:schemeClr>
                </a:solidFill>
                <a:sym typeface="微软雅黑" pitchFamily="34" charset="-122"/>
              </a:rPr>
              <a:t>图表。</a:t>
            </a:r>
            <a:endParaRPr lang="zh-CN" altLang="en-US" sz="1400" dirty="0">
              <a:solidFill>
                <a:schemeClr val="tx1">
                  <a:lumMod val="65000"/>
                  <a:lumOff val="35000"/>
                </a:schemeClr>
              </a:solidFill>
              <a:sym typeface="微软雅黑" pitchFamily="34" charset="-122"/>
            </a:endParaRPr>
          </a:p>
        </p:txBody>
      </p:sp>
      <p:sp>
        <p:nvSpPr>
          <p:cNvPr id="68" name="TextBox 67"/>
          <p:cNvSpPr txBox="1"/>
          <p:nvPr/>
        </p:nvSpPr>
        <p:spPr>
          <a:xfrm>
            <a:off x="4081363" y="4760457"/>
            <a:ext cx="7560840" cy="599750"/>
          </a:xfrm>
          <a:prstGeom prst="rect">
            <a:avLst/>
          </a:prstGeom>
          <a:noFill/>
        </p:spPr>
        <p:txBody>
          <a:bodyPr wrap="square" lIns="81887" tIns="40943" rIns="81887" bIns="40943" rtlCol="0">
            <a:spAutoFit/>
          </a:bodyPr>
          <a:lstStyle>
            <a:defPPr>
              <a:defRPr lang="zh-CN"/>
            </a:defPPr>
            <a:lvl1pPr algn="just">
              <a:lnSpc>
                <a:spcPct val="120000"/>
              </a:lnSpc>
              <a:defRPr sz="1400">
                <a:solidFill>
                  <a:schemeClr val="tx1">
                    <a:lumMod val="75000"/>
                    <a:lumOff val="25000"/>
                  </a:schemeClr>
                </a:solidFill>
                <a:latin typeface="微软雅黑" pitchFamily="34" charset="-122"/>
                <a:ea typeface="微软雅黑" pitchFamily="34" charset="-122"/>
              </a:defRPr>
            </a:lvl1pPr>
          </a:lstStyle>
          <a:p>
            <a:r>
              <a:rPr lang="zh-CN" altLang="en-US" dirty="0">
                <a:solidFill>
                  <a:schemeClr val="tx1">
                    <a:lumMod val="65000"/>
                    <a:lumOff val="35000"/>
                  </a:schemeClr>
                </a:solidFill>
              </a:rPr>
              <a:t>您的内容打在这里，或者通过复制您的文本后，在此框中选择粘贴，并选择只保留文字，</a:t>
            </a:r>
            <a:r>
              <a:rPr lang="zh-CN" altLang="en-US" dirty="0">
                <a:solidFill>
                  <a:schemeClr val="tx1">
                    <a:lumMod val="65000"/>
                    <a:lumOff val="35000"/>
                  </a:schemeClr>
                </a:solidFill>
                <a:sym typeface="微软雅黑" pitchFamily="34" charset="-122"/>
              </a:rPr>
              <a:t>在此录入上述图表的综合描述说明</a:t>
            </a:r>
            <a:r>
              <a:rPr lang="zh-CN" altLang="en-US" dirty="0" smtClean="0">
                <a:solidFill>
                  <a:schemeClr val="tx1">
                    <a:lumMod val="65000"/>
                    <a:lumOff val="35000"/>
                  </a:schemeClr>
                </a:solidFill>
                <a:sym typeface="微软雅黑" pitchFamily="34" charset="-122"/>
              </a:rPr>
              <a:t>。</a:t>
            </a:r>
            <a:r>
              <a:rPr lang="zh-CN" altLang="en-US" dirty="0">
                <a:solidFill>
                  <a:schemeClr val="tx1">
                    <a:lumMod val="65000"/>
                    <a:lumOff val="35000"/>
                  </a:schemeClr>
                </a:solidFill>
              </a:rPr>
              <a:t>并选择只保留文字，</a:t>
            </a:r>
            <a:r>
              <a:rPr lang="zh-CN" altLang="en-US" dirty="0">
                <a:solidFill>
                  <a:schemeClr val="tx1">
                    <a:lumMod val="65000"/>
                    <a:lumOff val="35000"/>
                  </a:schemeClr>
                </a:solidFill>
                <a:sym typeface="微软雅黑" pitchFamily="34" charset="-122"/>
              </a:rPr>
              <a:t>在此录入上述图表的综合描述说明</a:t>
            </a:r>
            <a:r>
              <a:rPr lang="zh-CN" altLang="en-US" dirty="0" smtClean="0">
                <a:solidFill>
                  <a:schemeClr val="tx1">
                    <a:lumMod val="65000"/>
                    <a:lumOff val="35000"/>
                  </a:schemeClr>
                </a:solidFill>
                <a:sym typeface="微软雅黑" pitchFamily="34" charset="-122"/>
              </a:rPr>
              <a:t>。</a:t>
            </a:r>
            <a:endParaRPr lang="zh-CN" altLang="en-US" dirty="0">
              <a:solidFill>
                <a:schemeClr val="tx1">
                  <a:lumMod val="65000"/>
                  <a:lumOff val="35000"/>
                </a:schemeClr>
              </a:solidFill>
            </a:endParaRPr>
          </a:p>
        </p:txBody>
      </p:sp>
      <p:sp>
        <p:nvSpPr>
          <p:cNvPr id="69" name="TextBox 68"/>
          <p:cNvSpPr txBox="1"/>
          <p:nvPr/>
        </p:nvSpPr>
        <p:spPr>
          <a:xfrm>
            <a:off x="6985991" y="4427828"/>
            <a:ext cx="1107977" cy="369324"/>
          </a:xfrm>
          <a:prstGeom prst="rect">
            <a:avLst/>
          </a:prstGeom>
        </p:spPr>
        <p:txBody>
          <a:bodyPr wrap="none" lIns="91431" tIns="45716" rIns="91431" bIns="45716">
            <a:spAutoFit/>
          </a:bodyPr>
          <a:lstStyle>
            <a:defPPr>
              <a:defRPr lang="zh-CN"/>
            </a:defPPr>
            <a:lvl1pPr>
              <a:defRPr sz="2200" b="1">
                <a:solidFill>
                  <a:schemeClr val="tx1">
                    <a:lumMod val="65000"/>
                    <a:lumOff val="35000"/>
                  </a:schemeClr>
                </a:solidFill>
                <a:latin typeface="微软雅黑" pitchFamily="34" charset="-122"/>
                <a:ea typeface="微软雅黑" pitchFamily="34" charset="-122"/>
              </a:defRPr>
            </a:lvl1pPr>
          </a:lstStyle>
          <a:p>
            <a:r>
              <a:rPr lang="zh-CN" altLang="en-US" sz="1800" dirty="0">
                <a:solidFill>
                  <a:srgbClr val="31859C"/>
                </a:solidFill>
              </a:rPr>
              <a:t>添加标题</a:t>
            </a:r>
          </a:p>
        </p:txBody>
      </p:sp>
      <p:sp>
        <p:nvSpPr>
          <p:cNvPr id="71" name="TextBox 70"/>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8818116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ppt_x"/>
                                          </p:val>
                                        </p:tav>
                                        <p:tav tm="100000">
                                          <p:val>
                                            <p:strVal val="#ppt_x"/>
                                          </p:val>
                                        </p:tav>
                                      </p:tavLst>
                                    </p:anim>
                                    <p:anim calcmode="lin" valueType="num">
                                      <p:cBhvr additive="base">
                                        <p:cTn id="8" dur="25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nodeType="after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250" fill="hold"/>
                                        <p:tgtEl>
                                          <p:spTgt spid="23"/>
                                        </p:tgtEl>
                                        <p:attrNameLst>
                                          <p:attrName>ppt_x</p:attrName>
                                        </p:attrNameLst>
                                      </p:cBhvr>
                                      <p:tavLst>
                                        <p:tav tm="0">
                                          <p:val>
                                            <p:strVal val="#ppt_x"/>
                                          </p:val>
                                        </p:tav>
                                        <p:tav tm="100000">
                                          <p:val>
                                            <p:strVal val="#ppt_x"/>
                                          </p:val>
                                        </p:tav>
                                      </p:tavLst>
                                    </p:anim>
                                    <p:anim calcmode="lin" valueType="num">
                                      <p:cBhvr additive="base">
                                        <p:cTn id="13" dur="250" fill="hold"/>
                                        <p:tgtEl>
                                          <p:spTgt spid="23"/>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49"/>
                                        </p:tgtEl>
                                        <p:attrNameLst>
                                          <p:attrName>style.visibility</p:attrName>
                                        </p:attrNameLst>
                                      </p:cBhvr>
                                      <p:to>
                                        <p:strVal val="visible"/>
                                      </p:to>
                                    </p:set>
                                    <p:anim calcmode="lin" valueType="num">
                                      <p:cBhvr additive="base">
                                        <p:cTn id="17" dur="250" fill="hold"/>
                                        <p:tgtEl>
                                          <p:spTgt spid="49"/>
                                        </p:tgtEl>
                                        <p:attrNameLst>
                                          <p:attrName>ppt_x</p:attrName>
                                        </p:attrNameLst>
                                      </p:cBhvr>
                                      <p:tavLst>
                                        <p:tav tm="0">
                                          <p:val>
                                            <p:strVal val="#ppt_x"/>
                                          </p:val>
                                        </p:tav>
                                        <p:tav tm="100000">
                                          <p:val>
                                            <p:strVal val="#ppt_x"/>
                                          </p:val>
                                        </p:tav>
                                      </p:tavLst>
                                    </p:anim>
                                    <p:anim calcmode="lin" valueType="num">
                                      <p:cBhvr additive="base">
                                        <p:cTn id="18" dur="250" fill="hold"/>
                                        <p:tgtEl>
                                          <p:spTgt spid="49"/>
                                        </p:tgtEl>
                                        <p:attrNameLst>
                                          <p:attrName>ppt_y</p:attrName>
                                        </p:attrNameLst>
                                      </p:cBhvr>
                                      <p:tavLst>
                                        <p:tav tm="0">
                                          <p:val>
                                            <p:strVal val="1+#ppt_h/2"/>
                                          </p:val>
                                        </p:tav>
                                        <p:tav tm="100000">
                                          <p:val>
                                            <p:strVal val="#ppt_y"/>
                                          </p:val>
                                        </p:tav>
                                      </p:tavLst>
                                    </p:anim>
                                  </p:childTnLst>
                                </p:cTn>
                              </p:par>
                            </p:childTnLst>
                          </p:cTn>
                        </p:par>
                        <p:par>
                          <p:cTn id="19" fill="hold">
                            <p:stCondLst>
                              <p:cond delay="750"/>
                            </p:stCondLst>
                            <p:childTnLst>
                              <p:par>
                                <p:cTn id="20" presetID="2" presetClass="entr" presetSubtype="4"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250" fill="hold"/>
                                        <p:tgtEl>
                                          <p:spTgt spid="10"/>
                                        </p:tgtEl>
                                        <p:attrNameLst>
                                          <p:attrName>ppt_x</p:attrName>
                                        </p:attrNameLst>
                                      </p:cBhvr>
                                      <p:tavLst>
                                        <p:tav tm="0">
                                          <p:val>
                                            <p:strVal val="#ppt_x"/>
                                          </p:val>
                                        </p:tav>
                                        <p:tav tm="100000">
                                          <p:val>
                                            <p:strVal val="#ppt_x"/>
                                          </p:val>
                                        </p:tav>
                                      </p:tavLst>
                                    </p:anim>
                                    <p:anim calcmode="lin" valueType="num">
                                      <p:cBhvr additive="base">
                                        <p:cTn id="23" dur="250" fill="hold"/>
                                        <p:tgtEl>
                                          <p:spTgt spid="10"/>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250" fill="hold"/>
                                        <p:tgtEl>
                                          <p:spTgt spid="12"/>
                                        </p:tgtEl>
                                        <p:attrNameLst>
                                          <p:attrName>ppt_x</p:attrName>
                                        </p:attrNameLst>
                                      </p:cBhvr>
                                      <p:tavLst>
                                        <p:tav tm="0">
                                          <p:val>
                                            <p:strVal val="#ppt_x"/>
                                          </p:val>
                                        </p:tav>
                                        <p:tav tm="100000">
                                          <p:val>
                                            <p:strVal val="#ppt_x"/>
                                          </p:val>
                                        </p:tav>
                                      </p:tavLst>
                                    </p:anim>
                                    <p:anim calcmode="lin" valueType="num">
                                      <p:cBhvr additive="base">
                                        <p:cTn id="28" dur="250" fill="hold"/>
                                        <p:tgtEl>
                                          <p:spTgt spid="12"/>
                                        </p:tgtEl>
                                        <p:attrNameLst>
                                          <p:attrName>ppt_y</p:attrName>
                                        </p:attrNameLst>
                                      </p:cBhvr>
                                      <p:tavLst>
                                        <p:tav tm="0">
                                          <p:val>
                                            <p:strVal val="1+#ppt_h/2"/>
                                          </p:val>
                                        </p:tav>
                                        <p:tav tm="100000">
                                          <p:val>
                                            <p:strVal val="#ppt_y"/>
                                          </p:val>
                                        </p:tav>
                                      </p:tavLst>
                                    </p:anim>
                                  </p:childTnLst>
                                </p:cTn>
                              </p:par>
                            </p:childTnLst>
                          </p:cTn>
                        </p:par>
                        <p:par>
                          <p:cTn id="29" fill="hold">
                            <p:stCondLst>
                              <p:cond delay="1250"/>
                            </p:stCondLst>
                            <p:childTnLst>
                              <p:par>
                                <p:cTn id="30" presetID="2" presetClass="entr" presetSubtype="4" fill="hold" grpId="0" nodeType="afterEffect">
                                  <p:stCondLst>
                                    <p:cond delay="0"/>
                                  </p:stCondLst>
                                  <p:childTnLst>
                                    <p:set>
                                      <p:cBhvr>
                                        <p:cTn id="31" dur="1" fill="hold">
                                          <p:stCondLst>
                                            <p:cond delay="0"/>
                                          </p:stCondLst>
                                        </p:cTn>
                                        <p:tgtEl>
                                          <p:spTgt spid="48"/>
                                        </p:tgtEl>
                                        <p:attrNameLst>
                                          <p:attrName>style.visibility</p:attrName>
                                        </p:attrNameLst>
                                      </p:cBhvr>
                                      <p:to>
                                        <p:strVal val="visible"/>
                                      </p:to>
                                    </p:set>
                                    <p:anim calcmode="lin" valueType="num">
                                      <p:cBhvr additive="base">
                                        <p:cTn id="32" dur="250" fill="hold"/>
                                        <p:tgtEl>
                                          <p:spTgt spid="48"/>
                                        </p:tgtEl>
                                        <p:attrNameLst>
                                          <p:attrName>ppt_x</p:attrName>
                                        </p:attrNameLst>
                                      </p:cBhvr>
                                      <p:tavLst>
                                        <p:tav tm="0">
                                          <p:val>
                                            <p:strVal val="#ppt_x"/>
                                          </p:val>
                                        </p:tav>
                                        <p:tav tm="100000">
                                          <p:val>
                                            <p:strVal val="#ppt_x"/>
                                          </p:val>
                                        </p:tav>
                                      </p:tavLst>
                                    </p:anim>
                                    <p:anim calcmode="lin" valueType="num">
                                      <p:cBhvr additive="base">
                                        <p:cTn id="33" dur="250" fill="hold"/>
                                        <p:tgtEl>
                                          <p:spTgt spid="48"/>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2" presetClass="entr" presetSubtype="4"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250" fill="hold"/>
                                        <p:tgtEl>
                                          <p:spTgt spid="11"/>
                                        </p:tgtEl>
                                        <p:attrNameLst>
                                          <p:attrName>ppt_x</p:attrName>
                                        </p:attrNameLst>
                                      </p:cBhvr>
                                      <p:tavLst>
                                        <p:tav tm="0">
                                          <p:val>
                                            <p:strVal val="#ppt_x"/>
                                          </p:val>
                                        </p:tav>
                                        <p:tav tm="100000">
                                          <p:val>
                                            <p:strVal val="#ppt_x"/>
                                          </p:val>
                                        </p:tav>
                                      </p:tavLst>
                                    </p:anim>
                                    <p:anim calcmode="lin" valueType="num">
                                      <p:cBhvr additive="base">
                                        <p:cTn id="38" dur="250" fill="hold"/>
                                        <p:tgtEl>
                                          <p:spTgt spid="11"/>
                                        </p:tgtEl>
                                        <p:attrNameLst>
                                          <p:attrName>ppt_y</p:attrName>
                                        </p:attrNameLst>
                                      </p:cBhvr>
                                      <p:tavLst>
                                        <p:tav tm="0">
                                          <p:val>
                                            <p:strVal val="1+#ppt_h/2"/>
                                          </p:val>
                                        </p:tav>
                                        <p:tav tm="100000">
                                          <p:val>
                                            <p:strVal val="#ppt_y"/>
                                          </p:val>
                                        </p:tav>
                                      </p:tavLst>
                                    </p:anim>
                                  </p:childTnLst>
                                </p:cTn>
                              </p:par>
                            </p:childTnLst>
                          </p:cTn>
                        </p:par>
                        <p:par>
                          <p:cTn id="39" fill="hold">
                            <p:stCondLst>
                              <p:cond delay="1750"/>
                            </p:stCondLst>
                            <p:childTnLst>
                              <p:par>
                                <p:cTn id="40" presetID="2" presetClass="entr" presetSubtype="4" fill="hold" grpId="0" nodeType="after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additive="base">
                                        <p:cTn id="42" dur="250" fill="hold"/>
                                        <p:tgtEl>
                                          <p:spTgt spid="21"/>
                                        </p:tgtEl>
                                        <p:attrNameLst>
                                          <p:attrName>ppt_x</p:attrName>
                                        </p:attrNameLst>
                                      </p:cBhvr>
                                      <p:tavLst>
                                        <p:tav tm="0">
                                          <p:val>
                                            <p:strVal val="#ppt_x"/>
                                          </p:val>
                                        </p:tav>
                                        <p:tav tm="100000">
                                          <p:val>
                                            <p:strVal val="#ppt_x"/>
                                          </p:val>
                                        </p:tav>
                                      </p:tavLst>
                                    </p:anim>
                                    <p:anim calcmode="lin" valueType="num">
                                      <p:cBhvr additive="base">
                                        <p:cTn id="43" dur="250" fill="hold"/>
                                        <p:tgtEl>
                                          <p:spTgt spid="21"/>
                                        </p:tgtEl>
                                        <p:attrNameLst>
                                          <p:attrName>ppt_y</p:attrName>
                                        </p:attrNameLst>
                                      </p:cBhvr>
                                      <p:tavLst>
                                        <p:tav tm="0">
                                          <p:val>
                                            <p:strVal val="1+#ppt_h/2"/>
                                          </p:val>
                                        </p:tav>
                                        <p:tav tm="100000">
                                          <p:val>
                                            <p:strVal val="#ppt_y"/>
                                          </p:val>
                                        </p:tav>
                                      </p:tavLst>
                                    </p:anim>
                                  </p:childTnLst>
                                </p:cTn>
                              </p:par>
                            </p:childTnLst>
                          </p:cTn>
                        </p:par>
                        <p:par>
                          <p:cTn id="44" fill="hold">
                            <p:stCondLst>
                              <p:cond delay="2000"/>
                            </p:stCondLst>
                            <p:childTnLst>
                              <p:par>
                                <p:cTn id="45" presetID="2" presetClass="entr" presetSubtype="4" fill="hold" grpId="0" nodeType="afterEffect">
                                  <p:stCondLst>
                                    <p:cond delay="0"/>
                                  </p:stCondLst>
                                  <p:childTnLst>
                                    <p:set>
                                      <p:cBhvr>
                                        <p:cTn id="46" dur="1" fill="hold">
                                          <p:stCondLst>
                                            <p:cond delay="0"/>
                                          </p:stCondLst>
                                        </p:cTn>
                                        <p:tgtEl>
                                          <p:spTgt spid="50"/>
                                        </p:tgtEl>
                                        <p:attrNameLst>
                                          <p:attrName>style.visibility</p:attrName>
                                        </p:attrNameLst>
                                      </p:cBhvr>
                                      <p:to>
                                        <p:strVal val="visible"/>
                                      </p:to>
                                    </p:set>
                                    <p:anim calcmode="lin" valueType="num">
                                      <p:cBhvr additive="base">
                                        <p:cTn id="47" dur="250" fill="hold"/>
                                        <p:tgtEl>
                                          <p:spTgt spid="50"/>
                                        </p:tgtEl>
                                        <p:attrNameLst>
                                          <p:attrName>ppt_x</p:attrName>
                                        </p:attrNameLst>
                                      </p:cBhvr>
                                      <p:tavLst>
                                        <p:tav tm="0">
                                          <p:val>
                                            <p:strVal val="#ppt_x"/>
                                          </p:val>
                                        </p:tav>
                                        <p:tav tm="100000">
                                          <p:val>
                                            <p:strVal val="#ppt_x"/>
                                          </p:val>
                                        </p:tav>
                                      </p:tavLst>
                                    </p:anim>
                                    <p:anim calcmode="lin" valueType="num">
                                      <p:cBhvr additive="base">
                                        <p:cTn id="48" dur="250" fill="hold"/>
                                        <p:tgtEl>
                                          <p:spTgt spid="50"/>
                                        </p:tgtEl>
                                        <p:attrNameLst>
                                          <p:attrName>ppt_y</p:attrName>
                                        </p:attrNameLst>
                                      </p:cBhvr>
                                      <p:tavLst>
                                        <p:tav tm="0">
                                          <p:val>
                                            <p:strVal val="1+#ppt_h/2"/>
                                          </p:val>
                                        </p:tav>
                                        <p:tav tm="100000">
                                          <p:val>
                                            <p:strVal val="#ppt_y"/>
                                          </p:val>
                                        </p:tav>
                                      </p:tavLst>
                                    </p:anim>
                                  </p:childTnLst>
                                </p:cTn>
                              </p:par>
                            </p:childTnLst>
                          </p:cTn>
                        </p:par>
                        <p:par>
                          <p:cTn id="49" fill="hold">
                            <p:stCondLst>
                              <p:cond delay="2250"/>
                            </p:stCondLst>
                            <p:childTnLst>
                              <p:par>
                                <p:cTn id="50" presetID="2" presetClass="entr" presetSubtype="4" fill="hold" grpId="0" nodeType="afterEffect">
                                  <p:stCondLst>
                                    <p:cond delay="0"/>
                                  </p:stCondLst>
                                  <p:childTnLst>
                                    <p:set>
                                      <p:cBhvr>
                                        <p:cTn id="51" dur="1" fill="hold">
                                          <p:stCondLst>
                                            <p:cond delay="0"/>
                                          </p:stCondLst>
                                        </p:cTn>
                                        <p:tgtEl>
                                          <p:spTgt spid="8"/>
                                        </p:tgtEl>
                                        <p:attrNameLst>
                                          <p:attrName>style.visibility</p:attrName>
                                        </p:attrNameLst>
                                      </p:cBhvr>
                                      <p:to>
                                        <p:strVal val="visible"/>
                                      </p:to>
                                    </p:set>
                                    <p:anim calcmode="lin" valueType="num">
                                      <p:cBhvr additive="base">
                                        <p:cTn id="52" dur="250" fill="hold"/>
                                        <p:tgtEl>
                                          <p:spTgt spid="8"/>
                                        </p:tgtEl>
                                        <p:attrNameLst>
                                          <p:attrName>ppt_x</p:attrName>
                                        </p:attrNameLst>
                                      </p:cBhvr>
                                      <p:tavLst>
                                        <p:tav tm="0">
                                          <p:val>
                                            <p:strVal val="#ppt_x"/>
                                          </p:val>
                                        </p:tav>
                                        <p:tav tm="100000">
                                          <p:val>
                                            <p:strVal val="#ppt_x"/>
                                          </p:val>
                                        </p:tav>
                                      </p:tavLst>
                                    </p:anim>
                                    <p:anim calcmode="lin" valueType="num">
                                      <p:cBhvr additive="base">
                                        <p:cTn id="53" dur="250" fill="hold"/>
                                        <p:tgtEl>
                                          <p:spTgt spid="8"/>
                                        </p:tgtEl>
                                        <p:attrNameLst>
                                          <p:attrName>ppt_y</p:attrName>
                                        </p:attrNameLst>
                                      </p:cBhvr>
                                      <p:tavLst>
                                        <p:tav tm="0">
                                          <p:val>
                                            <p:strVal val="1+#ppt_h/2"/>
                                          </p:val>
                                        </p:tav>
                                        <p:tav tm="100000">
                                          <p:val>
                                            <p:strVal val="#ppt_y"/>
                                          </p:val>
                                        </p:tav>
                                      </p:tavLst>
                                    </p:anim>
                                  </p:childTnLst>
                                </p:cTn>
                              </p:par>
                            </p:childTnLst>
                          </p:cTn>
                        </p:par>
                        <p:par>
                          <p:cTn id="54" fill="hold">
                            <p:stCondLst>
                              <p:cond delay="2500"/>
                            </p:stCondLst>
                            <p:childTnLst>
                              <p:par>
                                <p:cTn id="55" presetID="2" presetClass="entr" presetSubtype="4" fill="hold" nodeType="afterEffect">
                                  <p:stCondLst>
                                    <p:cond delay="0"/>
                                  </p:stCondLst>
                                  <p:childTnLst>
                                    <p:set>
                                      <p:cBhvr>
                                        <p:cTn id="56" dur="1" fill="hold">
                                          <p:stCondLst>
                                            <p:cond delay="0"/>
                                          </p:stCondLst>
                                        </p:cTn>
                                        <p:tgtEl>
                                          <p:spTgt spid="29"/>
                                        </p:tgtEl>
                                        <p:attrNameLst>
                                          <p:attrName>style.visibility</p:attrName>
                                        </p:attrNameLst>
                                      </p:cBhvr>
                                      <p:to>
                                        <p:strVal val="visible"/>
                                      </p:to>
                                    </p:set>
                                    <p:anim calcmode="lin" valueType="num">
                                      <p:cBhvr additive="base">
                                        <p:cTn id="57" dur="250" fill="hold"/>
                                        <p:tgtEl>
                                          <p:spTgt spid="29"/>
                                        </p:tgtEl>
                                        <p:attrNameLst>
                                          <p:attrName>ppt_x</p:attrName>
                                        </p:attrNameLst>
                                      </p:cBhvr>
                                      <p:tavLst>
                                        <p:tav tm="0">
                                          <p:val>
                                            <p:strVal val="#ppt_x"/>
                                          </p:val>
                                        </p:tav>
                                        <p:tav tm="100000">
                                          <p:val>
                                            <p:strVal val="#ppt_x"/>
                                          </p:val>
                                        </p:tav>
                                      </p:tavLst>
                                    </p:anim>
                                    <p:anim calcmode="lin" valueType="num">
                                      <p:cBhvr additive="base">
                                        <p:cTn id="58" dur="250" fill="hold"/>
                                        <p:tgtEl>
                                          <p:spTgt spid="29"/>
                                        </p:tgtEl>
                                        <p:attrNameLst>
                                          <p:attrName>ppt_y</p:attrName>
                                        </p:attrNameLst>
                                      </p:cBhvr>
                                      <p:tavLst>
                                        <p:tav tm="0">
                                          <p:val>
                                            <p:strVal val="1+#ppt_h/2"/>
                                          </p:val>
                                        </p:tav>
                                        <p:tav tm="100000">
                                          <p:val>
                                            <p:strVal val="#ppt_y"/>
                                          </p:val>
                                        </p:tav>
                                      </p:tavLst>
                                    </p:anim>
                                  </p:childTnLst>
                                </p:cTn>
                              </p:par>
                            </p:childTnLst>
                          </p:cTn>
                        </p:par>
                        <p:par>
                          <p:cTn id="59" fill="hold">
                            <p:stCondLst>
                              <p:cond delay="2750"/>
                            </p:stCondLst>
                            <p:childTnLst>
                              <p:par>
                                <p:cTn id="60" presetID="2" presetClass="entr" presetSubtype="4" fill="hold" grpId="0" nodeType="afterEffect">
                                  <p:stCondLst>
                                    <p:cond delay="0"/>
                                  </p:stCondLst>
                                  <p:childTnLst>
                                    <p:set>
                                      <p:cBhvr>
                                        <p:cTn id="61" dur="1" fill="hold">
                                          <p:stCondLst>
                                            <p:cond delay="0"/>
                                          </p:stCondLst>
                                        </p:cTn>
                                        <p:tgtEl>
                                          <p:spTgt spid="51"/>
                                        </p:tgtEl>
                                        <p:attrNameLst>
                                          <p:attrName>style.visibility</p:attrName>
                                        </p:attrNameLst>
                                      </p:cBhvr>
                                      <p:to>
                                        <p:strVal val="visible"/>
                                      </p:to>
                                    </p:set>
                                    <p:anim calcmode="lin" valueType="num">
                                      <p:cBhvr additive="base">
                                        <p:cTn id="62" dur="250" fill="hold"/>
                                        <p:tgtEl>
                                          <p:spTgt spid="51"/>
                                        </p:tgtEl>
                                        <p:attrNameLst>
                                          <p:attrName>ppt_x</p:attrName>
                                        </p:attrNameLst>
                                      </p:cBhvr>
                                      <p:tavLst>
                                        <p:tav tm="0">
                                          <p:val>
                                            <p:strVal val="#ppt_x"/>
                                          </p:val>
                                        </p:tav>
                                        <p:tav tm="100000">
                                          <p:val>
                                            <p:strVal val="#ppt_x"/>
                                          </p:val>
                                        </p:tav>
                                      </p:tavLst>
                                    </p:anim>
                                    <p:anim calcmode="lin" valueType="num">
                                      <p:cBhvr additive="base">
                                        <p:cTn id="63" dur="250" fill="hold"/>
                                        <p:tgtEl>
                                          <p:spTgt spid="51"/>
                                        </p:tgtEl>
                                        <p:attrNameLst>
                                          <p:attrName>ppt_y</p:attrName>
                                        </p:attrNameLst>
                                      </p:cBhvr>
                                      <p:tavLst>
                                        <p:tav tm="0">
                                          <p:val>
                                            <p:strVal val="1+#ppt_h/2"/>
                                          </p:val>
                                        </p:tav>
                                        <p:tav tm="100000">
                                          <p:val>
                                            <p:strVal val="#ppt_y"/>
                                          </p:val>
                                        </p:tav>
                                      </p:tavLst>
                                    </p:anim>
                                  </p:childTnLst>
                                </p:cTn>
                              </p:par>
                            </p:childTnLst>
                          </p:cTn>
                        </p:par>
                        <p:par>
                          <p:cTn id="64" fill="hold">
                            <p:stCondLst>
                              <p:cond delay="3000"/>
                            </p:stCondLst>
                            <p:childTnLst>
                              <p:par>
                                <p:cTn id="65" presetID="47" presetClass="entr" presetSubtype="0" fill="hold" grpId="0" nodeType="afterEffect">
                                  <p:stCondLst>
                                    <p:cond delay="0"/>
                                  </p:stCondLst>
                                  <p:childTnLst>
                                    <p:set>
                                      <p:cBhvr>
                                        <p:cTn id="66" dur="1" fill="hold">
                                          <p:stCondLst>
                                            <p:cond delay="0"/>
                                          </p:stCondLst>
                                        </p:cTn>
                                        <p:tgtEl>
                                          <p:spTgt spid="52"/>
                                        </p:tgtEl>
                                        <p:attrNameLst>
                                          <p:attrName>style.visibility</p:attrName>
                                        </p:attrNameLst>
                                      </p:cBhvr>
                                      <p:to>
                                        <p:strVal val="visible"/>
                                      </p:to>
                                    </p:set>
                                    <p:animEffect transition="in" filter="fade">
                                      <p:cBhvr>
                                        <p:cTn id="67" dur="1000"/>
                                        <p:tgtEl>
                                          <p:spTgt spid="52"/>
                                        </p:tgtEl>
                                      </p:cBhvr>
                                    </p:animEffect>
                                    <p:anim calcmode="lin" valueType="num">
                                      <p:cBhvr>
                                        <p:cTn id="68" dur="1000" fill="hold"/>
                                        <p:tgtEl>
                                          <p:spTgt spid="52"/>
                                        </p:tgtEl>
                                        <p:attrNameLst>
                                          <p:attrName>ppt_x</p:attrName>
                                        </p:attrNameLst>
                                      </p:cBhvr>
                                      <p:tavLst>
                                        <p:tav tm="0">
                                          <p:val>
                                            <p:strVal val="#ppt_x"/>
                                          </p:val>
                                        </p:tav>
                                        <p:tav tm="100000">
                                          <p:val>
                                            <p:strVal val="#ppt_x"/>
                                          </p:val>
                                        </p:tav>
                                      </p:tavLst>
                                    </p:anim>
                                    <p:anim calcmode="lin" valueType="num">
                                      <p:cBhvr>
                                        <p:cTn id="69" dur="1000" fill="hold"/>
                                        <p:tgtEl>
                                          <p:spTgt spid="52"/>
                                        </p:tgtEl>
                                        <p:attrNameLst>
                                          <p:attrName>ppt_y</p:attrName>
                                        </p:attrNameLst>
                                      </p:cBhvr>
                                      <p:tavLst>
                                        <p:tav tm="0">
                                          <p:val>
                                            <p:strVal val="#ppt_y-.1"/>
                                          </p:val>
                                        </p:tav>
                                        <p:tav tm="100000">
                                          <p:val>
                                            <p:strVal val="#ppt_y"/>
                                          </p:val>
                                        </p:tav>
                                      </p:tavLst>
                                    </p:anim>
                                  </p:childTnLst>
                                </p:cTn>
                              </p:par>
                            </p:childTnLst>
                          </p:cTn>
                        </p:par>
                        <p:par>
                          <p:cTn id="70" fill="hold">
                            <p:stCondLst>
                              <p:cond delay="4000"/>
                            </p:stCondLst>
                            <p:childTnLst>
                              <p:par>
                                <p:cTn id="71" presetID="22" presetClass="entr" presetSubtype="8" fill="hold" nodeType="afterEffect">
                                  <p:stCondLst>
                                    <p:cond delay="0"/>
                                  </p:stCondLst>
                                  <p:childTnLst>
                                    <p:set>
                                      <p:cBhvr>
                                        <p:cTn id="72" dur="1" fill="hold">
                                          <p:stCondLst>
                                            <p:cond delay="0"/>
                                          </p:stCondLst>
                                        </p:cTn>
                                        <p:tgtEl>
                                          <p:spTgt spid="53"/>
                                        </p:tgtEl>
                                        <p:attrNameLst>
                                          <p:attrName>style.visibility</p:attrName>
                                        </p:attrNameLst>
                                      </p:cBhvr>
                                      <p:to>
                                        <p:strVal val="visible"/>
                                      </p:to>
                                    </p:set>
                                    <p:animEffect transition="in" filter="wipe(left)">
                                      <p:cBhvr>
                                        <p:cTn id="73" dur="500"/>
                                        <p:tgtEl>
                                          <p:spTgt spid="53"/>
                                        </p:tgtEl>
                                      </p:cBhvr>
                                    </p:animEffect>
                                  </p:childTnLst>
                                </p:cTn>
                              </p:par>
                            </p:childTnLst>
                          </p:cTn>
                        </p:par>
                        <p:par>
                          <p:cTn id="74" fill="hold">
                            <p:stCondLst>
                              <p:cond delay="4500"/>
                            </p:stCondLst>
                            <p:childTnLst>
                              <p:par>
                                <p:cTn id="75" presetID="22" presetClass="entr" presetSubtype="8" fill="hold" grpId="0" nodeType="afterEffect">
                                  <p:stCondLst>
                                    <p:cond delay="0"/>
                                  </p:stCondLst>
                                  <p:childTnLst>
                                    <p:set>
                                      <p:cBhvr>
                                        <p:cTn id="76" dur="1" fill="hold">
                                          <p:stCondLst>
                                            <p:cond delay="0"/>
                                          </p:stCondLst>
                                        </p:cTn>
                                        <p:tgtEl>
                                          <p:spTgt spid="54"/>
                                        </p:tgtEl>
                                        <p:attrNameLst>
                                          <p:attrName>style.visibility</p:attrName>
                                        </p:attrNameLst>
                                      </p:cBhvr>
                                      <p:to>
                                        <p:strVal val="visible"/>
                                      </p:to>
                                    </p:set>
                                    <p:animEffect transition="in" filter="wipe(left)">
                                      <p:cBhvr>
                                        <p:cTn id="77" dur="500"/>
                                        <p:tgtEl>
                                          <p:spTgt spid="54"/>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55"/>
                                        </p:tgtEl>
                                        <p:attrNameLst>
                                          <p:attrName>style.visibility</p:attrName>
                                        </p:attrNameLst>
                                      </p:cBhvr>
                                      <p:to>
                                        <p:strVal val="visible"/>
                                      </p:to>
                                    </p:set>
                                    <p:animEffect transition="in" filter="wipe(left)">
                                      <p:cBhvr>
                                        <p:cTn id="80" dur="500"/>
                                        <p:tgtEl>
                                          <p:spTgt spid="55"/>
                                        </p:tgtEl>
                                      </p:cBhvr>
                                    </p:animEffect>
                                  </p:childTnLst>
                                </p:cTn>
                              </p:par>
                            </p:childTnLst>
                          </p:cTn>
                        </p:par>
                        <p:par>
                          <p:cTn id="81" fill="hold">
                            <p:stCondLst>
                              <p:cond delay="5000"/>
                            </p:stCondLst>
                            <p:childTnLst>
                              <p:par>
                                <p:cTn id="82" presetID="47" presetClass="entr" presetSubtype="0" fill="hold" grpId="0" nodeType="afterEffect">
                                  <p:stCondLst>
                                    <p:cond delay="0"/>
                                  </p:stCondLst>
                                  <p:childTnLst>
                                    <p:set>
                                      <p:cBhvr>
                                        <p:cTn id="83" dur="1" fill="hold">
                                          <p:stCondLst>
                                            <p:cond delay="0"/>
                                          </p:stCondLst>
                                        </p:cTn>
                                        <p:tgtEl>
                                          <p:spTgt spid="56"/>
                                        </p:tgtEl>
                                        <p:attrNameLst>
                                          <p:attrName>style.visibility</p:attrName>
                                        </p:attrNameLst>
                                      </p:cBhvr>
                                      <p:to>
                                        <p:strVal val="visible"/>
                                      </p:to>
                                    </p:set>
                                    <p:animEffect transition="in" filter="fade">
                                      <p:cBhvr>
                                        <p:cTn id="84" dur="1000"/>
                                        <p:tgtEl>
                                          <p:spTgt spid="56"/>
                                        </p:tgtEl>
                                      </p:cBhvr>
                                    </p:animEffect>
                                    <p:anim calcmode="lin" valueType="num">
                                      <p:cBhvr>
                                        <p:cTn id="85" dur="1000" fill="hold"/>
                                        <p:tgtEl>
                                          <p:spTgt spid="56"/>
                                        </p:tgtEl>
                                        <p:attrNameLst>
                                          <p:attrName>ppt_x</p:attrName>
                                        </p:attrNameLst>
                                      </p:cBhvr>
                                      <p:tavLst>
                                        <p:tav tm="0">
                                          <p:val>
                                            <p:strVal val="#ppt_x"/>
                                          </p:val>
                                        </p:tav>
                                        <p:tav tm="100000">
                                          <p:val>
                                            <p:strVal val="#ppt_x"/>
                                          </p:val>
                                        </p:tav>
                                      </p:tavLst>
                                    </p:anim>
                                    <p:anim calcmode="lin" valueType="num">
                                      <p:cBhvr>
                                        <p:cTn id="86" dur="1000" fill="hold"/>
                                        <p:tgtEl>
                                          <p:spTgt spid="56"/>
                                        </p:tgtEl>
                                        <p:attrNameLst>
                                          <p:attrName>ppt_y</p:attrName>
                                        </p:attrNameLst>
                                      </p:cBhvr>
                                      <p:tavLst>
                                        <p:tav tm="0">
                                          <p:val>
                                            <p:strVal val="#ppt_y-.1"/>
                                          </p:val>
                                        </p:tav>
                                        <p:tav tm="100000">
                                          <p:val>
                                            <p:strVal val="#ppt_y"/>
                                          </p:val>
                                        </p:tav>
                                      </p:tavLst>
                                    </p:anim>
                                  </p:childTnLst>
                                </p:cTn>
                              </p:par>
                            </p:childTnLst>
                          </p:cTn>
                        </p:par>
                        <p:par>
                          <p:cTn id="87" fill="hold">
                            <p:stCondLst>
                              <p:cond delay="6000"/>
                            </p:stCondLst>
                            <p:childTnLst>
                              <p:par>
                                <p:cTn id="88" presetID="22" presetClass="entr" presetSubtype="8" fill="hold" nodeType="afterEffect">
                                  <p:stCondLst>
                                    <p:cond delay="0"/>
                                  </p:stCondLst>
                                  <p:childTnLst>
                                    <p:set>
                                      <p:cBhvr>
                                        <p:cTn id="89" dur="1" fill="hold">
                                          <p:stCondLst>
                                            <p:cond delay="0"/>
                                          </p:stCondLst>
                                        </p:cTn>
                                        <p:tgtEl>
                                          <p:spTgt spid="57"/>
                                        </p:tgtEl>
                                        <p:attrNameLst>
                                          <p:attrName>style.visibility</p:attrName>
                                        </p:attrNameLst>
                                      </p:cBhvr>
                                      <p:to>
                                        <p:strVal val="visible"/>
                                      </p:to>
                                    </p:set>
                                    <p:animEffect transition="in" filter="wipe(left)">
                                      <p:cBhvr>
                                        <p:cTn id="90" dur="500"/>
                                        <p:tgtEl>
                                          <p:spTgt spid="57"/>
                                        </p:tgtEl>
                                      </p:cBhvr>
                                    </p:animEffect>
                                  </p:childTnLst>
                                </p:cTn>
                              </p:par>
                            </p:childTnLst>
                          </p:cTn>
                        </p:par>
                        <p:par>
                          <p:cTn id="91" fill="hold">
                            <p:stCondLst>
                              <p:cond delay="6500"/>
                            </p:stCondLst>
                            <p:childTnLst>
                              <p:par>
                                <p:cTn id="92" presetID="22" presetClass="entr" presetSubtype="8" fill="hold" grpId="0" nodeType="afterEffect">
                                  <p:stCondLst>
                                    <p:cond delay="0"/>
                                  </p:stCondLst>
                                  <p:childTnLst>
                                    <p:set>
                                      <p:cBhvr>
                                        <p:cTn id="93" dur="1" fill="hold">
                                          <p:stCondLst>
                                            <p:cond delay="0"/>
                                          </p:stCondLst>
                                        </p:cTn>
                                        <p:tgtEl>
                                          <p:spTgt spid="58"/>
                                        </p:tgtEl>
                                        <p:attrNameLst>
                                          <p:attrName>style.visibility</p:attrName>
                                        </p:attrNameLst>
                                      </p:cBhvr>
                                      <p:to>
                                        <p:strVal val="visible"/>
                                      </p:to>
                                    </p:set>
                                    <p:animEffect transition="in" filter="wipe(left)">
                                      <p:cBhvr>
                                        <p:cTn id="94" dur="500"/>
                                        <p:tgtEl>
                                          <p:spTgt spid="58"/>
                                        </p:tgtEl>
                                      </p:cBhvr>
                                    </p:animEffect>
                                  </p:childTnLst>
                                </p:cTn>
                              </p:par>
                              <p:par>
                                <p:cTn id="95" presetID="22" presetClass="entr" presetSubtype="8" fill="hold" grpId="0" nodeType="withEffect">
                                  <p:stCondLst>
                                    <p:cond delay="0"/>
                                  </p:stCondLst>
                                  <p:childTnLst>
                                    <p:set>
                                      <p:cBhvr>
                                        <p:cTn id="96" dur="1" fill="hold">
                                          <p:stCondLst>
                                            <p:cond delay="0"/>
                                          </p:stCondLst>
                                        </p:cTn>
                                        <p:tgtEl>
                                          <p:spTgt spid="59"/>
                                        </p:tgtEl>
                                        <p:attrNameLst>
                                          <p:attrName>style.visibility</p:attrName>
                                        </p:attrNameLst>
                                      </p:cBhvr>
                                      <p:to>
                                        <p:strVal val="visible"/>
                                      </p:to>
                                    </p:set>
                                    <p:animEffect transition="in" filter="wipe(left)">
                                      <p:cBhvr>
                                        <p:cTn id="97" dur="500"/>
                                        <p:tgtEl>
                                          <p:spTgt spid="59"/>
                                        </p:tgtEl>
                                      </p:cBhvr>
                                    </p:animEffect>
                                  </p:childTnLst>
                                </p:cTn>
                              </p:par>
                            </p:childTnLst>
                          </p:cTn>
                        </p:par>
                        <p:par>
                          <p:cTn id="98" fill="hold">
                            <p:stCondLst>
                              <p:cond delay="7000"/>
                            </p:stCondLst>
                            <p:childTnLst>
                              <p:par>
                                <p:cTn id="99" presetID="47" presetClass="entr" presetSubtype="0" fill="hold" grpId="0" nodeType="afterEffect">
                                  <p:stCondLst>
                                    <p:cond delay="0"/>
                                  </p:stCondLst>
                                  <p:childTnLst>
                                    <p:set>
                                      <p:cBhvr>
                                        <p:cTn id="100" dur="1" fill="hold">
                                          <p:stCondLst>
                                            <p:cond delay="0"/>
                                          </p:stCondLst>
                                        </p:cTn>
                                        <p:tgtEl>
                                          <p:spTgt spid="60"/>
                                        </p:tgtEl>
                                        <p:attrNameLst>
                                          <p:attrName>style.visibility</p:attrName>
                                        </p:attrNameLst>
                                      </p:cBhvr>
                                      <p:to>
                                        <p:strVal val="visible"/>
                                      </p:to>
                                    </p:set>
                                    <p:animEffect transition="in" filter="fade">
                                      <p:cBhvr>
                                        <p:cTn id="101" dur="1000"/>
                                        <p:tgtEl>
                                          <p:spTgt spid="60"/>
                                        </p:tgtEl>
                                      </p:cBhvr>
                                    </p:animEffect>
                                    <p:anim calcmode="lin" valueType="num">
                                      <p:cBhvr>
                                        <p:cTn id="102" dur="1000" fill="hold"/>
                                        <p:tgtEl>
                                          <p:spTgt spid="60"/>
                                        </p:tgtEl>
                                        <p:attrNameLst>
                                          <p:attrName>ppt_x</p:attrName>
                                        </p:attrNameLst>
                                      </p:cBhvr>
                                      <p:tavLst>
                                        <p:tav tm="0">
                                          <p:val>
                                            <p:strVal val="#ppt_x"/>
                                          </p:val>
                                        </p:tav>
                                        <p:tav tm="100000">
                                          <p:val>
                                            <p:strVal val="#ppt_x"/>
                                          </p:val>
                                        </p:tav>
                                      </p:tavLst>
                                    </p:anim>
                                    <p:anim calcmode="lin" valueType="num">
                                      <p:cBhvr>
                                        <p:cTn id="103" dur="1000" fill="hold"/>
                                        <p:tgtEl>
                                          <p:spTgt spid="60"/>
                                        </p:tgtEl>
                                        <p:attrNameLst>
                                          <p:attrName>ppt_y</p:attrName>
                                        </p:attrNameLst>
                                      </p:cBhvr>
                                      <p:tavLst>
                                        <p:tav tm="0">
                                          <p:val>
                                            <p:strVal val="#ppt_y-.1"/>
                                          </p:val>
                                        </p:tav>
                                        <p:tav tm="100000">
                                          <p:val>
                                            <p:strVal val="#ppt_y"/>
                                          </p:val>
                                        </p:tav>
                                      </p:tavLst>
                                    </p:anim>
                                  </p:childTnLst>
                                </p:cTn>
                              </p:par>
                            </p:childTnLst>
                          </p:cTn>
                        </p:par>
                        <p:par>
                          <p:cTn id="104" fill="hold">
                            <p:stCondLst>
                              <p:cond delay="8000"/>
                            </p:stCondLst>
                            <p:childTnLst>
                              <p:par>
                                <p:cTn id="105" presetID="22" presetClass="entr" presetSubtype="8" fill="hold" nodeType="afterEffect">
                                  <p:stCondLst>
                                    <p:cond delay="0"/>
                                  </p:stCondLst>
                                  <p:childTnLst>
                                    <p:set>
                                      <p:cBhvr>
                                        <p:cTn id="106" dur="1" fill="hold">
                                          <p:stCondLst>
                                            <p:cond delay="0"/>
                                          </p:stCondLst>
                                        </p:cTn>
                                        <p:tgtEl>
                                          <p:spTgt spid="61"/>
                                        </p:tgtEl>
                                        <p:attrNameLst>
                                          <p:attrName>style.visibility</p:attrName>
                                        </p:attrNameLst>
                                      </p:cBhvr>
                                      <p:to>
                                        <p:strVal val="visible"/>
                                      </p:to>
                                    </p:set>
                                    <p:animEffect transition="in" filter="wipe(left)">
                                      <p:cBhvr>
                                        <p:cTn id="107" dur="500"/>
                                        <p:tgtEl>
                                          <p:spTgt spid="61"/>
                                        </p:tgtEl>
                                      </p:cBhvr>
                                    </p:animEffect>
                                  </p:childTnLst>
                                </p:cTn>
                              </p:par>
                            </p:childTnLst>
                          </p:cTn>
                        </p:par>
                        <p:par>
                          <p:cTn id="108" fill="hold">
                            <p:stCondLst>
                              <p:cond delay="8500"/>
                            </p:stCondLst>
                            <p:childTnLst>
                              <p:par>
                                <p:cTn id="109" presetID="22" presetClass="entr" presetSubtype="8" fill="hold" grpId="0" nodeType="afterEffect">
                                  <p:stCondLst>
                                    <p:cond delay="0"/>
                                  </p:stCondLst>
                                  <p:childTnLst>
                                    <p:set>
                                      <p:cBhvr>
                                        <p:cTn id="110" dur="1" fill="hold">
                                          <p:stCondLst>
                                            <p:cond delay="0"/>
                                          </p:stCondLst>
                                        </p:cTn>
                                        <p:tgtEl>
                                          <p:spTgt spid="62"/>
                                        </p:tgtEl>
                                        <p:attrNameLst>
                                          <p:attrName>style.visibility</p:attrName>
                                        </p:attrNameLst>
                                      </p:cBhvr>
                                      <p:to>
                                        <p:strVal val="visible"/>
                                      </p:to>
                                    </p:set>
                                    <p:animEffect transition="in" filter="wipe(left)">
                                      <p:cBhvr>
                                        <p:cTn id="111" dur="500"/>
                                        <p:tgtEl>
                                          <p:spTgt spid="62"/>
                                        </p:tgtEl>
                                      </p:cBhvr>
                                    </p:animEffect>
                                  </p:childTnLst>
                                </p:cTn>
                              </p:par>
                              <p:par>
                                <p:cTn id="112" presetID="22" presetClass="entr" presetSubtype="8" fill="hold" grpId="0" nodeType="withEffect">
                                  <p:stCondLst>
                                    <p:cond delay="0"/>
                                  </p:stCondLst>
                                  <p:childTnLst>
                                    <p:set>
                                      <p:cBhvr>
                                        <p:cTn id="113" dur="1" fill="hold">
                                          <p:stCondLst>
                                            <p:cond delay="0"/>
                                          </p:stCondLst>
                                        </p:cTn>
                                        <p:tgtEl>
                                          <p:spTgt spid="63"/>
                                        </p:tgtEl>
                                        <p:attrNameLst>
                                          <p:attrName>style.visibility</p:attrName>
                                        </p:attrNameLst>
                                      </p:cBhvr>
                                      <p:to>
                                        <p:strVal val="visible"/>
                                      </p:to>
                                    </p:set>
                                    <p:animEffect transition="in" filter="wipe(left)">
                                      <p:cBhvr>
                                        <p:cTn id="114" dur="500"/>
                                        <p:tgtEl>
                                          <p:spTgt spid="63"/>
                                        </p:tgtEl>
                                      </p:cBhvr>
                                    </p:animEffect>
                                  </p:childTnLst>
                                </p:cTn>
                              </p:par>
                            </p:childTnLst>
                          </p:cTn>
                        </p:par>
                        <p:par>
                          <p:cTn id="115" fill="hold">
                            <p:stCondLst>
                              <p:cond delay="9000"/>
                            </p:stCondLst>
                            <p:childTnLst>
                              <p:par>
                                <p:cTn id="116" presetID="47" presetClass="entr" presetSubtype="0" fill="hold" grpId="0" nodeType="afterEffect">
                                  <p:stCondLst>
                                    <p:cond delay="0"/>
                                  </p:stCondLst>
                                  <p:childTnLst>
                                    <p:set>
                                      <p:cBhvr>
                                        <p:cTn id="117" dur="1" fill="hold">
                                          <p:stCondLst>
                                            <p:cond delay="0"/>
                                          </p:stCondLst>
                                        </p:cTn>
                                        <p:tgtEl>
                                          <p:spTgt spid="64"/>
                                        </p:tgtEl>
                                        <p:attrNameLst>
                                          <p:attrName>style.visibility</p:attrName>
                                        </p:attrNameLst>
                                      </p:cBhvr>
                                      <p:to>
                                        <p:strVal val="visible"/>
                                      </p:to>
                                    </p:set>
                                    <p:animEffect transition="in" filter="fade">
                                      <p:cBhvr>
                                        <p:cTn id="118" dur="1000"/>
                                        <p:tgtEl>
                                          <p:spTgt spid="64"/>
                                        </p:tgtEl>
                                      </p:cBhvr>
                                    </p:animEffect>
                                    <p:anim calcmode="lin" valueType="num">
                                      <p:cBhvr>
                                        <p:cTn id="119" dur="1000" fill="hold"/>
                                        <p:tgtEl>
                                          <p:spTgt spid="64"/>
                                        </p:tgtEl>
                                        <p:attrNameLst>
                                          <p:attrName>ppt_x</p:attrName>
                                        </p:attrNameLst>
                                      </p:cBhvr>
                                      <p:tavLst>
                                        <p:tav tm="0">
                                          <p:val>
                                            <p:strVal val="#ppt_x"/>
                                          </p:val>
                                        </p:tav>
                                        <p:tav tm="100000">
                                          <p:val>
                                            <p:strVal val="#ppt_x"/>
                                          </p:val>
                                        </p:tav>
                                      </p:tavLst>
                                    </p:anim>
                                    <p:anim calcmode="lin" valueType="num">
                                      <p:cBhvr>
                                        <p:cTn id="120" dur="1000" fill="hold"/>
                                        <p:tgtEl>
                                          <p:spTgt spid="64"/>
                                        </p:tgtEl>
                                        <p:attrNameLst>
                                          <p:attrName>ppt_y</p:attrName>
                                        </p:attrNameLst>
                                      </p:cBhvr>
                                      <p:tavLst>
                                        <p:tav tm="0">
                                          <p:val>
                                            <p:strVal val="#ppt_y-.1"/>
                                          </p:val>
                                        </p:tav>
                                        <p:tav tm="100000">
                                          <p:val>
                                            <p:strVal val="#ppt_y"/>
                                          </p:val>
                                        </p:tav>
                                      </p:tavLst>
                                    </p:anim>
                                  </p:childTnLst>
                                </p:cTn>
                              </p:par>
                            </p:childTnLst>
                          </p:cTn>
                        </p:par>
                        <p:par>
                          <p:cTn id="121" fill="hold">
                            <p:stCondLst>
                              <p:cond delay="10000"/>
                            </p:stCondLst>
                            <p:childTnLst>
                              <p:par>
                                <p:cTn id="122" presetID="22" presetClass="entr" presetSubtype="8" fill="hold" nodeType="afterEffect">
                                  <p:stCondLst>
                                    <p:cond delay="0"/>
                                  </p:stCondLst>
                                  <p:childTnLst>
                                    <p:set>
                                      <p:cBhvr>
                                        <p:cTn id="123" dur="1" fill="hold">
                                          <p:stCondLst>
                                            <p:cond delay="0"/>
                                          </p:stCondLst>
                                        </p:cTn>
                                        <p:tgtEl>
                                          <p:spTgt spid="65"/>
                                        </p:tgtEl>
                                        <p:attrNameLst>
                                          <p:attrName>style.visibility</p:attrName>
                                        </p:attrNameLst>
                                      </p:cBhvr>
                                      <p:to>
                                        <p:strVal val="visible"/>
                                      </p:to>
                                    </p:set>
                                    <p:animEffect transition="in" filter="wipe(left)">
                                      <p:cBhvr>
                                        <p:cTn id="124" dur="500"/>
                                        <p:tgtEl>
                                          <p:spTgt spid="65"/>
                                        </p:tgtEl>
                                      </p:cBhvr>
                                    </p:animEffect>
                                  </p:childTnLst>
                                </p:cTn>
                              </p:par>
                            </p:childTnLst>
                          </p:cTn>
                        </p:par>
                        <p:par>
                          <p:cTn id="125" fill="hold">
                            <p:stCondLst>
                              <p:cond delay="10500"/>
                            </p:stCondLst>
                            <p:childTnLst>
                              <p:par>
                                <p:cTn id="126" presetID="22" presetClass="entr" presetSubtype="8" fill="hold" grpId="0" nodeType="afterEffect">
                                  <p:stCondLst>
                                    <p:cond delay="0"/>
                                  </p:stCondLst>
                                  <p:childTnLst>
                                    <p:set>
                                      <p:cBhvr>
                                        <p:cTn id="127" dur="1" fill="hold">
                                          <p:stCondLst>
                                            <p:cond delay="0"/>
                                          </p:stCondLst>
                                        </p:cTn>
                                        <p:tgtEl>
                                          <p:spTgt spid="66"/>
                                        </p:tgtEl>
                                        <p:attrNameLst>
                                          <p:attrName>style.visibility</p:attrName>
                                        </p:attrNameLst>
                                      </p:cBhvr>
                                      <p:to>
                                        <p:strVal val="visible"/>
                                      </p:to>
                                    </p:set>
                                    <p:animEffect transition="in" filter="wipe(left)">
                                      <p:cBhvr>
                                        <p:cTn id="128" dur="500"/>
                                        <p:tgtEl>
                                          <p:spTgt spid="66"/>
                                        </p:tgtEl>
                                      </p:cBhvr>
                                    </p:animEffect>
                                  </p:childTnLst>
                                </p:cTn>
                              </p:par>
                              <p:par>
                                <p:cTn id="129" presetID="22" presetClass="entr" presetSubtype="8" fill="hold" grpId="0" nodeType="withEffect">
                                  <p:stCondLst>
                                    <p:cond delay="0"/>
                                  </p:stCondLst>
                                  <p:childTnLst>
                                    <p:set>
                                      <p:cBhvr>
                                        <p:cTn id="130" dur="1" fill="hold">
                                          <p:stCondLst>
                                            <p:cond delay="0"/>
                                          </p:stCondLst>
                                        </p:cTn>
                                        <p:tgtEl>
                                          <p:spTgt spid="67"/>
                                        </p:tgtEl>
                                        <p:attrNameLst>
                                          <p:attrName>style.visibility</p:attrName>
                                        </p:attrNameLst>
                                      </p:cBhvr>
                                      <p:to>
                                        <p:strVal val="visible"/>
                                      </p:to>
                                    </p:set>
                                    <p:animEffect transition="in" filter="wipe(left)">
                                      <p:cBhvr>
                                        <p:cTn id="131" dur="500"/>
                                        <p:tgtEl>
                                          <p:spTgt spid="67"/>
                                        </p:tgtEl>
                                      </p:cBhvr>
                                    </p:animEffect>
                                  </p:childTnLst>
                                </p:cTn>
                              </p:par>
                              <p:par>
                                <p:cTn id="132" presetID="12" presetClass="entr" presetSubtype="8" fill="hold" grpId="0" nodeType="withEffect">
                                  <p:stCondLst>
                                    <p:cond delay="0"/>
                                  </p:stCondLst>
                                  <p:childTnLst>
                                    <p:set>
                                      <p:cBhvr>
                                        <p:cTn id="133" dur="1" fill="hold">
                                          <p:stCondLst>
                                            <p:cond delay="0"/>
                                          </p:stCondLst>
                                        </p:cTn>
                                        <p:tgtEl>
                                          <p:spTgt spid="69"/>
                                        </p:tgtEl>
                                        <p:attrNameLst>
                                          <p:attrName>style.visibility</p:attrName>
                                        </p:attrNameLst>
                                      </p:cBhvr>
                                      <p:to>
                                        <p:strVal val="visible"/>
                                      </p:to>
                                    </p:set>
                                    <p:anim calcmode="lin" valueType="num">
                                      <p:cBhvr additive="base">
                                        <p:cTn id="134" dur="500"/>
                                        <p:tgtEl>
                                          <p:spTgt spid="69"/>
                                        </p:tgtEl>
                                        <p:attrNameLst>
                                          <p:attrName>ppt_x</p:attrName>
                                        </p:attrNameLst>
                                      </p:cBhvr>
                                      <p:tavLst>
                                        <p:tav tm="0">
                                          <p:val>
                                            <p:strVal val="#ppt_x-#ppt_w*1.125000"/>
                                          </p:val>
                                        </p:tav>
                                        <p:tav tm="100000">
                                          <p:val>
                                            <p:strVal val="#ppt_x"/>
                                          </p:val>
                                        </p:tav>
                                      </p:tavLst>
                                    </p:anim>
                                    <p:animEffect transition="in" filter="wipe(right)">
                                      <p:cBhvr>
                                        <p:cTn id="135" dur="500"/>
                                        <p:tgtEl>
                                          <p:spTgt spid="69"/>
                                        </p:tgtEl>
                                      </p:cBhvr>
                                    </p:animEffect>
                                  </p:childTnLst>
                                </p:cTn>
                              </p:par>
                              <p:par>
                                <p:cTn id="136" presetID="12" presetClass="entr" presetSubtype="8" fill="hold" grpId="0" nodeType="withEffect">
                                  <p:stCondLst>
                                    <p:cond delay="0"/>
                                  </p:stCondLst>
                                  <p:childTnLst>
                                    <p:set>
                                      <p:cBhvr>
                                        <p:cTn id="137" dur="1" fill="hold">
                                          <p:stCondLst>
                                            <p:cond delay="0"/>
                                          </p:stCondLst>
                                        </p:cTn>
                                        <p:tgtEl>
                                          <p:spTgt spid="68"/>
                                        </p:tgtEl>
                                        <p:attrNameLst>
                                          <p:attrName>style.visibility</p:attrName>
                                        </p:attrNameLst>
                                      </p:cBhvr>
                                      <p:to>
                                        <p:strVal val="visible"/>
                                      </p:to>
                                    </p:set>
                                    <p:anim calcmode="lin" valueType="num">
                                      <p:cBhvr additive="base">
                                        <p:cTn id="138" dur="500"/>
                                        <p:tgtEl>
                                          <p:spTgt spid="68"/>
                                        </p:tgtEl>
                                        <p:attrNameLst>
                                          <p:attrName>ppt_x</p:attrName>
                                        </p:attrNameLst>
                                      </p:cBhvr>
                                      <p:tavLst>
                                        <p:tav tm="0">
                                          <p:val>
                                            <p:strVal val="#ppt_x-#ppt_w*1.125000"/>
                                          </p:val>
                                        </p:tav>
                                        <p:tav tm="100000">
                                          <p:val>
                                            <p:strVal val="#ppt_x"/>
                                          </p:val>
                                        </p:tav>
                                      </p:tavLst>
                                    </p:anim>
                                    <p:animEffect transition="in" filter="wipe(right)">
                                      <p:cBhvr>
                                        <p:cTn id="139" dur="500"/>
                                        <p:tgtEl>
                                          <p:spTgt spid="68"/>
                                        </p:tgtEl>
                                      </p:cBhvr>
                                    </p:animEffect>
                                  </p:childTnLst>
                                </p:cTn>
                              </p:par>
                            </p:childTnLst>
                          </p:cTn>
                        </p:par>
                        <p:par>
                          <p:cTn id="140" fill="hold">
                            <p:stCondLst>
                              <p:cond delay="11000"/>
                            </p:stCondLst>
                            <p:childTnLst>
                              <p:par>
                                <p:cTn id="141" presetID="10" presetClass="entr" presetSubtype="0" fill="hold" grpId="0" nodeType="afterEffect">
                                  <p:stCondLst>
                                    <p:cond delay="0"/>
                                  </p:stCondLst>
                                  <p:childTnLst>
                                    <p:set>
                                      <p:cBhvr>
                                        <p:cTn id="142" dur="1" fill="hold">
                                          <p:stCondLst>
                                            <p:cond delay="0"/>
                                          </p:stCondLst>
                                        </p:cTn>
                                        <p:tgtEl>
                                          <p:spTgt spid="71"/>
                                        </p:tgtEl>
                                        <p:attrNameLst>
                                          <p:attrName>style.visibility</p:attrName>
                                        </p:attrNameLst>
                                      </p:cBhvr>
                                      <p:to>
                                        <p:strVal val="visible"/>
                                      </p:to>
                                    </p:set>
                                    <p:animEffect transition="in" filter="fade">
                                      <p:cBhvr>
                                        <p:cTn id="143" dur="2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21" grpId="0" animBg="1"/>
      <p:bldP spid="48" grpId="0"/>
      <p:bldP spid="49" grpId="0"/>
      <p:bldP spid="50" grpId="0"/>
      <p:bldP spid="51" grpId="0"/>
      <p:bldP spid="52" grpId="0" animBg="1"/>
      <p:bldP spid="54" grpId="0"/>
      <p:bldP spid="55" grpId="0"/>
      <p:bldP spid="56" grpId="0" animBg="1"/>
      <p:bldP spid="58" grpId="0"/>
      <p:bldP spid="59" grpId="0"/>
      <p:bldP spid="60" grpId="0" animBg="1"/>
      <p:bldP spid="62" grpId="0"/>
      <p:bldP spid="63" grpId="0"/>
      <p:bldP spid="64" grpId="0" animBg="1"/>
      <p:bldP spid="66" grpId="0"/>
      <p:bldP spid="67" grpId="0"/>
      <p:bldP spid="68" grpId="0"/>
      <p:bldP spid="69" grpId="0"/>
      <p:bldP spid="7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相关建议</a:t>
            </a:r>
            <a:endParaRPr lang="zh-CN" altLang="en-US" dirty="0">
              <a:solidFill>
                <a:schemeClr val="bg1"/>
              </a:solidFill>
              <a:latin typeface="微软雅黑" pitchFamily="34" charset="-122"/>
              <a:ea typeface="微软雅黑" pitchFamily="34" charset="-122"/>
            </a:endParaRPr>
          </a:p>
        </p:txBody>
      </p:sp>
      <p:sp>
        <p:nvSpPr>
          <p:cNvPr id="74" name="Freeform 206"/>
          <p:cNvSpPr>
            <a:spLocks noChangeAspect="1" noEditPoints="1"/>
          </p:cNvSpPr>
          <p:nvPr/>
        </p:nvSpPr>
        <p:spPr bwMode="auto">
          <a:xfrm>
            <a:off x="408014" y="149854"/>
            <a:ext cx="289914" cy="350446"/>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8" name="Freeform 7"/>
          <p:cNvSpPr/>
          <p:nvPr/>
        </p:nvSpPr>
        <p:spPr>
          <a:xfrm>
            <a:off x="2191172" y="2117010"/>
            <a:ext cx="2708066" cy="2708008"/>
          </a:xfrm>
          <a:custGeom>
            <a:avLst/>
            <a:gdLst>
              <a:gd name="connsiteX0" fmla="*/ 0 w 2708066"/>
              <a:gd name="connsiteY0" fmla="*/ 1354004 h 2708008"/>
              <a:gd name="connsiteX1" fmla="*/ 1354033 w 2708066"/>
              <a:gd name="connsiteY1" fmla="*/ 0 h 2708008"/>
              <a:gd name="connsiteX2" fmla="*/ 2708066 w 2708066"/>
              <a:gd name="connsiteY2" fmla="*/ 1354004 h 2708008"/>
              <a:gd name="connsiteX3" fmla="*/ 1354033 w 2708066"/>
              <a:gd name="connsiteY3" fmla="*/ 2708008 h 2708008"/>
              <a:gd name="connsiteX4" fmla="*/ 0 w 2708066"/>
              <a:gd name="connsiteY4" fmla="*/ 1354004 h 2708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8066" h="2708008">
                <a:moveTo>
                  <a:pt x="0" y="1354004"/>
                </a:moveTo>
                <a:cubicBezTo>
                  <a:pt x="0" y="606208"/>
                  <a:pt x="606221" y="0"/>
                  <a:pt x="1354033" y="0"/>
                </a:cubicBezTo>
                <a:cubicBezTo>
                  <a:pt x="2101845" y="0"/>
                  <a:pt x="2708066" y="606208"/>
                  <a:pt x="2708066" y="1354004"/>
                </a:cubicBezTo>
                <a:cubicBezTo>
                  <a:pt x="2708066" y="2101800"/>
                  <a:pt x="2101845" y="2708008"/>
                  <a:pt x="1354033" y="2708008"/>
                </a:cubicBezTo>
                <a:cubicBezTo>
                  <a:pt x="606221" y="2708008"/>
                  <a:pt x="0" y="2101800"/>
                  <a:pt x="0" y="1354004"/>
                </a:cubicBezTo>
                <a:close/>
              </a:path>
            </a:pathLst>
          </a:custGeom>
          <a:solidFill>
            <a:schemeClr val="accent5">
              <a:lumMod val="75000"/>
            </a:schemeClr>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594707" tIns="594699" rIns="594707" bIns="594699" numCol="1" spcCol="1270" anchor="ctr" anchorCtr="0">
            <a:noAutofit/>
          </a:bodyPr>
          <a:lstStyle/>
          <a:p>
            <a:pPr lvl="0" algn="ctr" defTabSz="2311400">
              <a:lnSpc>
                <a:spcPct val="90000"/>
              </a:lnSpc>
              <a:spcBef>
                <a:spcPct val="0"/>
              </a:spcBef>
              <a:spcAft>
                <a:spcPct val="35000"/>
              </a:spcAft>
            </a:pPr>
            <a:endParaRPr lang="id-ID" sz="5200" kern="1200">
              <a:solidFill>
                <a:schemeClr val="bg1"/>
              </a:solidFill>
            </a:endParaRPr>
          </a:p>
        </p:txBody>
      </p:sp>
      <p:sp>
        <p:nvSpPr>
          <p:cNvPr id="9" name="Oval 8"/>
          <p:cNvSpPr/>
          <p:nvPr/>
        </p:nvSpPr>
        <p:spPr>
          <a:xfrm>
            <a:off x="3736337" y="1993632"/>
            <a:ext cx="301176" cy="301171"/>
          </a:xfrm>
          <a:prstGeom prst="ellipse">
            <a:avLst/>
          </a:prstGeom>
          <a:solidFill>
            <a:schemeClr val="accent5">
              <a:lumMod val="50000"/>
            </a:schemeClr>
          </a:solidFill>
          <a:ln w="25400">
            <a:solidFill>
              <a:schemeClr val="bg1">
                <a:lumMod val="95000"/>
              </a:schemeClr>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0" name="Oval 9"/>
          <p:cNvSpPr/>
          <p:nvPr/>
        </p:nvSpPr>
        <p:spPr>
          <a:xfrm>
            <a:off x="3023184" y="4623816"/>
            <a:ext cx="218075" cy="218285"/>
          </a:xfrm>
          <a:prstGeom prst="ellipse">
            <a:avLst/>
          </a:prstGeom>
          <a:solidFill>
            <a:schemeClr val="accent5">
              <a:lumMod val="50000"/>
            </a:schemeClr>
          </a:solidFill>
          <a:ln w="25400">
            <a:solidFill>
              <a:schemeClr val="bg1">
                <a:lumMod val="95000"/>
              </a:schemeClr>
            </a:solidFill>
          </a:ln>
        </p:spPr>
        <p:style>
          <a:lnRef idx="2">
            <a:schemeClr val="lt1">
              <a:hueOff val="0"/>
              <a:satOff val="0"/>
              <a:lumOff val="0"/>
              <a:alphaOff val="0"/>
            </a:schemeClr>
          </a:lnRef>
          <a:fillRef idx="1">
            <a:schemeClr val="accent3">
              <a:hueOff val="56240"/>
              <a:satOff val="2879"/>
              <a:lumOff val="1209"/>
              <a:alphaOff val="0"/>
            </a:schemeClr>
          </a:fillRef>
          <a:effectRef idx="0">
            <a:schemeClr val="accent3">
              <a:hueOff val="56240"/>
              <a:satOff val="2879"/>
              <a:lumOff val="1209"/>
              <a:alphaOff val="0"/>
            </a:schemeClr>
          </a:effectRef>
          <a:fontRef idx="minor">
            <a:schemeClr val="lt1"/>
          </a:fontRef>
        </p:style>
      </p:sp>
      <p:sp>
        <p:nvSpPr>
          <p:cNvPr id="11" name="Oval 10"/>
          <p:cNvSpPr/>
          <p:nvPr/>
        </p:nvSpPr>
        <p:spPr>
          <a:xfrm>
            <a:off x="5073498" y="3216031"/>
            <a:ext cx="218075" cy="218285"/>
          </a:xfrm>
          <a:prstGeom prst="ellipse">
            <a:avLst/>
          </a:prstGeom>
          <a:solidFill>
            <a:schemeClr val="accent5">
              <a:lumMod val="75000"/>
            </a:schemeClr>
          </a:solidFill>
          <a:ln>
            <a:noFill/>
          </a:ln>
        </p:spPr>
        <p:style>
          <a:lnRef idx="2">
            <a:schemeClr val="lt1">
              <a:hueOff val="0"/>
              <a:satOff val="0"/>
              <a:lumOff val="0"/>
              <a:alphaOff val="0"/>
            </a:schemeClr>
          </a:lnRef>
          <a:fillRef idx="1">
            <a:schemeClr val="accent3">
              <a:hueOff val="112479"/>
              <a:satOff val="5757"/>
              <a:lumOff val="2418"/>
              <a:alphaOff val="0"/>
            </a:schemeClr>
          </a:fillRef>
          <a:effectRef idx="0">
            <a:schemeClr val="accent3">
              <a:hueOff val="112479"/>
              <a:satOff val="5757"/>
              <a:lumOff val="2418"/>
              <a:alphaOff val="0"/>
            </a:schemeClr>
          </a:effectRef>
          <a:fontRef idx="minor">
            <a:schemeClr val="lt1"/>
          </a:fontRef>
        </p:style>
      </p:sp>
      <p:sp>
        <p:nvSpPr>
          <p:cNvPr id="12" name="Oval 11"/>
          <p:cNvSpPr/>
          <p:nvPr/>
        </p:nvSpPr>
        <p:spPr>
          <a:xfrm>
            <a:off x="4029958" y="4856021"/>
            <a:ext cx="301176" cy="301171"/>
          </a:xfrm>
          <a:prstGeom prst="ellipse">
            <a:avLst/>
          </a:prstGeom>
          <a:solidFill>
            <a:schemeClr val="accent5">
              <a:lumMod val="75000"/>
            </a:schemeClr>
          </a:solidFill>
          <a:ln>
            <a:noFill/>
          </a:ln>
        </p:spPr>
        <p:style>
          <a:lnRef idx="2">
            <a:schemeClr val="lt1">
              <a:hueOff val="0"/>
              <a:satOff val="0"/>
              <a:lumOff val="0"/>
              <a:alphaOff val="0"/>
            </a:schemeClr>
          </a:lnRef>
          <a:fillRef idx="1">
            <a:schemeClr val="accent3">
              <a:hueOff val="168719"/>
              <a:satOff val="8636"/>
              <a:lumOff val="3628"/>
              <a:alphaOff val="0"/>
            </a:schemeClr>
          </a:fillRef>
          <a:effectRef idx="0">
            <a:schemeClr val="accent3">
              <a:hueOff val="168719"/>
              <a:satOff val="8636"/>
              <a:lumOff val="3628"/>
              <a:alphaOff val="0"/>
            </a:schemeClr>
          </a:effectRef>
          <a:fontRef idx="minor">
            <a:schemeClr val="lt1"/>
          </a:fontRef>
        </p:style>
      </p:sp>
      <p:sp>
        <p:nvSpPr>
          <p:cNvPr id="13" name="Oval 12"/>
          <p:cNvSpPr/>
          <p:nvPr/>
        </p:nvSpPr>
        <p:spPr>
          <a:xfrm>
            <a:off x="2723356" y="2638207"/>
            <a:ext cx="218075" cy="218285"/>
          </a:xfrm>
          <a:prstGeom prst="ellipse">
            <a:avLst/>
          </a:prstGeom>
          <a:solidFill>
            <a:srgbClr val="93CDDD"/>
          </a:solidFill>
          <a:ln>
            <a:noFill/>
          </a:ln>
        </p:spPr>
        <p:style>
          <a:lnRef idx="2">
            <a:schemeClr val="lt1">
              <a:hueOff val="0"/>
              <a:satOff val="0"/>
              <a:lumOff val="0"/>
              <a:alphaOff val="0"/>
            </a:schemeClr>
          </a:lnRef>
          <a:fillRef idx="1">
            <a:schemeClr val="accent3">
              <a:hueOff val="224959"/>
              <a:satOff val="11515"/>
              <a:lumOff val="4837"/>
              <a:alphaOff val="0"/>
            </a:schemeClr>
          </a:fillRef>
          <a:effectRef idx="0">
            <a:schemeClr val="accent3">
              <a:hueOff val="224959"/>
              <a:satOff val="11515"/>
              <a:lumOff val="4837"/>
              <a:alphaOff val="0"/>
            </a:schemeClr>
          </a:effectRef>
          <a:fontRef idx="minor">
            <a:schemeClr val="lt1"/>
          </a:fontRef>
        </p:style>
      </p:sp>
      <p:sp>
        <p:nvSpPr>
          <p:cNvPr id="14" name="Oval 14"/>
          <p:cNvSpPr/>
          <p:nvPr/>
        </p:nvSpPr>
        <p:spPr>
          <a:xfrm>
            <a:off x="4433403" y="3671360"/>
            <a:ext cx="301176" cy="301171"/>
          </a:xfrm>
          <a:prstGeom prst="ellipse">
            <a:avLst/>
          </a:prstGeom>
          <a:solidFill>
            <a:schemeClr val="accent5">
              <a:lumMod val="50000"/>
            </a:schemeClr>
          </a:solidFill>
          <a:ln>
            <a:noFill/>
          </a:ln>
        </p:spPr>
        <p:style>
          <a:lnRef idx="2">
            <a:schemeClr val="lt1">
              <a:hueOff val="0"/>
              <a:satOff val="0"/>
              <a:lumOff val="0"/>
              <a:alphaOff val="0"/>
            </a:schemeClr>
          </a:lnRef>
          <a:fillRef idx="1">
            <a:schemeClr val="accent3">
              <a:hueOff val="393678"/>
              <a:satOff val="20151"/>
              <a:lumOff val="8464"/>
              <a:alphaOff val="0"/>
            </a:schemeClr>
          </a:fillRef>
          <a:effectRef idx="0">
            <a:schemeClr val="accent3">
              <a:hueOff val="393678"/>
              <a:satOff val="20151"/>
              <a:lumOff val="8464"/>
              <a:alphaOff val="0"/>
            </a:schemeClr>
          </a:effectRef>
          <a:fontRef idx="minor">
            <a:schemeClr val="lt1"/>
          </a:fontRef>
        </p:style>
      </p:sp>
      <p:sp>
        <p:nvSpPr>
          <p:cNvPr id="15" name="Oval 15"/>
          <p:cNvSpPr/>
          <p:nvPr/>
        </p:nvSpPr>
        <p:spPr>
          <a:xfrm>
            <a:off x="1606448" y="3908912"/>
            <a:ext cx="544433" cy="544448"/>
          </a:xfrm>
          <a:prstGeom prst="ellipse">
            <a:avLst/>
          </a:prstGeom>
          <a:solidFill>
            <a:schemeClr val="accent5">
              <a:lumMod val="75000"/>
            </a:schemeClr>
          </a:solidFill>
          <a:ln>
            <a:noFill/>
          </a:ln>
        </p:spPr>
        <p:style>
          <a:lnRef idx="2">
            <a:schemeClr val="lt1">
              <a:hueOff val="0"/>
              <a:satOff val="0"/>
              <a:lumOff val="0"/>
              <a:alphaOff val="0"/>
            </a:schemeClr>
          </a:lnRef>
          <a:fillRef idx="1">
            <a:schemeClr val="accent3">
              <a:hueOff val="449917"/>
              <a:satOff val="23029"/>
              <a:lumOff val="9673"/>
              <a:alphaOff val="0"/>
            </a:schemeClr>
          </a:fillRef>
          <a:effectRef idx="0">
            <a:schemeClr val="accent3">
              <a:hueOff val="449917"/>
              <a:satOff val="23029"/>
              <a:lumOff val="9673"/>
              <a:alphaOff val="0"/>
            </a:schemeClr>
          </a:effectRef>
          <a:fontRef idx="minor">
            <a:schemeClr val="lt1"/>
          </a:fontRef>
        </p:style>
      </p:sp>
      <p:sp>
        <p:nvSpPr>
          <p:cNvPr id="16" name="Freeform 16"/>
          <p:cNvSpPr/>
          <p:nvPr/>
        </p:nvSpPr>
        <p:spPr>
          <a:xfrm>
            <a:off x="4729435" y="1340768"/>
            <a:ext cx="1100954" cy="1100602"/>
          </a:xfrm>
          <a:custGeom>
            <a:avLst/>
            <a:gdLst>
              <a:gd name="connsiteX0" fmla="*/ 0 w 1100954"/>
              <a:gd name="connsiteY0" fmla="*/ 550301 h 1100602"/>
              <a:gd name="connsiteX1" fmla="*/ 550477 w 1100954"/>
              <a:gd name="connsiteY1" fmla="*/ 0 h 1100602"/>
              <a:gd name="connsiteX2" fmla="*/ 1100954 w 1100954"/>
              <a:gd name="connsiteY2" fmla="*/ 550301 h 1100602"/>
              <a:gd name="connsiteX3" fmla="*/ 550477 w 1100954"/>
              <a:gd name="connsiteY3" fmla="*/ 1100602 h 1100602"/>
              <a:gd name="connsiteX4" fmla="*/ 0 w 1100954"/>
              <a:gd name="connsiteY4" fmla="*/ 550301 h 1100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954" h="1100602">
                <a:moveTo>
                  <a:pt x="0" y="550301"/>
                </a:moveTo>
                <a:cubicBezTo>
                  <a:pt x="0" y="246378"/>
                  <a:pt x="246457" y="0"/>
                  <a:pt x="550477" y="0"/>
                </a:cubicBezTo>
                <a:cubicBezTo>
                  <a:pt x="854497" y="0"/>
                  <a:pt x="1100954" y="246378"/>
                  <a:pt x="1100954" y="550301"/>
                </a:cubicBezTo>
                <a:cubicBezTo>
                  <a:pt x="1100954" y="854224"/>
                  <a:pt x="854497" y="1100602"/>
                  <a:pt x="550477" y="1100602"/>
                </a:cubicBezTo>
                <a:cubicBezTo>
                  <a:pt x="246457" y="1100602"/>
                  <a:pt x="0" y="854224"/>
                  <a:pt x="0" y="550301"/>
                </a:cubicBezTo>
                <a:close/>
              </a:path>
            </a:pathLst>
          </a:custGeom>
          <a:solidFill>
            <a:schemeClr val="accent5">
              <a:lumMod val="75000"/>
            </a:schemeClr>
          </a:solidFill>
          <a:ln>
            <a:noFill/>
          </a:ln>
        </p:spPr>
        <p:style>
          <a:lnRef idx="2">
            <a:schemeClr val="lt1">
              <a:hueOff val="0"/>
              <a:satOff val="0"/>
              <a:lumOff val="0"/>
              <a:alphaOff val="0"/>
            </a:schemeClr>
          </a:lnRef>
          <a:fillRef idx="1">
            <a:schemeClr val="accent3">
              <a:hueOff val="506157"/>
              <a:satOff val="25908"/>
              <a:lumOff val="10883"/>
              <a:alphaOff val="0"/>
            </a:schemeClr>
          </a:fillRef>
          <a:effectRef idx="0">
            <a:schemeClr val="accent3">
              <a:hueOff val="506157"/>
              <a:satOff val="25908"/>
              <a:lumOff val="10883"/>
              <a:alphaOff val="0"/>
            </a:schemeClr>
          </a:effectRef>
          <a:fontRef idx="minor">
            <a:schemeClr val="lt1"/>
          </a:fontRef>
        </p:style>
        <p:txBody>
          <a:bodyPr spcFirstLastPara="0" vert="horz" wrap="square" lIns="241241" tIns="241189" rIns="241241" bIns="241189" numCol="1" spcCol="1270" anchor="ctr" anchorCtr="0">
            <a:noAutofit/>
          </a:bodyPr>
          <a:lstStyle/>
          <a:p>
            <a:pPr lvl="0" algn="ctr" defTabSz="933450">
              <a:lnSpc>
                <a:spcPct val="90000"/>
              </a:lnSpc>
              <a:spcBef>
                <a:spcPct val="0"/>
              </a:spcBef>
              <a:spcAft>
                <a:spcPct val="35000"/>
              </a:spcAft>
            </a:pPr>
            <a:endParaRPr lang="id-ID" sz="2100" kern="1200">
              <a:solidFill>
                <a:schemeClr val="bg1"/>
              </a:solidFill>
            </a:endParaRPr>
          </a:p>
        </p:txBody>
      </p:sp>
      <p:sp>
        <p:nvSpPr>
          <p:cNvPr id="17" name="Oval 19"/>
          <p:cNvSpPr/>
          <p:nvPr/>
        </p:nvSpPr>
        <p:spPr>
          <a:xfrm>
            <a:off x="1388373" y="4521670"/>
            <a:ext cx="218075" cy="218285"/>
          </a:xfrm>
          <a:prstGeom prst="ellipse">
            <a:avLst/>
          </a:prstGeom>
          <a:solidFill>
            <a:schemeClr val="accent5">
              <a:lumMod val="75000"/>
            </a:schemeClr>
          </a:solidFill>
          <a:ln>
            <a:noFill/>
          </a:ln>
        </p:spPr>
        <p:style>
          <a:lnRef idx="2">
            <a:schemeClr val="lt1">
              <a:hueOff val="0"/>
              <a:satOff val="0"/>
              <a:lumOff val="0"/>
              <a:alphaOff val="0"/>
            </a:schemeClr>
          </a:lnRef>
          <a:fillRef idx="1">
            <a:schemeClr val="accent3">
              <a:hueOff val="618636"/>
              <a:satOff val="31665"/>
              <a:lumOff val="13301"/>
              <a:alphaOff val="0"/>
            </a:schemeClr>
          </a:fillRef>
          <a:effectRef idx="0">
            <a:schemeClr val="accent3">
              <a:hueOff val="618636"/>
              <a:satOff val="31665"/>
              <a:lumOff val="13301"/>
              <a:alphaOff val="0"/>
            </a:schemeClr>
          </a:effectRef>
          <a:fontRef idx="minor">
            <a:schemeClr val="lt1"/>
          </a:fontRef>
        </p:style>
      </p:sp>
      <p:sp>
        <p:nvSpPr>
          <p:cNvPr id="21" name="Oval 22"/>
          <p:cNvSpPr/>
          <p:nvPr/>
        </p:nvSpPr>
        <p:spPr>
          <a:xfrm>
            <a:off x="2879013" y="4237385"/>
            <a:ext cx="218075" cy="218285"/>
          </a:xfrm>
          <a:prstGeom prst="ellipse">
            <a:avLst/>
          </a:prstGeom>
          <a:solidFill>
            <a:schemeClr val="accent5">
              <a:lumMod val="50000"/>
            </a:schemeClr>
          </a:solidFill>
          <a:ln>
            <a:noFill/>
          </a:ln>
        </p:spPr>
        <p:style>
          <a:lnRef idx="2">
            <a:schemeClr val="lt1">
              <a:hueOff val="0"/>
              <a:satOff val="0"/>
              <a:lumOff val="0"/>
              <a:alphaOff val="0"/>
            </a:schemeClr>
          </a:lnRef>
          <a:fillRef idx="1">
            <a:schemeClr val="accent3">
              <a:hueOff val="674876"/>
              <a:satOff val="34544"/>
              <a:lumOff val="14510"/>
              <a:alphaOff val="0"/>
            </a:schemeClr>
          </a:fillRef>
          <a:effectRef idx="0">
            <a:schemeClr val="accent3">
              <a:hueOff val="674876"/>
              <a:satOff val="34544"/>
              <a:lumOff val="14510"/>
              <a:alphaOff val="0"/>
            </a:schemeClr>
          </a:effectRef>
          <a:fontRef idx="minor">
            <a:schemeClr val="lt1"/>
          </a:fontRef>
        </p:style>
      </p:sp>
      <p:grpSp>
        <p:nvGrpSpPr>
          <p:cNvPr id="23" name="组合 22"/>
          <p:cNvGrpSpPr/>
          <p:nvPr/>
        </p:nvGrpSpPr>
        <p:grpSpPr>
          <a:xfrm>
            <a:off x="3097088" y="2749536"/>
            <a:ext cx="889731" cy="1161595"/>
            <a:chOff x="3097088" y="2749536"/>
            <a:chExt cx="889731" cy="1161595"/>
          </a:xfrm>
          <a:solidFill>
            <a:schemeClr val="accent5">
              <a:lumMod val="60000"/>
              <a:lumOff val="40000"/>
            </a:schemeClr>
          </a:solidFill>
        </p:grpSpPr>
        <p:sp>
          <p:nvSpPr>
            <p:cNvPr id="24" name="Freeform 37"/>
            <p:cNvSpPr>
              <a:spLocks noEditPoints="1"/>
            </p:cNvSpPr>
            <p:nvPr/>
          </p:nvSpPr>
          <p:spPr bwMode="auto">
            <a:xfrm>
              <a:off x="3097088" y="2749536"/>
              <a:ext cx="889731" cy="1161595"/>
            </a:xfrm>
            <a:custGeom>
              <a:avLst/>
              <a:gdLst>
                <a:gd name="T0" fmla="*/ 103 w 109"/>
                <a:gd name="T1" fmla="*/ 68 h 142"/>
                <a:gd name="T2" fmla="*/ 96 w 109"/>
                <a:gd name="T3" fmla="*/ 68 h 142"/>
                <a:gd name="T4" fmla="*/ 96 w 109"/>
                <a:gd name="T5" fmla="*/ 44 h 142"/>
                <a:gd name="T6" fmla="*/ 84 w 109"/>
                <a:gd name="T7" fmla="*/ 13 h 142"/>
                <a:gd name="T8" fmla="*/ 54 w 109"/>
                <a:gd name="T9" fmla="*/ 0 h 142"/>
                <a:gd name="T10" fmla="*/ 25 w 109"/>
                <a:gd name="T11" fmla="*/ 13 h 142"/>
                <a:gd name="T12" fmla="*/ 13 w 109"/>
                <a:gd name="T13" fmla="*/ 44 h 142"/>
                <a:gd name="T14" fmla="*/ 13 w 109"/>
                <a:gd name="T15" fmla="*/ 68 h 142"/>
                <a:gd name="T16" fmla="*/ 5 w 109"/>
                <a:gd name="T17" fmla="*/ 68 h 142"/>
                <a:gd name="T18" fmla="*/ 0 w 109"/>
                <a:gd name="T19" fmla="*/ 73 h 142"/>
                <a:gd name="T20" fmla="*/ 0 w 109"/>
                <a:gd name="T21" fmla="*/ 137 h 142"/>
                <a:gd name="T22" fmla="*/ 5 w 109"/>
                <a:gd name="T23" fmla="*/ 142 h 142"/>
                <a:gd name="T24" fmla="*/ 103 w 109"/>
                <a:gd name="T25" fmla="*/ 142 h 142"/>
                <a:gd name="T26" fmla="*/ 109 w 109"/>
                <a:gd name="T27" fmla="*/ 137 h 142"/>
                <a:gd name="T28" fmla="*/ 109 w 109"/>
                <a:gd name="T29" fmla="*/ 73 h 142"/>
                <a:gd name="T30" fmla="*/ 103 w 109"/>
                <a:gd name="T31" fmla="*/ 68 h 142"/>
                <a:gd name="T32" fmla="*/ 66 w 109"/>
                <a:gd name="T33" fmla="*/ 124 h 142"/>
                <a:gd name="T34" fmla="*/ 54 w 109"/>
                <a:gd name="T35" fmla="*/ 136 h 142"/>
                <a:gd name="T36" fmla="*/ 42 w 109"/>
                <a:gd name="T37" fmla="*/ 124 h 142"/>
                <a:gd name="T38" fmla="*/ 42 w 109"/>
                <a:gd name="T39" fmla="*/ 102 h 142"/>
                <a:gd name="T40" fmla="*/ 54 w 109"/>
                <a:gd name="T41" fmla="*/ 91 h 142"/>
                <a:gd name="T42" fmla="*/ 66 w 109"/>
                <a:gd name="T43" fmla="*/ 102 h 142"/>
                <a:gd name="T44" fmla="*/ 66 w 109"/>
                <a:gd name="T45" fmla="*/ 124 h 142"/>
                <a:gd name="T46" fmla="*/ 76 w 109"/>
                <a:gd name="T47" fmla="*/ 68 h 142"/>
                <a:gd name="T48" fmla="*/ 32 w 109"/>
                <a:gd name="T49" fmla="*/ 68 h 142"/>
                <a:gd name="T50" fmla="*/ 32 w 109"/>
                <a:gd name="T51" fmla="*/ 44 h 142"/>
                <a:gd name="T52" fmla="*/ 39 w 109"/>
                <a:gd name="T53" fmla="*/ 27 h 142"/>
                <a:gd name="T54" fmla="*/ 54 w 109"/>
                <a:gd name="T55" fmla="*/ 20 h 142"/>
                <a:gd name="T56" fmla="*/ 70 w 109"/>
                <a:gd name="T57" fmla="*/ 27 h 142"/>
                <a:gd name="T58" fmla="*/ 76 w 109"/>
                <a:gd name="T59" fmla="*/ 44 h 142"/>
                <a:gd name="T60" fmla="*/ 76 w 109"/>
                <a:gd name="T61" fmla="*/ 6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42">
                  <a:moveTo>
                    <a:pt x="103" y="68"/>
                  </a:moveTo>
                  <a:cubicBezTo>
                    <a:pt x="96" y="68"/>
                    <a:pt x="96" y="68"/>
                    <a:pt x="96" y="68"/>
                  </a:cubicBezTo>
                  <a:cubicBezTo>
                    <a:pt x="96" y="44"/>
                    <a:pt x="96" y="44"/>
                    <a:pt x="96" y="44"/>
                  </a:cubicBezTo>
                  <a:cubicBezTo>
                    <a:pt x="96" y="32"/>
                    <a:pt x="92" y="21"/>
                    <a:pt x="84" y="13"/>
                  </a:cubicBezTo>
                  <a:cubicBezTo>
                    <a:pt x="77" y="5"/>
                    <a:pt x="66" y="0"/>
                    <a:pt x="54" y="0"/>
                  </a:cubicBezTo>
                  <a:cubicBezTo>
                    <a:pt x="43" y="0"/>
                    <a:pt x="32" y="5"/>
                    <a:pt x="25" y="13"/>
                  </a:cubicBezTo>
                  <a:cubicBezTo>
                    <a:pt x="17" y="21"/>
                    <a:pt x="13" y="32"/>
                    <a:pt x="13" y="44"/>
                  </a:cubicBezTo>
                  <a:cubicBezTo>
                    <a:pt x="13" y="68"/>
                    <a:pt x="13" y="68"/>
                    <a:pt x="13" y="68"/>
                  </a:cubicBezTo>
                  <a:cubicBezTo>
                    <a:pt x="5" y="68"/>
                    <a:pt x="5" y="68"/>
                    <a:pt x="5" y="68"/>
                  </a:cubicBezTo>
                  <a:cubicBezTo>
                    <a:pt x="2" y="68"/>
                    <a:pt x="0" y="70"/>
                    <a:pt x="0" y="73"/>
                  </a:cubicBezTo>
                  <a:cubicBezTo>
                    <a:pt x="0" y="137"/>
                    <a:pt x="0" y="137"/>
                    <a:pt x="0" y="137"/>
                  </a:cubicBezTo>
                  <a:cubicBezTo>
                    <a:pt x="0" y="140"/>
                    <a:pt x="2" y="142"/>
                    <a:pt x="5" y="142"/>
                  </a:cubicBezTo>
                  <a:cubicBezTo>
                    <a:pt x="103" y="142"/>
                    <a:pt x="103" y="142"/>
                    <a:pt x="103" y="142"/>
                  </a:cubicBezTo>
                  <a:cubicBezTo>
                    <a:pt x="106" y="142"/>
                    <a:pt x="109" y="140"/>
                    <a:pt x="109" y="137"/>
                  </a:cubicBezTo>
                  <a:cubicBezTo>
                    <a:pt x="109" y="73"/>
                    <a:pt x="109" y="73"/>
                    <a:pt x="109" y="73"/>
                  </a:cubicBezTo>
                  <a:cubicBezTo>
                    <a:pt x="109" y="70"/>
                    <a:pt x="106" y="68"/>
                    <a:pt x="103" y="68"/>
                  </a:cubicBezTo>
                  <a:close/>
                  <a:moveTo>
                    <a:pt x="66" y="124"/>
                  </a:moveTo>
                  <a:cubicBezTo>
                    <a:pt x="66" y="131"/>
                    <a:pt x="61" y="136"/>
                    <a:pt x="54" y="136"/>
                  </a:cubicBezTo>
                  <a:cubicBezTo>
                    <a:pt x="48" y="136"/>
                    <a:pt x="42" y="131"/>
                    <a:pt x="42" y="124"/>
                  </a:cubicBezTo>
                  <a:cubicBezTo>
                    <a:pt x="42" y="102"/>
                    <a:pt x="42" y="102"/>
                    <a:pt x="42" y="102"/>
                  </a:cubicBezTo>
                  <a:cubicBezTo>
                    <a:pt x="42" y="96"/>
                    <a:pt x="48" y="91"/>
                    <a:pt x="54" y="91"/>
                  </a:cubicBezTo>
                  <a:cubicBezTo>
                    <a:pt x="61" y="91"/>
                    <a:pt x="66" y="96"/>
                    <a:pt x="66" y="102"/>
                  </a:cubicBezTo>
                  <a:lnTo>
                    <a:pt x="66" y="124"/>
                  </a:lnTo>
                  <a:close/>
                  <a:moveTo>
                    <a:pt x="76" y="68"/>
                  </a:moveTo>
                  <a:cubicBezTo>
                    <a:pt x="32" y="68"/>
                    <a:pt x="32" y="68"/>
                    <a:pt x="32" y="68"/>
                  </a:cubicBezTo>
                  <a:cubicBezTo>
                    <a:pt x="32" y="44"/>
                    <a:pt x="32" y="44"/>
                    <a:pt x="32" y="44"/>
                  </a:cubicBezTo>
                  <a:cubicBezTo>
                    <a:pt x="32" y="37"/>
                    <a:pt x="35" y="31"/>
                    <a:pt x="39" y="27"/>
                  </a:cubicBezTo>
                  <a:cubicBezTo>
                    <a:pt x="43" y="22"/>
                    <a:pt x="48" y="20"/>
                    <a:pt x="54" y="20"/>
                  </a:cubicBezTo>
                  <a:cubicBezTo>
                    <a:pt x="60" y="20"/>
                    <a:pt x="66" y="22"/>
                    <a:pt x="70" y="27"/>
                  </a:cubicBezTo>
                  <a:cubicBezTo>
                    <a:pt x="74" y="31"/>
                    <a:pt x="76" y="37"/>
                    <a:pt x="76" y="44"/>
                  </a:cubicBezTo>
                  <a:lnTo>
                    <a:pt x="76"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5" name="Freeform 38"/>
            <p:cNvSpPr>
              <a:spLocks/>
            </p:cNvSpPr>
            <p:nvPr/>
          </p:nvSpPr>
          <p:spPr bwMode="auto">
            <a:xfrm>
              <a:off x="3477694" y="3540408"/>
              <a:ext cx="118631" cy="261978"/>
            </a:xfrm>
            <a:custGeom>
              <a:avLst/>
              <a:gdLst>
                <a:gd name="T0" fmla="*/ 7 w 14"/>
                <a:gd name="T1" fmla="*/ 0 h 32"/>
                <a:gd name="T2" fmla="*/ 0 w 14"/>
                <a:gd name="T3" fmla="*/ 7 h 32"/>
                <a:gd name="T4" fmla="*/ 0 w 14"/>
                <a:gd name="T5" fmla="*/ 25 h 32"/>
                <a:gd name="T6" fmla="*/ 7 w 14"/>
                <a:gd name="T7" fmla="*/ 32 h 32"/>
                <a:gd name="T8" fmla="*/ 14 w 14"/>
                <a:gd name="T9" fmla="*/ 25 h 32"/>
                <a:gd name="T10" fmla="*/ 14 w 14"/>
                <a:gd name="T11" fmla="*/ 7 h 32"/>
                <a:gd name="T12" fmla="*/ 7 w 1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4" h="32">
                  <a:moveTo>
                    <a:pt x="7" y="0"/>
                  </a:moveTo>
                  <a:cubicBezTo>
                    <a:pt x="4" y="0"/>
                    <a:pt x="0" y="3"/>
                    <a:pt x="0" y="7"/>
                  </a:cubicBezTo>
                  <a:cubicBezTo>
                    <a:pt x="0" y="25"/>
                    <a:pt x="0" y="25"/>
                    <a:pt x="0" y="25"/>
                  </a:cubicBezTo>
                  <a:cubicBezTo>
                    <a:pt x="0" y="29"/>
                    <a:pt x="4" y="32"/>
                    <a:pt x="7" y="32"/>
                  </a:cubicBezTo>
                  <a:cubicBezTo>
                    <a:pt x="11" y="32"/>
                    <a:pt x="14" y="29"/>
                    <a:pt x="14" y="25"/>
                  </a:cubicBezTo>
                  <a:cubicBezTo>
                    <a:pt x="14" y="7"/>
                    <a:pt x="14" y="7"/>
                    <a:pt x="14" y="7"/>
                  </a:cubicBezTo>
                  <a:cubicBezTo>
                    <a:pt x="14" y="3"/>
                    <a:pt x="11"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
        <p:nvSpPr>
          <p:cNvPr id="26" name="Title 13"/>
          <p:cNvSpPr txBox="1">
            <a:spLocks/>
          </p:cNvSpPr>
          <p:nvPr/>
        </p:nvSpPr>
        <p:spPr>
          <a:xfrm>
            <a:off x="3001243" y="3967532"/>
            <a:ext cx="1276250" cy="255618"/>
          </a:xfrm>
          <a:prstGeom prst="rect">
            <a:avLst/>
          </a:prstGeom>
        </p:spPr>
        <p:txBody>
          <a:bodyPr vert="horz" lIns="91440" tIns="45720" rIns="91440" bIns="45720"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sz="1800" b="1" dirty="0">
                <a:solidFill>
                  <a:schemeClr val="accent5">
                    <a:lumMod val="60000"/>
                    <a:lumOff val="40000"/>
                  </a:schemeClr>
                </a:solidFill>
                <a:latin typeface="微软雅黑" pitchFamily="34" charset="-122"/>
                <a:ea typeface="微软雅黑" pitchFamily="34" charset="-122"/>
              </a:rPr>
              <a:t>添加标题</a:t>
            </a:r>
            <a:endParaRPr lang="en-US" altLang="zh-CN" sz="1800" b="1" dirty="0">
              <a:solidFill>
                <a:schemeClr val="accent5">
                  <a:lumMod val="60000"/>
                  <a:lumOff val="40000"/>
                </a:schemeClr>
              </a:solidFill>
              <a:latin typeface="微软雅黑" pitchFamily="34" charset="-122"/>
              <a:ea typeface="微软雅黑" pitchFamily="34" charset="-122"/>
            </a:endParaRPr>
          </a:p>
        </p:txBody>
      </p:sp>
      <p:sp>
        <p:nvSpPr>
          <p:cNvPr id="27" name="Title 13"/>
          <p:cNvSpPr txBox="1">
            <a:spLocks/>
          </p:cNvSpPr>
          <p:nvPr/>
        </p:nvSpPr>
        <p:spPr>
          <a:xfrm>
            <a:off x="4798180" y="1763260"/>
            <a:ext cx="963463" cy="255618"/>
          </a:xfrm>
          <a:prstGeom prst="rect">
            <a:avLst/>
          </a:prstGeom>
        </p:spPr>
        <p:txBody>
          <a:bodyPr vert="horz" lIns="91440" tIns="45720" rIns="91440" bIns="45720"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zh-CN" altLang="en-US" sz="1400" b="1" dirty="0">
                <a:solidFill>
                  <a:schemeClr val="accent5">
                    <a:lumMod val="60000"/>
                    <a:lumOff val="40000"/>
                  </a:schemeClr>
                </a:solidFill>
                <a:latin typeface="Impact MT Std" pitchFamily="34" charset="0"/>
                <a:ea typeface="微软雅黑" pitchFamily="34" charset="-122"/>
              </a:rPr>
              <a:t>输入标题</a:t>
            </a:r>
            <a:endParaRPr lang="en-US" sz="1400" b="1" dirty="0">
              <a:solidFill>
                <a:schemeClr val="accent5">
                  <a:lumMod val="60000"/>
                  <a:lumOff val="40000"/>
                </a:schemeClr>
              </a:solidFill>
              <a:latin typeface="+mn-lt"/>
              <a:ea typeface="Roboto" panose="02000000000000000000" pitchFamily="2" charset="0"/>
            </a:endParaRPr>
          </a:p>
        </p:txBody>
      </p:sp>
      <p:sp>
        <p:nvSpPr>
          <p:cNvPr id="28" name="Freeform 7"/>
          <p:cNvSpPr/>
          <p:nvPr/>
        </p:nvSpPr>
        <p:spPr>
          <a:xfrm>
            <a:off x="2065139" y="1988840"/>
            <a:ext cx="2948001" cy="2947938"/>
          </a:xfrm>
          <a:custGeom>
            <a:avLst/>
            <a:gdLst>
              <a:gd name="connsiteX0" fmla="*/ 0 w 2708066"/>
              <a:gd name="connsiteY0" fmla="*/ 1354004 h 2708008"/>
              <a:gd name="connsiteX1" fmla="*/ 1354033 w 2708066"/>
              <a:gd name="connsiteY1" fmla="*/ 0 h 2708008"/>
              <a:gd name="connsiteX2" fmla="*/ 2708066 w 2708066"/>
              <a:gd name="connsiteY2" fmla="*/ 1354004 h 2708008"/>
              <a:gd name="connsiteX3" fmla="*/ 1354033 w 2708066"/>
              <a:gd name="connsiteY3" fmla="*/ 2708008 h 2708008"/>
              <a:gd name="connsiteX4" fmla="*/ 0 w 2708066"/>
              <a:gd name="connsiteY4" fmla="*/ 1354004 h 2708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8066" h="2708008">
                <a:moveTo>
                  <a:pt x="0" y="1354004"/>
                </a:moveTo>
                <a:cubicBezTo>
                  <a:pt x="0" y="606208"/>
                  <a:pt x="606221" y="0"/>
                  <a:pt x="1354033" y="0"/>
                </a:cubicBezTo>
                <a:cubicBezTo>
                  <a:pt x="2101845" y="0"/>
                  <a:pt x="2708066" y="606208"/>
                  <a:pt x="2708066" y="1354004"/>
                </a:cubicBezTo>
                <a:cubicBezTo>
                  <a:pt x="2708066" y="2101800"/>
                  <a:pt x="2101845" y="2708008"/>
                  <a:pt x="1354033" y="2708008"/>
                </a:cubicBezTo>
                <a:cubicBezTo>
                  <a:pt x="606221" y="2708008"/>
                  <a:pt x="0" y="2101800"/>
                  <a:pt x="0" y="1354004"/>
                </a:cubicBezTo>
                <a:close/>
              </a:path>
            </a:pathLst>
          </a:custGeom>
          <a:noFill/>
          <a:ln w="3175">
            <a:solidFill>
              <a:schemeClr val="accent5">
                <a:lumMod val="50000"/>
              </a:schemeClr>
            </a:solidFill>
            <a:prstDash val="dash"/>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594707" tIns="594699" rIns="594707" bIns="594699" numCol="1" spcCol="1270" anchor="ctr" anchorCtr="0">
            <a:noAutofit/>
          </a:bodyPr>
          <a:lstStyle/>
          <a:p>
            <a:pPr lvl="0" algn="ctr" defTabSz="2311400">
              <a:lnSpc>
                <a:spcPct val="90000"/>
              </a:lnSpc>
              <a:spcBef>
                <a:spcPct val="0"/>
              </a:spcBef>
              <a:spcAft>
                <a:spcPct val="35000"/>
              </a:spcAft>
            </a:pPr>
            <a:endParaRPr lang="id-ID" sz="5200" kern="1200">
              <a:solidFill>
                <a:schemeClr val="bg1"/>
              </a:solidFill>
            </a:endParaRPr>
          </a:p>
        </p:txBody>
      </p:sp>
      <p:sp>
        <p:nvSpPr>
          <p:cNvPr id="29" name="Oval 17"/>
          <p:cNvSpPr/>
          <p:nvPr/>
        </p:nvSpPr>
        <p:spPr>
          <a:xfrm>
            <a:off x="4685696" y="2847793"/>
            <a:ext cx="301176" cy="301171"/>
          </a:xfrm>
          <a:prstGeom prst="ellipse">
            <a:avLst/>
          </a:prstGeom>
          <a:solidFill>
            <a:schemeClr val="accent5">
              <a:lumMod val="50000"/>
            </a:schemeClr>
          </a:solidFill>
          <a:ln w="25400">
            <a:solidFill>
              <a:schemeClr val="bg1">
                <a:lumMod val="95000"/>
              </a:schemeClr>
            </a:solidFill>
          </a:ln>
        </p:spPr>
        <p:style>
          <a:lnRef idx="2">
            <a:schemeClr val="lt1">
              <a:hueOff val="0"/>
              <a:satOff val="0"/>
              <a:lumOff val="0"/>
              <a:alphaOff val="0"/>
            </a:schemeClr>
          </a:lnRef>
          <a:fillRef idx="1">
            <a:schemeClr val="accent3">
              <a:hueOff val="562397"/>
              <a:satOff val="28787"/>
              <a:lumOff val="12092"/>
              <a:alphaOff val="0"/>
            </a:schemeClr>
          </a:fillRef>
          <a:effectRef idx="0">
            <a:schemeClr val="accent3">
              <a:hueOff val="562397"/>
              <a:satOff val="28787"/>
              <a:lumOff val="12092"/>
              <a:alphaOff val="0"/>
            </a:schemeClr>
          </a:effectRef>
          <a:fontRef idx="minor">
            <a:schemeClr val="lt1"/>
          </a:fontRef>
        </p:style>
      </p:sp>
      <p:grpSp>
        <p:nvGrpSpPr>
          <p:cNvPr id="30" name="组合 29"/>
          <p:cNvGrpSpPr/>
          <p:nvPr/>
        </p:nvGrpSpPr>
        <p:grpSpPr>
          <a:xfrm>
            <a:off x="6019195" y="2636912"/>
            <a:ext cx="715716" cy="719823"/>
            <a:chOff x="6461991" y="3429000"/>
            <a:chExt cx="715716" cy="719823"/>
          </a:xfrm>
        </p:grpSpPr>
        <p:sp>
          <p:nvSpPr>
            <p:cNvPr id="31" name="Oval 28"/>
            <p:cNvSpPr/>
            <p:nvPr/>
          </p:nvSpPr>
          <p:spPr>
            <a:xfrm>
              <a:off x="6461991" y="3429000"/>
              <a:ext cx="715716" cy="719823"/>
            </a:xfrm>
            <a:prstGeom prst="ellipse">
              <a:avLst/>
            </a:prstGeom>
            <a:solidFill>
              <a:schemeClr val="accent5">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1733">
                <a:solidFill>
                  <a:schemeClr val="tx2">
                    <a:lumMod val="50000"/>
                  </a:schemeClr>
                </a:solidFill>
              </a:endParaRPr>
            </a:p>
          </p:txBody>
        </p:sp>
        <p:sp>
          <p:nvSpPr>
            <p:cNvPr id="32" name="Freeform 110"/>
            <p:cNvSpPr>
              <a:spLocks noEditPoints="1"/>
            </p:cNvSpPr>
            <p:nvPr/>
          </p:nvSpPr>
          <p:spPr bwMode="auto">
            <a:xfrm>
              <a:off x="6637799" y="3671397"/>
              <a:ext cx="364100" cy="343645"/>
            </a:xfrm>
            <a:custGeom>
              <a:avLst/>
              <a:gdLst>
                <a:gd name="T0" fmla="*/ 99 w 197"/>
                <a:gd name="T1" fmla="*/ 186 h 186"/>
                <a:gd name="T2" fmla="*/ 0 w 197"/>
                <a:gd name="T3" fmla="*/ 65 h 186"/>
                <a:gd name="T4" fmla="*/ 0 w 197"/>
                <a:gd name="T5" fmla="*/ 54 h 186"/>
                <a:gd name="T6" fmla="*/ 44 w 197"/>
                <a:gd name="T7" fmla="*/ 1 h 186"/>
                <a:gd name="T8" fmla="*/ 53 w 197"/>
                <a:gd name="T9" fmla="*/ 0 h 186"/>
                <a:gd name="T10" fmla="*/ 99 w 197"/>
                <a:gd name="T11" fmla="*/ 24 h 186"/>
                <a:gd name="T12" fmla="*/ 144 w 197"/>
                <a:gd name="T13" fmla="*/ 0 h 186"/>
                <a:gd name="T14" fmla="*/ 153 w 197"/>
                <a:gd name="T15" fmla="*/ 1 h 186"/>
                <a:gd name="T16" fmla="*/ 197 w 197"/>
                <a:gd name="T17" fmla="*/ 54 h 186"/>
                <a:gd name="T18" fmla="*/ 197 w 197"/>
                <a:gd name="T19" fmla="*/ 65 h 186"/>
                <a:gd name="T20" fmla="*/ 99 w 197"/>
                <a:gd name="T21" fmla="*/ 186 h 186"/>
                <a:gd name="T22" fmla="*/ 136 w 197"/>
                <a:gd name="T23" fmla="*/ 123 h 186"/>
                <a:gd name="T24" fmla="*/ 118 w 197"/>
                <a:gd name="T25" fmla="*/ 72 h 186"/>
                <a:gd name="T26" fmla="*/ 109 w 197"/>
                <a:gd name="T27" fmla="*/ 112 h 186"/>
                <a:gd name="T28" fmla="*/ 91 w 197"/>
                <a:gd name="T29" fmla="*/ 32 h 186"/>
                <a:gd name="T30" fmla="*/ 67 w 197"/>
                <a:gd name="T31" fmla="*/ 115 h 186"/>
                <a:gd name="T32" fmla="*/ 37 w 197"/>
                <a:gd name="T33" fmla="*/ 127 h 186"/>
                <a:gd name="T34" fmla="*/ 78 w 197"/>
                <a:gd name="T35" fmla="*/ 127 h 186"/>
                <a:gd name="T36" fmla="*/ 90 w 197"/>
                <a:gd name="T37" fmla="*/ 77 h 186"/>
                <a:gd name="T38" fmla="*/ 107 w 197"/>
                <a:gd name="T39" fmla="*/ 154 h 186"/>
                <a:gd name="T40" fmla="*/ 121 w 197"/>
                <a:gd name="T41" fmla="*/ 106 h 186"/>
                <a:gd name="T42" fmla="*/ 131 w 197"/>
                <a:gd name="T43" fmla="*/ 135 h 186"/>
                <a:gd name="T44" fmla="*/ 158 w 197"/>
                <a:gd name="T45" fmla="*/ 135 h 186"/>
                <a:gd name="T46" fmla="*/ 136 w 197"/>
                <a:gd name="T47" fmla="*/ 12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7" h="186">
                  <a:moveTo>
                    <a:pt x="99" y="186"/>
                  </a:moveTo>
                  <a:cubicBezTo>
                    <a:pt x="27" y="136"/>
                    <a:pt x="0" y="97"/>
                    <a:pt x="0" y="65"/>
                  </a:cubicBezTo>
                  <a:cubicBezTo>
                    <a:pt x="0" y="54"/>
                    <a:pt x="0" y="54"/>
                    <a:pt x="0" y="54"/>
                  </a:cubicBezTo>
                  <a:cubicBezTo>
                    <a:pt x="0" y="20"/>
                    <a:pt x="25" y="3"/>
                    <a:pt x="44" y="1"/>
                  </a:cubicBezTo>
                  <a:cubicBezTo>
                    <a:pt x="47" y="0"/>
                    <a:pt x="50" y="0"/>
                    <a:pt x="53" y="0"/>
                  </a:cubicBezTo>
                  <a:cubicBezTo>
                    <a:pt x="76" y="0"/>
                    <a:pt x="86" y="10"/>
                    <a:pt x="99" y="24"/>
                  </a:cubicBezTo>
                  <a:cubicBezTo>
                    <a:pt x="111" y="10"/>
                    <a:pt x="122" y="0"/>
                    <a:pt x="144" y="0"/>
                  </a:cubicBezTo>
                  <a:cubicBezTo>
                    <a:pt x="147" y="0"/>
                    <a:pt x="150" y="0"/>
                    <a:pt x="153" y="1"/>
                  </a:cubicBezTo>
                  <a:cubicBezTo>
                    <a:pt x="172" y="3"/>
                    <a:pt x="197" y="20"/>
                    <a:pt x="197" y="54"/>
                  </a:cubicBezTo>
                  <a:cubicBezTo>
                    <a:pt x="197" y="65"/>
                    <a:pt x="197" y="65"/>
                    <a:pt x="197" y="65"/>
                  </a:cubicBezTo>
                  <a:cubicBezTo>
                    <a:pt x="197" y="97"/>
                    <a:pt x="170" y="136"/>
                    <a:pt x="99" y="186"/>
                  </a:cubicBezTo>
                  <a:close/>
                  <a:moveTo>
                    <a:pt x="136" y="123"/>
                  </a:moveTo>
                  <a:cubicBezTo>
                    <a:pt x="118" y="72"/>
                    <a:pt x="118" y="72"/>
                    <a:pt x="118" y="72"/>
                  </a:cubicBezTo>
                  <a:cubicBezTo>
                    <a:pt x="109" y="112"/>
                    <a:pt x="109" y="112"/>
                    <a:pt x="109" y="112"/>
                  </a:cubicBezTo>
                  <a:cubicBezTo>
                    <a:pt x="91" y="32"/>
                    <a:pt x="91" y="32"/>
                    <a:pt x="91" y="32"/>
                  </a:cubicBezTo>
                  <a:cubicBezTo>
                    <a:pt x="67" y="115"/>
                    <a:pt x="67" y="115"/>
                    <a:pt x="67" y="115"/>
                  </a:cubicBezTo>
                  <a:cubicBezTo>
                    <a:pt x="37" y="127"/>
                    <a:pt x="37" y="127"/>
                    <a:pt x="37" y="127"/>
                  </a:cubicBezTo>
                  <a:cubicBezTo>
                    <a:pt x="78" y="127"/>
                    <a:pt x="78" y="127"/>
                    <a:pt x="78" y="127"/>
                  </a:cubicBezTo>
                  <a:cubicBezTo>
                    <a:pt x="90" y="77"/>
                    <a:pt x="90" y="77"/>
                    <a:pt x="90" y="77"/>
                  </a:cubicBezTo>
                  <a:cubicBezTo>
                    <a:pt x="107" y="154"/>
                    <a:pt x="107" y="154"/>
                    <a:pt x="107" y="154"/>
                  </a:cubicBezTo>
                  <a:cubicBezTo>
                    <a:pt x="121" y="106"/>
                    <a:pt x="121" y="106"/>
                    <a:pt x="121" y="106"/>
                  </a:cubicBezTo>
                  <a:cubicBezTo>
                    <a:pt x="131" y="135"/>
                    <a:pt x="131" y="135"/>
                    <a:pt x="131" y="135"/>
                  </a:cubicBezTo>
                  <a:cubicBezTo>
                    <a:pt x="158" y="135"/>
                    <a:pt x="158" y="135"/>
                    <a:pt x="158" y="135"/>
                  </a:cubicBezTo>
                  <a:lnTo>
                    <a:pt x="136" y="123"/>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33" name="矩形 47"/>
          <p:cNvSpPr>
            <a:spLocks noChangeArrowheads="1"/>
          </p:cNvSpPr>
          <p:nvPr/>
        </p:nvSpPr>
        <p:spPr bwMode="auto">
          <a:xfrm>
            <a:off x="6817667" y="3548609"/>
            <a:ext cx="4323847" cy="602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buNone/>
            </a:pP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在此录入上述图表的综合描述说明，在此录入上述图表的上述图表的综合描述说明入。</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sp>
        <p:nvSpPr>
          <p:cNvPr id="34" name="矩形 3"/>
          <p:cNvSpPr>
            <a:spLocks noChangeArrowheads="1"/>
          </p:cNvSpPr>
          <p:nvPr/>
        </p:nvSpPr>
        <p:spPr bwMode="auto">
          <a:xfrm>
            <a:off x="6834190" y="2996952"/>
            <a:ext cx="1061815"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r>
              <a:rPr lang="zh-CN" altLang="en-US" b="1" dirty="0">
                <a:solidFill>
                  <a:srgbClr val="31859C"/>
                </a:solidFill>
                <a:latin typeface="微软雅黑" pitchFamily="34" charset="-122"/>
                <a:ea typeface="微软雅黑" pitchFamily="34" charset="-122"/>
              </a:rPr>
              <a:t>添加标题</a:t>
            </a:r>
            <a:endParaRPr lang="en-US" altLang="zh-CN" b="1" dirty="0">
              <a:solidFill>
                <a:srgbClr val="31859C"/>
              </a:solidFill>
              <a:latin typeface="微软雅黑" pitchFamily="34" charset="-122"/>
              <a:ea typeface="微软雅黑" pitchFamily="34" charset="-122"/>
            </a:endParaRPr>
          </a:p>
        </p:txBody>
      </p:sp>
      <p:sp>
        <p:nvSpPr>
          <p:cNvPr id="35" name="矩形 34"/>
          <p:cNvSpPr/>
          <p:nvPr/>
        </p:nvSpPr>
        <p:spPr>
          <a:xfrm>
            <a:off x="6893313" y="3457903"/>
            <a:ext cx="599800" cy="405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rgbClr val="93CDDD"/>
              </a:solidFill>
              <a:latin typeface="微软雅黑" panose="020B0503020204020204" pitchFamily="34" charset="-122"/>
              <a:ea typeface="微软雅黑" panose="020B0503020204020204" pitchFamily="34" charset="-122"/>
            </a:endParaRPr>
          </a:p>
        </p:txBody>
      </p:sp>
      <p:sp>
        <p:nvSpPr>
          <p:cNvPr id="36" name="矩形 35"/>
          <p:cNvSpPr/>
          <p:nvPr/>
        </p:nvSpPr>
        <p:spPr>
          <a:xfrm>
            <a:off x="7474875" y="3457903"/>
            <a:ext cx="1215000" cy="40500"/>
          </a:xfrm>
          <a:prstGeom prst="rect">
            <a:avLst/>
          </a:prstGeom>
          <a:solidFill>
            <a:srgbClr val="215968"/>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rgbClr val="93CDDD"/>
              </a:solidFill>
              <a:latin typeface="微软雅黑" panose="020B0503020204020204" pitchFamily="34" charset="-122"/>
              <a:ea typeface="微软雅黑" panose="020B0503020204020204" pitchFamily="34" charset="-122"/>
            </a:endParaRPr>
          </a:p>
        </p:txBody>
      </p:sp>
      <p:grpSp>
        <p:nvGrpSpPr>
          <p:cNvPr id="37" name="组合 36"/>
          <p:cNvGrpSpPr/>
          <p:nvPr/>
        </p:nvGrpSpPr>
        <p:grpSpPr>
          <a:xfrm>
            <a:off x="6025579" y="4293096"/>
            <a:ext cx="715716" cy="719823"/>
            <a:chOff x="6313611" y="5157449"/>
            <a:chExt cx="715716" cy="719823"/>
          </a:xfrm>
        </p:grpSpPr>
        <p:sp>
          <p:nvSpPr>
            <p:cNvPr id="38" name="Oval 28"/>
            <p:cNvSpPr/>
            <p:nvPr/>
          </p:nvSpPr>
          <p:spPr>
            <a:xfrm>
              <a:off x="6313611" y="5157449"/>
              <a:ext cx="715716" cy="719823"/>
            </a:xfrm>
            <a:prstGeom prst="ellipse">
              <a:avLst/>
            </a:prstGeom>
            <a:solidFill>
              <a:schemeClr val="accent5">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1733">
                <a:solidFill>
                  <a:schemeClr val="tx2">
                    <a:lumMod val="50000"/>
                  </a:schemeClr>
                </a:solidFill>
              </a:endParaRPr>
            </a:p>
          </p:txBody>
        </p:sp>
        <p:sp>
          <p:nvSpPr>
            <p:cNvPr id="39" name="Freeform 126"/>
            <p:cNvSpPr>
              <a:spLocks noEditPoints="1"/>
            </p:cNvSpPr>
            <p:nvPr/>
          </p:nvSpPr>
          <p:spPr bwMode="auto">
            <a:xfrm>
              <a:off x="6493783" y="5342119"/>
              <a:ext cx="342605" cy="350481"/>
            </a:xfrm>
            <a:custGeom>
              <a:avLst/>
              <a:gdLst>
                <a:gd name="T0" fmla="*/ 118 w 192"/>
                <a:gd name="T1" fmla="*/ 196 h 196"/>
                <a:gd name="T2" fmla="*/ 118 w 192"/>
                <a:gd name="T3" fmla="*/ 196 h 196"/>
                <a:gd name="T4" fmla="*/ 117 w 192"/>
                <a:gd name="T5" fmla="*/ 196 h 196"/>
                <a:gd name="T6" fmla="*/ 116 w 192"/>
                <a:gd name="T7" fmla="*/ 196 h 196"/>
                <a:gd name="T8" fmla="*/ 116 w 192"/>
                <a:gd name="T9" fmla="*/ 196 h 196"/>
                <a:gd name="T10" fmla="*/ 72 w 192"/>
                <a:gd name="T11" fmla="*/ 159 h 196"/>
                <a:gd name="T12" fmla="*/ 73 w 192"/>
                <a:gd name="T13" fmla="*/ 159 h 196"/>
                <a:gd name="T14" fmla="*/ 73 w 192"/>
                <a:gd name="T15" fmla="*/ 159 h 196"/>
                <a:gd name="T16" fmla="*/ 74 w 192"/>
                <a:gd name="T17" fmla="*/ 159 h 196"/>
                <a:gd name="T18" fmla="*/ 76 w 192"/>
                <a:gd name="T19" fmla="*/ 159 h 196"/>
                <a:gd name="T20" fmla="*/ 76 w 192"/>
                <a:gd name="T21" fmla="*/ 159 h 196"/>
                <a:gd name="T22" fmla="*/ 97 w 192"/>
                <a:gd name="T23" fmla="*/ 151 h 196"/>
                <a:gd name="T24" fmla="*/ 93 w 192"/>
                <a:gd name="T25" fmla="*/ 172 h 196"/>
                <a:gd name="T26" fmla="*/ 146 w 192"/>
                <a:gd name="T27" fmla="*/ 172 h 196"/>
                <a:gd name="T28" fmla="*/ 122 w 192"/>
                <a:gd name="T29" fmla="*/ 133 h 196"/>
                <a:gd name="T30" fmla="*/ 116 w 192"/>
                <a:gd name="T31" fmla="*/ 134 h 196"/>
                <a:gd name="T32" fmla="*/ 135 w 192"/>
                <a:gd name="T33" fmla="*/ 106 h 196"/>
                <a:gd name="T34" fmla="*/ 147 w 192"/>
                <a:gd name="T35" fmla="*/ 114 h 196"/>
                <a:gd name="T36" fmla="*/ 160 w 192"/>
                <a:gd name="T37" fmla="*/ 102 h 196"/>
                <a:gd name="T38" fmla="*/ 147 w 192"/>
                <a:gd name="T39" fmla="*/ 89 h 196"/>
                <a:gd name="T40" fmla="*/ 143 w 192"/>
                <a:gd name="T41" fmla="*/ 90 h 196"/>
                <a:gd name="T42" fmla="*/ 152 w 192"/>
                <a:gd name="T43" fmla="*/ 64 h 196"/>
                <a:gd name="T44" fmla="*/ 192 w 192"/>
                <a:gd name="T45" fmla="*/ 55 h 196"/>
                <a:gd name="T46" fmla="*/ 118 w 192"/>
                <a:gd name="T47" fmla="*/ 196 h 196"/>
                <a:gd name="T48" fmla="*/ 75 w 192"/>
                <a:gd name="T49" fmla="*/ 141 h 196"/>
                <a:gd name="T50" fmla="*/ 75 w 192"/>
                <a:gd name="T51" fmla="*/ 141 h 196"/>
                <a:gd name="T52" fmla="*/ 74 w 192"/>
                <a:gd name="T53" fmla="*/ 141 h 196"/>
                <a:gd name="T54" fmla="*/ 73 w 192"/>
                <a:gd name="T55" fmla="*/ 141 h 196"/>
                <a:gd name="T56" fmla="*/ 73 w 192"/>
                <a:gd name="T57" fmla="*/ 141 h 196"/>
                <a:gd name="T58" fmla="*/ 0 w 192"/>
                <a:gd name="T59" fmla="*/ 0 h 196"/>
                <a:gd name="T60" fmla="*/ 74 w 192"/>
                <a:gd name="T61" fmla="*/ 11 h 196"/>
                <a:gd name="T62" fmla="*/ 149 w 192"/>
                <a:gd name="T63" fmla="*/ 0 h 196"/>
                <a:gd name="T64" fmla="*/ 75 w 192"/>
                <a:gd name="T65" fmla="*/ 141 h 196"/>
                <a:gd name="T66" fmla="*/ 49 w 192"/>
                <a:gd name="T67" fmla="*/ 34 h 196"/>
                <a:gd name="T68" fmla="*/ 36 w 192"/>
                <a:gd name="T69" fmla="*/ 47 h 196"/>
                <a:gd name="T70" fmla="*/ 49 w 192"/>
                <a:gd name="T71" fmla="*/ 59 h 196"/>
                <a:gd name="T72" fmla="*/ 61 w 192"/>
                <a:gd name="T73" fmla="*/ 47 h 196"/>
                <a:gd name="T74" fmla="*/ 49 w 192"/>
                <a:gd name="T75" fmla="*/ 34 h 196"/>
                <a:gd name="T76" fmla="*/ 112 w 192"/>
                <a:gd name="T77" fmla="*/ 47 h 196"/>
                <a:gd name="T78" fmla="*/ 100 w 192"/>
                <a:gd name="T79" fmla="*/ 34 h 196"/>
                <a:gd name="T80" fmla="*/ 87 w 192"/>
                <a:gd name="T81" fmla="*/ 47 h 196"/>
                <a:gd name="T82" fmla="*/ 100 w 192"/>
                <a:gd name="T83" fmla="*/ 59 h 196"/>
                <a:gd name="T84" fmla="*/ 112 w 192"/>
                <a:gd name="T85" fmla="*/ 47 h 196"/>
                <a:gd name="T86" fmla="*/ 38 w 192"/>
                <a:gd name="T87" fmla="*/ 83 h 196"/>
                <a:gd name="T88" fmla="*/ 74 w 192"/>
                <a:gd name="T89" fmla="*/ 122 h 196"/>
                <a:gd name="T90" fmla="*/ 108 w 192"/>
                <a:gd name="T91" fmla="*/ 83 h 196"/>
                <a:gd name="T92" fmla="*/ 38 w 192"/>
                <a:gd name="T93" fmla="*/ 8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2" h="196">
                  <a:moveTo>
                    <a:pt x="118" y="196"/>
                  </a:moveTo>
                  <a:cubicBezTo>
                    <a:pt x="118" y="196"/>
                    <a:pt x="118" y="196"/>
                    <a:pt x="118" y="196"/>
                  </a:cubicBezTo>
                  <a:cubicBezTo>
                    <a:pt x="118" y="196"/>
                    <a:pt x="118" y="196"/>
                    <a:pt x="117" y="196"/>
                  </a:cubicBezTo>
                  <a:cubicBezTo>
                    <a:pt x="117" y="196"/>
                    <a:pt x="117" y="196"/>
                    <a:pt x="116" y="196"/>
                  </a:cubicBezTo>
                  <a:cubicBezTo>
                    <a:pt x="116" y="196"/>
                    <a:pt x="116" y="196"/>
                    <a:pt x="116" y="196"/>
                  </a:cubicBezTo>
                  <a:cubicBezTo>
                    <a:pt x="85" y="196"/>
                    <a:pt x="84" y="180"/>
                    <a:pt x="72" y="159"/>
                  </a:cubicBezTo>
                  <a:cubicBezTo>
                    <a:pt x="72" y="159"/>
                    <a:pt x="73" y="159"/>
                    <a:pt x="73" y="159"/>
                  </a:cubicBezTo>
                  <a:cubicBezTo>
                    <a:pt x="73" y="159"/>
                    <a:pt x="73" y="159"/>
                    <a:pt x="73" y="159"/>
                  </a:cubicBezTo>
                  <a:cubicBezTo>
                    <a:pt x="73" y="159"/>
                    <a:pt x="74" y="159"/>
                    <a:pt x="74" y="159"/>
                  </a:cubicBezTo>
                  <a:cubicBezTo>
                    <a:pt x="75" y="159"/>
                    <a:pt x="75" y="159"/>
                    <a:pt x="76" y="159"/>
                  </a:cubicBezTo>
                  <a:cubicBezTo>
                    <a:pt x="76" y="159"/>
                    <a:pt x="76" y="159"/>
                    <a:pt x="76" y="159"/>
                  </a:cubicBezTo>
                  <a:cubicBezTo>
                    <a:pt x="83" y="158"/>
                    <a:pt x="90" y="156"/>
                    <a:pt x="97" y="151"/>
                  </a:cubicBezTo>
                  <a:cubicBezTo>
                    <a:pt x="93" y="161"/>
                    <a:pt x="93" y="172"/>
                    <a:pt x="93" y="172"/>
                  </a:cubicBezTo>
                  <a:cubicBezTo>
                    <a:pt x="93" y="172"/>
                    <a:pt x="118" y="122"/>
                    <a:pt x="146" y="172"/>
                  </a:cubicBezTo>
                  <a:cubicBezTo>
                    <a:pt x="146" y="174"/>
                    <a:pt x="149" y="133"/>
                    <a:pt x="122" y="133"/>
                  </a:cubicBezTo>
                  <a:cubicBezTo>
                    <a:pt x="120" y="133"/>
                    <a:pt x="118" y="133"/>
                    <a:pt x="116" y="134"/>
                  </a:cubicBezTo>
                  <a:cubicBezTo>
                    <a:pt x="123" y="126"/>
                    <a:pt x="129" y="116"/>
                    <a:pt x="135" y="106"/>
                  </a:cubicBezTo>
                  <a:cubicBezTo>
                    <a:pt x="136" y="111"/>
                    <a:pt x="141" y="114"/>
                    <a:pt x="147" y="114"/>
                  </a:cubicBezTo>
                  <a:cubicBezTo>
                    <a:pt x="154" y="114"/>
                    <a:pt x="160" y="109"/>
                    <a:pt x="160" y="102"/>
                  </a:cubicBezTo>
                  <a:cubicBezTo>
                    <a:pt x="160" y="95"/>
                    <a:pt x="154" y="89"/>
                    <a:pt x="147" y="89"/>
                  </a:cubicBezTo>
                  <a:cubicBezTo>
                    <a:pt x="145" y="89"/>
                    <a:pt x="144" y="89"/>
                    <a:pt x="143" y="90"/>
                  </a:cubicBezTo>
                  <a:cubicBezTo>
                    <a:pt x="146" y="82"/>
                    <a:pt x="150" y="73"/>
                    <a:pt x="152" y="64"/>
                  </a:cubicBezTo>
                  <a:cubicBezTo>
                    <a:pt x="166" y="63"/>
                    <a:pt x="180" y="60"/>
                    <a:pt x="192" y="55"/>
                  </a:cubicBezTo>
                  <a:cubicBezTo>
                    <a:pt x="192" y="108"/>
                    <a:pt x="177" y="196"/>
                    <a:pt x="118" y="196"/>
                  </a:cubicBezTo>
                  <a:close/>
                  <a:moveTo>
                    <a:pt x="75" y="141"/>
                  </a:moveTo>
                  <a:cubicBezTo>
                    <a:pt x="75" y="141"/>
                    <a:pt x="75" y="141"/>
                    <a:pt x="75" y="141"/>
                  </a:cubicBezTo>
                  <a:cubicBezTo>
                    <a:pt x="75" y="141"/>
                    <a:pt x="75" y="141"/>
                    <a:pt x="74" y="141"/>
                  </a:cubicBezTo>
                  <a:cubicBezTo>
                    <a:pt x="74" y="141"/>
                    <a:pt x="73" y="141"/>
                    <a:pt x="73" y="141"/>
                  </a:cubicBezTo>
                  <a:cubicBezTo>
                    <a:pt x="73" y="141"/>
                    <a:pt x="73" y="141"/>
                    <a:pt x="73" y="141"/>
                  </a:cubicBezTo>
                  <a:cubicBezTo>
                    <a:pt x="18" y="141"/>
                    <a:pt x="0" y="53"/>
                    <a:pt x="0" y="0"/>
                  </a:cubicBezTo>
                  <a:cubicBezTo>
                    <a:pt x="22" y="9"/>
                    <a:pt x="48" y="11"/>
                    <a:pt x="74" y="11"/>
                  </a:cubicBezTo>
                  <a:cubicBezTo>
                    <a:pt x="101" y="11"/>
                    <a:pt x="127" y="9"/>
                    <a:pt x="149" y="0"/>
                  </a:cubicBezTo>
                  <a:cubicBezTo>
                    <a:pt x="149" y="53"/>
                    <a:pt x="132" y="141"/>
                    <a:pt x="75" y="141"/>
                  </a:cubicBezTo>
                  <a:close/>
                  <a:moveTo>
                    <a:pt x="49" y="34"/>
                  </a:moveTo>
                  <a:cubicBezTo>
                    <a:pt x="41" y="34"/>
                    <a:pt x="36" y="40"/>
                    <a:pt x="36" y="47"/>
                  </a:cubicBezTo>
                  <a:cubicBezTo>
                    <a:pt x="36" y="54"/>
                    <a:pt x="41" y="59"/>
                    <a:pt x="49" y="59"/>
                  </a:cubicBezTo>
                  <a:cubicBezTo>
                    <a:pt x="56" y="59"/>
                    <a:pt x="61" y="54"/>
                    <a:pt x="61" y="47"/>
                  </a:cubicBezTo>
                  <a:cubicBezTo>
                    <a:pt x="61" y="40"/>
                    <a:pt x="56" y="34"/>
                    <a:pt x="49" y="34"/>
                  </a:cubicBezTo>
                  <a:close/>
                  <a:moveTo>
                    <a:pt x="112" y="47"/>
                  </a:moveTo>
                  <a:cubicBezTo>
                    <a:pt x="112" y="40"/>
                    <a:pt x="107" y="34"/>
                    <a:pt x="100" y="34"/>
                  </a:cubicBezTo>
                  <a:cubicBezTo>
                    <a:pt x="93" y="34"/>
                    <a:pt x="87" y="40"/>
                    <a:pt x="87" y="47"/>
                  </a:cubicBezTo>
                  <a:cubicBezTo>
                    <a:pt x="87" y="54"/>
                    <a:pt x="93" y="59"/>
                    <a:pt x="100" y="59"/>
                  </a:cubicBezTo>
                  <a:cubicBezTo>
                    <a:pt x="107" y="59"/>
                    <a:pt x="112" y="54"/>
                    <a:pt x="112" y="47"/>
                  </a:cubicBezTo>
                  <a:close/>
                  <a:moveTo>
                    <a:pt x="38" y="83"/>
                  </a:moveTo>
                  <a:cubicBezTo>
                    <a:pt x="38" y="83"/>
                    <a:pt x="46" y="122"/>
                    <a:pt x="74" y="122"/>
                  </a:cubicBezTo>
                  <a:cubicBezTo>
                    <a:pt x="102" y="122"/>
                    <a:pt x="109" y="81"/>
                    <a:pt x="108" y="83"/>
                  </a:cubicBezTo>
                  <a:cubicBezTo>
                    <a:pt x="74" y="109"/>
                    <a:pt x="38" y="83"/>
                    <a:pt x="38" y="83"/>
                  </a:cubicBez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40" name="矩形 47"/>
          <p:cNvSpPr>
            <a:spLocks noChangeArrowheads="1"/>
          </p:cNvSpPr>
          <p:nvPr/>
        </p:nvSpPr>
        <p:spPr bwMode="auto">
          <a:xfrm>
            <a:off x="6817667" y="5060520"/>
            <a:ext cx="4323847" cy="602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buNone/>
            </a:pP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在此录入上述图表的综合描述说明，在此录入上述图表的上述图表的综合描述说明入。</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sp>
        <p:nvSpPr>
          <p:cNvPr id="41" name="矩形 3"/>
          <p:cNvSpPr>
            <a:spLocks noChangeArrowheads="1"/>
          </p:cNvSpPr>
          <p:nvPr/>
        </p:nvSpPr>
        <p:spPr bwMode="auto">
          <a:xfrm>
            <a:off x="6834190" y="4508863"/>
            <a:ext cx="1061815"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r>
              <a:rPr lang="zh-CN" altLang="en-US" b="1" dirty="0">
                <a:solidFill>
                  <a:srgbClr val="31859C"/>
                </a:solidFill>
                <a:latin typeface="微软雅黑" pitchFamily="34" charset="-122"/>
                <a:ea typeface="微软雅黑" pitchFamily="34" charset="-122"/>
              </a:rPr>
              <a:t>添加标题</a:t>
            </a:r>
            <a:endParaRPr lang="en-US" altLang="zh-CN" b="1" dirty="0">
              <a:solidFill>
                <a:srgbClr val="31859C"/>
              </a:solidFill>
              <a:latin typeface="微软雅黑" pitchFamily="34" charset="-122"/>
              <a:ea typeface="微软雅黑" pitchFamily="34" charset="-122"/>
            </a:endParaRPr>
          </a:p>
        </p:txBody>
      </p:sp>
      <p:sp>
        <p:nvSpPr>
          <p:cNvPr id="42" name="矩形 41"/>
          <p:cNvSpPr/>
          <p:nvPr/>
        </p:nvSpPr>
        <p:spPr>
          <a:xfrm>
            <a:off x="6893313" y="4969814"/>
            <a:ext cx="599800" cy="405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rgbClr val="93CDDD"/>
              </a:solidFill>
              <a:latin typeface="微软雅黑" panose="020B0503020204020204" pitchFamily="34" charset="-122"/>
              <a:ea typeface="微软雅黑" panose="020B0503020204020204" pitchFamily="34" charset="-122"/>
            </a:endParaRPr>
          </a:p>
        </p:txBody>
      </p:sp>
      <p:sp>
        <p:nvSpPr>
          <p:cNvPr id="43" name="矩形 42"/>
          <p:cNvSpPr/>
          <p:nvPr/>
        </p:nvSpPr>
        <p:spPr>
          <a:xfrm>
            <a:off x="7474875" y="4969814"/>
            <a:ext cx="1215000" cy="40500"/>
          </a:xfrm>
          <a:prstGeom prst="rect">
            <a:avLst/>
          </a:prstGeom>
          <a:solidFill>
            <a:srgbClr val="215968"/>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rgbClr val="93CDDD"/>
              </a:solidFill>
              <a:latin typeface="微软雅黑" panose="020B0503020204020204" pitchFamily="34" charset="-122"/>
              <a:ea typeface="微软雅黑" panose="020B0503020204020204" pitchFamily="34" charset="-122"/>
            </a:endParaRPr>
          </a:p>
        </p:txBody>
      </p:sp>
      <p:sp>
        <p:nvSpPr>
          <p:cNvPr id="44" name="Freeform 13"/>
          <p:cNvSpPr/>
          <p:nvPr/>
        </p:nvSpPr>
        <p:spPr>
          <a:xfrm>
            <a:off x="1345059" y="2605781"/>
            <a:ext cx="1100954" cy="1100602"/>
          </a:xfrm>
          <a:custGeom>
            <a:avLst/>
            <a:gdLst>
              <a:gd name="connsiteX0" fmla="*/ 0 w 1100954"/>
              <a:gd name="connsiteY0" fmla="*/ 550301 h 1100602"/>
              <a:gd name="connsiteX1" fmla="*/ 550477 w 1100954"/>
              <a:gd name="connsiteY1" fmla="*/ 0 h 1100602"/>
              <a:gd name="connsiteX2" fmla="*/ 1100954 w 1100954"/>
              <a:gd name="connsiteY2" fmla="*/ 550301 h 1100602"/>
              <a:gd name="connsiteX3" fmla="*/ 550477 w 1100954"/>
              <a:gd name="connsiteY3" fmla="*/ 1100602 h 1100602"/>
              <a:gd name="connsiteX4" fmla="*/ 0 w 1100954"/>
              <a:gd name="connsiteY4" fmla="*/ 550301 h 1100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954" h="1100602">
                <a:moveTo>
                  <a:pt x="0" y="550301"/>
                </a:moveTo>
                <a:cubicBezTo>
                  <a:pt x="0" y="246378"/>
                  <a:pt x="246457" y="0"/>
                  <a:pt x="550477" y="0"/>
                </a:cubicBezTo>
                <a:cubicBezTo>
                  <a:pt x="854497" y="0"/>
                  <a:pt x="1100954" y="246378"/>
                  <a:pt x="1100954" y="550301"/>
                </a:cubicBezTo>
                <a:cubicBezTo>
                  <a:pt x="1100954" y="854224"/>
                  <a:pt x="854497" y="1100602"/>
                  <a:pt x="550477" y="1100602"/>
                </a:cubicBezTo>
                <a:cubicBezTo>
                  <a:pt x="246457" y="1100602"/>
                  <a:pt x="0" y="854224"/>
                  <a:pt x="0" y="550301"/>
                </a:cubicBezTo>
                <a:close/>
              </a:path>
            </a:pathLst>
          </a:custGeom>
          <a:solidFill>
            <a:schemeClr val="accent5">
              <a:lumMod val="50000"/>
            </a:schemeClr>
          </a:solidFill>
          <a:ln w="38100">
            <a:solidFill>
              <a:schemeClr val="bg1">
                <a:lumMod val="95000"/>
              </a:schemeClr>
            </a:solidFill>
          </a:ln>
        </p:spPr>
        <p:style>
          <a:lnRef idx="2">
            <a:schemeClr val="lt1">
              <a:hueOff val="0"/>
              <a:satOff val="0"/>
              <a:lumOff val="0"/>
              <a:alphaOff val="0"/>
            </a:schemeClr>
          </a:lnRef>
          <a:fillRef idx="1">
            <a:schemeClr val="accent3">
              <a:hueOff val="337438"/>
              <a:satOff val="17272"/>
              <a:lumOff val="7255"/>
              <a:alphaOff val="0"/>
            </a:schemeClr>
          </a:fillRef>
          <a:effectRef idx="0">
            <a:schemeClr val="accent3">
              <a:hueOff val="337438"/>
              <a:satOff val="17272"/>
              <a:lumOff val="7255"/>
              <a:alphaOff val="0"/>
            </a:schemeClr>
          </a:effectRef>
          <a:fontRef idx="minor">
            <a:schemeClr val="lt1"/>
          </a:fontRef>
        </p:style>
        <p:txBody>
          <a:bodyPr spcFirstLastPara="0" vert="horz" wrap="square" lIns="241241" tIns="241189" rIns="241241" bIns="241189" numCol="1" spcCol="1270" anchor="ctr" anchorCtr="0">
            <a:noAutofit/>
          </a:bodyPr>
          <a:lstStyle/>
          <a:p>
            <a:pPr lvl="0" algn="ctr" defTabSz="933450">
              <a:lnSpc>
                <a:spcPct val="90000"/>
              </a:lnSpc>
              <a:spcBef>
                <a:spcPct val="0"/>
              </a:spcBef>
              <a:spcAft>
                <a:spcPct val="35000"/>
              </a:spcAft>
            </a:pPr>
            <a:endParaRPr lang="id-ID" sz="2100" kern="1200">
              <a:solidFill>
                <a:schemeClr val="bg1"/>
              </a:solidFill>
            </a:endParaRPr>
          </a:p>
        </p:txBody>
      </p:sp>
      <p:sp>
        <p:nvSpPr>
          <p:cNvPr id="45" name="Title 13"/>
          <p:cNvSpPr txBox="1">
            <a:spLocks/>
          </p:cNvSpPr>
          <p:nvPr/>
        </p:nvSpPr>
        <p:spPr>
          <a:xfrm>
            <a:off x="1413804" y="3028273"/>
            <a:ext cx="963463" cy="255618"/>
          </a:xfrm>
          <a:prstGeom prst="rect">
            <a:avLst/>
          </a:prstGeom>
        </p:spPr>
        <p:txBody>
          <a:bodyPr vert="horz" lIns="91440" tIns="45720" rIns="91440" bIns="45720"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zh-CN" altLang="en-US" sz="1400" b="1" dirty="0">
                <a:solidFill>
                  <a:schemeClr val="accent5">
                    <a:lumMod val="60000"/>
                    <a:lumOff val="40000"/>
                  </a:schemeClr>
                </a:solidFill>
                <a:latin typeface="Impact MT Std" pitchFamily="34" charset="0"/>
                <a:ea typeface="微软雅黑" pitchFamily="34" charset="-122"/>
              </a:rPr>
              <a:t>输入标题</a:t>
            </a:r>
            <a:endParaRPr lang="en-US" sz="1400" b="1" dirty="0">
              <a:solidFill>
                <a:schemeClr val="accent5">
                  <a:lumMod val="60000"/>
                  <a:lumOff val="40000"/>
                </a:schemeClr>
              </a:solidFill>
              <a:latin typeface="+mn-lt"/>
              <a:ea typeface="Roboto" panose="02000000000000000000" pitchFamily="2" charset="0"/>
            </a:endParaRPr>
          </a:p>
        </p:txBody>
      </p:sp>
      <p:sp>
        <p:nvSpPr>
          <p:cNvPr id="47" name="TextBox 46"/>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396267218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500"/>
                                  </p:stCondLst>
                                  <p:childTnLst>
                                    <p:set>
                                      <p:cBhvr>
                                        <p:cTn id="6" dur="1" fill="hold">
                                          <p:stCondLst>
                                            <p:cond delay="0"/>
                                          </p:stCondLst>
                                        </p:cTn>
                                        <p:tgtEl>
                                          <p:spTgt spid="28"/>
                                        </p:tgtEl>
                                        <p:attrNameLst>
                                          <p:attrName>style.visibility</p:attrName>
                                        </p:attrNameLst>
                                      </p:cBhvr>
                                      <p:to>
                                        <p:strVal val="visible"/>
                                      </p:to>
                                    </p:set>
                                    <p:animEffect transition="in" filter="wheel(1)">
                                      <p:cBhvr>
                                        <p:cTn id="7" dur="1500"/>
                                        <p:tgtEl>
                                          <p:spTgt spid="28"/>
                                        </p:tgtEl>
                                      </p:cBhvr>
                                    </p:animEffect>
                                  </p:childTnLst>
                                </p:cTn>
                              </p:par>
                              <p:par>
                                <p:cTn id="8" presetID="53" presetClass="entr" presetSubtype="16" fill="hold" grpId="0" nodeType="withEffect">
                                  <p:stCondLst>
                                    <p:cond delay="1000"/>
                                  </p:stCondLst>
                                  <p:childTnLst>
                                    <p:set>
                                      <p:cBhvr>
                                        <p:cTn id="9" dur="1" fill="hold">
                                          <p:stCondLst>
                                            <p:cond delay="0"/>
                                          </p:stCondLst>
                                        </p:cTn>
                                        <p:tgtEl>
                                          <p:spTgt spid="8"/>
                                        </p:tgtEl>
                                        <p:attrNameLst>
                                          <p:attrName>style.visibility</p:attrName>
                                        </p:attrNameLst>
                                      </p:cBhvr>
                                      <p:to>
                                        <p:strVal val="visible"/>
                                      </p:to>
                                    </p:set>
                                    <p:anim calcmode="lin" valueType="num">
                                      <p:cBhvr>
                                        <p:cTn id="10" dur="750" fill="hold"/>
                                        <p:tgtEl>
                                          <p:spTgt spid="8"/>
                                        </p:tgtEl>
                                        <p:attrNameLst>
                                          <p:attrName>ppt_w</p:attrName>
                                        </p:attrNameLst>
                                      </p:cBhvr>
                                      <p:tavLst>
                                        <p:tav tm="0">
                                          <p:val>
                                            <p:fltVal val="0"/>
                                          </p:val>
                                        </p:tav>
                                        <p:tav tm="100000">
                                          <p:val>
                                            <p:strVal val="#ppt_w"/>
                                          </p:val>
                                        </p:tav>
                                      </p:tavLst>
                                    </p:anim>
                                    <p:anim calcmode="lin" valueType="num">
                                      <p:cBhvr>
                                        <p:cTn id="11" dur="750" fill="hold"/>
                                        <p:tgtEl>
                                          <p:spTgt spid="8"/>
                                        </p:tgtEl>
                                        <p:attrNameLst>
                                          <p:attrName>ppt_h</p:attrName>
                                        </p:attrNameLst>
                                      </p:cBhvr>
                                      <p:tavLst>
                                        <p:tav tm="0">
                                          <p:val>
                                            <p:fltVal val="0"/>
                                          </p:val>
                                        </p:tav>
                                        <p:tav tm="100000">
                                          <p:val>
                                            <p:strVal val="#ppt_h"/>
                                          </p:val>
                                        </p:tav>
                                      </p:tavLst>
                                    </p:anim>
                                    <p:animEffect transition="in" filter="fade">
                                      <p:cBhvr>
                                        <p:cTn id="12" dur="750"/>
                                        <p:tgtEl>
                                          <p:spTgt spid="8"/>
                                        </p:tgtEl>
                                      </p:cBhvr>
                                    </p:animEffect>
                                  </p:childTnLst>
                                </p:cTn>
                              </p:par>
                              <p:par>
                                <p:cTn id="13" presetID="53" presetClass="entr" presetSubtype="16" fill="hold"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p:cTn id="15" dur="750" fill="hold"/>
                                        <p:tgtEl>
                                          <p:spTgt spid="9"/>
                                        </p:tgtEl>
                                        <p:attrNameLst>
                                          <p:attrName>ppt_w</p:attrName>
                                        </p:attrNameLst>
                                      </p:cBhvr>
                                      <p:tavLst>
                                        <p:tav tm="0">
                                          <p:val>
                                            <p:fltVal val="0"/>
                                          </p:val>
                                        </p:tav>
                                        <p:tav tm="100000">
                                          <p:val>
                                            <p:strVal val="#ppt_w"/>
                                          </p:val>
                                        </p:tav>
                                      </p:tavLst>
                                    </p:anim>
                                    <p:anim calcmode="lin" valueType="num">
                                      <p:cBhvr>
                                        <p:cTn id="16" dur="750" fill="hold"/>
                                        <p:tgtEl>
                                          <p:spTgt spid="9"/>
                                        </p:tgtEl>
                                        <p:attrNameLst>
                                          <p:attrName>ppt_h</p:attrName>
                                        </p:attrNameLst>
                                      </p:cBhvr>
                                      <p:tavLst>
                                        <p:tav tm="0">
                                          <p:val>
                                            <p:fltVal val="0"/>
                                          </p:val>
                                        </p:tav>
                                        <p:tav tm="100000">
                                          <p:val>
                                            <p:strVal val="#ppt_h"/>
                                          </p:val>
                                        </p:tav>
                                      </p:tavLst>
                                    </p:anim>
                                    <p:animEffect transition="in" filter="fade">
                                      <p:cBhvr>
                                        <p:cTn id="17" dur="750"/>
                                        <p:tgtEl>
                                          <p:spTgt spid="9"/>
                                        </p:tgtEl>
                                      </p:cBhvr>
                                    </p:animEffect>
                                  </p:childTnLst>
                                </p:cTn>
                              </p:par>
                              <p:par>
                                <p:cTn id="18" presetID="53" presetClass="entr" presetSubtype="16" fill="hold" grpId="0" nodeType="withEffect">
                                  <p:stCondLst>
                                    <p:cond delay="1000"/>
                                  </p:stCondLst>
                                  <p:childTnLst>
                                    <p:set>
                                      <p:cBhvr>
                                        <p:cTn id="19" dur="1" fill="hold">
                                          <p:stCondLst>
                                            <p:cond delay="0"/>
                                          </p:stCondLst>
                                        </p:cTn>
                                        <p:tgtEl>
                                          <p:spTgt spid="16"/>
                                        </p:tgtEl>
                                        <p:attrNameLst>
                                          <p:attrName>style.visibility</p:attrName>
                                        </p:attrNameLst>
                                      </p:cBhvr>
                                      <p:to>
                                        <p:strVal val="visible"/>
                                      </p:to>
                                    </p:set>
                                    <p:anim calcmode="lin" valueType="num">
                                      <p:cBhvr>
                                        <p:cTn id="20" dur="750" fill="hold"/>
                                        <p:tgtEl>
                                          <p:spTgt spid="16"/>
                                        </p:tgtEl>
                                        <p:attrNameLst>
                                          <p:attrName>ppt_w</p:attrName>
                                        </p:attrNameLst>
                                      </p:cBhvr>
                                      <p:tavLst>
                                        <p:tav tm="0">
                                          <p:val>
                                            <p:fltVal val="0"/>
                                          </p:val>
                                        </p:tav>
                                        <p:tav tm="100000">
                                          <p:val>
                                            <p:strVal val="#ppt_w"/>
                                          </p:val>
                                        </p:tav>
                                      </p:tavLst>
                                    </p:anim>
                                    <p:anim calcmode="lin" valueType="num">
                                      <p:cBhvr>
                                        <p:cTn id="21" dur="750" fill="hold"/>
                                        <p:tgtEl>
                                          <p:spTgt spid="16"/>
                                        </p:tgtEl>
                                        <p:attrNameLst>
                                          <p:attrName>ppt_h</p:attrName>
                                        </p:attrNameLst>
                                      </p:cBhvr>
                                      <p:tavLst>
                                        <p:tav tm="0">
                                          <p:val>
                                            <p:fltVal val="0"/>
                                          </p:val>
                                        </p:tav>
                                        <p:tav tm="100000">
                                          <p:val>
                                            <p:strVal val="#ppt_h"/>
                                          </p:val>
                                        </p:tav>
                                      </p:tavLst>
                                    </p:anim>
                                    <p:animEffect transition="in" filter="fade">
                                      <p:cBhvr>
                                        <p:cTn id="22" dur="750"/>
                                        <p:tgtEl>
                                          <p:spTgt spid="16"/>
                                        </p:tgtEl>
                                      </p:cBhvr>
                                    </p:animEffect>
                                  </p:childTnLst>
                                </p:cTn>
                              </p:par>
                              <p:par>
                                <p:cTn id="23" presetID="53" presetClass="entr" presetSubtype="16" fill="hold" nodeType="withEffect">
                                  <p:stCondLst>
                                    <p:cond delay="1000"/>
                                  </p:stCondLst>
                                  <p:childTnLst>
                                    <p:set>
                                      <p:cBhvr>
                                        <p:cTn id="24" dur="1" fill="hold">
                                          <p:stCondLst>
                                            <p:cond delay="0"/>
                                          </p:stCondLst>
                                        </p:cTn>
                                        <p:tgtEl>
                                          <p:spTgt spid="29"/>
                                        </p:tgtEl>
                                        <p:attrNameLst>
                                          <p:attrName>style.visibility</p:attrName>
                                        </p:attrNameLst>
                                      </p:cBhvr>
                                      <p:to>
                                        <p:strVal val="visible"/>
                                      </p:to>
                                    </p:set>
                                    <p:anim calcmode="lin" valueType="num">
                                      <p:cBhvr>
                                        <p:cTn id="25" dur="750" fill="hold"/>
                                        <p:tgtEl>
                                          <p:spTgt spid="29"/>
                                        </p:tgtEl>
                                        <p:attrNameLst>
                                          <p:attrName>ppt_w</p:attrName>
                                        </p:attrNameLst>
                                      </p:cBhvr>
                                      <p:tavLst>
                                        <p:tav tm="0">
                                          <p:val>
                                            <p:fltVal val="0"/>
                                          </p:val>
                                        </p:tav>
                                        <p:tav tm="100000">
                                          <p:val>
                                            <p:strVal val="#ppt_w"/>
                                          </p:val>
                                        </p:tav>
                                      </p:tavLst>
                                    </p:anim>
                                    <p:anim calcmode="lin" valueType="num">
                                      <p:cBhvr>
                                        <p:cTn id="26" dur="750" fill="hold"/>
                                        <p:tgtEl>
                                          <p:spTgt spid="29"/>
                                        </p:tgtEl>
                                        <p:attrNameLst>
                                          <p:attrName>ppt_h</p:attrName>
                                        </p:attrNameLst>
                                      </p:cBhvr>
                                      <p:tavLst>
                                        <p:tav tm="0">
                                          <p:val>
                                            <p:fltVal val="0"/>
                                          </p:val>
                                        </p:tav>
                                        <p:tav tm="100000">
                                          <p:val>
                                            <p:strVal val="#ppt_h"/>
                                          </p:val>
                                        </p:tav>
                                      </p:tavLst>
                                    </p:anim>
                                    <p:animEffect transition="in" filter="fade">
                                      <p:cBhvr>
                                        <p:cTn id="27" dur="750"/>
                                        <p:tgtEl>
                                          <p:spTgt spid="29"/>
                                        </p:tgtEl>
                                      </p:cBhvr>
                                    </p:animEffect>
                                  </p:childTnLst>
                                </p:cTn>
                              </p:par>
                              <p:par>
                                <p:cTn id="28" presetID="53" presetClass="entr" presetSubtype="16" fill="hold" nodeType="withEffect">
                                  <p:stCondLst>
                                    <p:cond delay="1000"/>
                                  </p:stCondLst>
                                  <p:childTnLst>
                                    <p:set>
                                      <p:cBhvr>
                                        <p:cTn id="29" dur="1" fill="hold">
                                          <p:stCondLst>
                                            <p:cond delay="0"/>
                                          </p:stCondLst>
                                        </p:cTn>
                                        <p:tgtEl>
                                          <p:spTgt spid="11"/>
                                        </p:tgtEl>
                                        <p:attrNameLst>
                                          <p:attrName>style.visibility</p:attrName>
                                        </p:attrNameLst>
                                      </p:cBhvr>
                                      <p:to>
                                        <p:strVal val="visible"/>
                                      </p:to>
                                    </p:set>
                                    <p:anim calcmode="lin" valueType="num">
                                      <p:cBhvr>
                                        <p:cTn id="30" dur="750" fill="hold"/>
                                        <p:tgtEl>
                                          <p:spTgt spid="11"/>
                                        </p:tgtEl>
                                        <p:attrNameLst>
                                          <p:attrName>ppt_w</p:attrName>
                                        </p:attrNameLst>
                                      </p:cBhvr>
                                      <p:tavLst>
                                        <p:tav tm="0">
                                          <p:val>
                                            <p:fltVal val="0"/>
                                          </p:val>
                                        </p:tav>
                                        <p:tav tm="100000">
                                          <p:val>
                                            <p:strVal val="#ppt_w"/>
                                          </p:val>
                                        </p:tav>
                                      </p:tavLst>
                                    </p:anim>
                                    <p:anim calcmode="lin" valueType="num">
                                      <p:cBhvr>
                                        <p:cTn id="31" dur="750" fill="hold"/>
                                        <p:tgtEl>
                                          <p:spTgt spid="11"/>
                                        </p:tgtEl>
                                        <p:attrNameLst>
                                          <p:attrName>ppt_h</p:attrName>
                                        </p:attrNameLst>
                                      </p:cBhvr>
                                      <p:tavLst>
                                        <p:tav tm="0">
                                          <p:val>
                                            <p:fltVal val="0"/>
                                          </p:val>
                                        </p:tav>
                                        <p:tav tm="100000">
                                          <p:val>
                                            <p:strVal val="#ppt_h"/>
                                          </p:val>
                                        </p:tav>
                                      </p:tavLst>
                                    </p:anim>
                                    <p:animEffect transition="in" filter="fade">
                                      <p:cBhvr>
                                        <p:cTn id="32" dur="750"/>
                                        <p:tgtEl>
                                          <p:spTgt spid="11"/>
                                        </p:tgtEl>
                                      </p:cBhvr>
                                    </p:animEffect>
                                  </p:childTnLst>
                                </p:cTn>
                              </p:par>
                              <p:par>
                                <p:cTn id="33" presetID="53" presetClass="entr" presetSubtype="16" fill="hold" nodeType="withEffect">
                                  <p:stCondLst>
                                    <p:cond delay="1000"/>
                                  </p:stCondLst>
                                  <p:childTnLst>
                                    <p:set>
                                      <p:cBhvr>
                                        <p:cTn id="34" dur="1" fill="hold">
                                          <p:stCondLst>
                                            <p:cond delay="0"/>
                                          </p:stCondLst>
                                        </p:cTn>
                                        <p:tgtEl>
                                          <p:spTgt spid="14"/>
                                        </p:tgtEl>
                                        <p:attrNameLst>
                                          <p:attrName>style.visibility</p:attrName>
                                        </p:attrNameLst>
                                      </p:cBhvr>
                                      <p:to>
                                        <p:strVal val="visible"/>
                                      </p:to>
                                    </p:set>
                                    <p:anim calcmode="lin" valueType="num">
                                      <p:cBhvr>
                                        <p:cTn id="35" dur="750" fill="hold"/>
                                        <p:tgtEl>
                                          <p:spTgt spid="14"/>
                                        </p:tgtEl>
                                        <p:attrNameLst>
                                          <p:attrName>ppt_w</p:attrName>
                                        </p:attrNameLst>
                                      </p:cBhvr>
                                      <p:tavLst>
                                        <p:tav tm="0">
                                          <p:val>
                                            <p:fltVal val="0"/>
                                          </p:val>
                                        </p:tav>
                                        <p:tav tm="100000">
                                          <p:val>
                                            <p:strVal val="#ppt_w"/>
                                          </p:val>
                                        </p:tav>
                                      </p:tavLst>
                                    </p:anim>
                                    <p:anim calcmode="lin" valueType="num">
                                      <p:cBhvr>
                                        <p:cTn id="36" dur="750" fill="hold"/>
                                        <p:tgtEl>
                                          <p:spTgt spid="14"/>
                                        </p:tgtEl>
                                        <p:attrNameLst>
                                          <p:attrName>ppt_h</p:attrName>
                                        </p:attrNameLst>
                                      </p:cBhvr>
                                      <p:tavLst>
                                        <p:tav tm="0">
                                          <p:val>
                                            <p:fltVal val="0"/>
                                          </p:val>
                                        </p:tav>
                                        <p:tav tm="100000">
                                          <p:val>
                                            <p:strVal val="#ppt_h"/>
                                          </p:val>
                                        </p:tav>
                                      </p:tavLst>
                                    </p:anim>
                                    <p:animEffect transition="in" filter="fade">
                                      <p:cBhvr>
                                        <p:cTn id="37" dur="750"/>
                                        <p:tgtEl>
                                          <p:spTgt spid="14"/>
                                        </p:tgtEl>
                                      </p:cBhvr>
                                    </p:animEffect>
                                  </p:childTnLst>
                                </p:cTn>
                              </p:par>
                              <p:par>
                                <p:cTn id="38" presetID="53" presetClass="entr" presetSubtype="16" fill="hold" nodeType="withEffect">
                                  <p:stCondLst>
                                    <p:cond delay="1000"/>
                                  </p:stCondLst>
                                  <p:childTnLst>
                                    <p:set>
                                      <p:cBhvr>
                                        <p:cTn id="39" dur="1" fill="hold">
                                          <p:stCondLst>
                                            <p:cond delay="0"/>
                                          </p:stCondLst>
                                        </p:cTn>
                                        <p:tgtEl>
                                          <p:spTgt spid="12"/>
                                        </p:tgtEl>
                                        <p:attrNameLst>
                                          <p:attrName>style.visibility</p:attrName>
                                        </p:attrNameLst>
                                      </p:cBhvr>
                                      <p:to>
                                        <p:strVal val="visible"/>
                                      </p:to>
                                    </p:set>
                                    <p:anim calcmode="lin" valueType="num">
                                      <p:cBhvr>
                                        <p:cTn id="40" dur="750" fill="hold"/>
                                        <p:tgtEl>
                                          <p:spTgt spid="12"/>
                                        </p:tgtEl>
                                        <p:attrNameLst>
                                          <p:attrName>ppt_w</p:attrName>
                                        </p:attrNameLst>
                                      </p:cBhvr>
                                      <p:tavLst>
                                        <p:tav tm="0">
                                          <p:val>
                                            <p:fltVal val="0"/>
                                          </p:val>
                                        </p:tav>
                                        <p:tav tm="100000">
                                          <p:val>
                                            <p:strVal val="#ppt_w"/>
                                          </p:val>
                                        </p:tav>
                                      </p:tavLst>
                                    </p:anim>
                                    <p:anim calcmode="lin" valueType="num">
                                      <p:cBhvr>
                                        <p:cTn id="41" dur="750" fill="hold"/>
                                        <p:tgtEl>
                                          <p:spTgt spid="12"/>
                                        </p:tgtEl>
                                        <p:attrNameLst>
                                          <p:attrName>ppt_h</p:attrName>
                                        </p:attrNameLst>
                                      </p:cBhvr>
                                      <p:tavLst>
                                        <p:tav tm="0">
                                          <p:val>
                                            <p:fltVal val="0"/>
                                          </p:val>
                                        </p:tav>
                                        <p:tav tm="100000">
                                          <p:val>
                                            <p:strVal val="#ppt_h"/>
                                          </p:val>
                                        </p:tav>
                                      </p:tavLst>
                                    </p:anim>
                                    <p:animEffect transition="in" filter="fade">
                                      <p:cBhvr>
                                        <p:cTn id="42" dur="750"/>
                                        <p:tgtEl>
                                          <p:spTgt spid="12"/>
                                        </p:tgtEl>
                                      </p:cBhvr>
                                    </p:animEffect>
                                  </p:childTnLst>
                                </p:cTn>
                              </p:par>
                              <p:par>
                                <p:cTn id="43" presetID="53" presetClass="entr" presetSubtype="16" fill="hold" nodeType="withEffect">
                                  <p:stCondLst>
                                    <p:cond delay="1000"/>
                                  </p:stCondLst>
                                  <p:childTnLst>
                                    <p:set>
                                      <p:cBhvr>
                                        <p:cTn id="44" dur="1" fill="hold">
                                          <p:stCondLst>
                                            <p:cond delay="0"/>
                                          </p:stCondLst>
                                        </p:cTn>
                                        <p:tgtEl>
                                          <p:spTgt spid="10"/>
                                        </p:tgtEl>
                                        <p:attrNameLst>
                                          <p:attrName>style.visibility</p:attrName>
                                        </p:attrNameLst>
                                      </p:cBhvr>
                                      <p:to>
                                        <p:strVal val="visible"/>
                                      </p:to>
                                    </p:set>
                                    <p:anim calcmode="lin" valueType="num">
                                      <p:cBhvr>
                                        <p:cTn id="45" dur="750" fill="hold"/>
                                        <p:tgtEl>
                                          <p:spTgt spid="10"/>
                                        </p:tgtEl>
                                        <p:attrNameLst>
                                          <p:attrName>ppt_w</p:attrName>
                                        </p:attrNameLst>
                                      </p:cBhvr>
                                      <p:tavLst>
                                        <p:tav tm="0">
                                          <p:val>
                                            <p:fltVal val="0"/>
                                          </p:val>
                                        </p:tav>
                                        <p:tav tm="100000">
                                          <p:val>
                                            <p:strVal val="#ppt_w"/>
                                          </p:val>
                                        </p:tav>
                                      </p:tavLst>
                                    </p:anim>
                                    <p:anim calcmode="lin" valueType="num">
                                      <p:cBhvr>
                                        <p:cTn id="46" dur="750" fill="hold"/>
                                        <p:tgtEl>
                                          <p:spTgt spid="10"/>
                                        </p:tgtEl>
                                        <p:attrNameLst>
                                          <p:attrName>ppt_h</p:attrName>
                                        </p:attrNameLst>
                                      </p:cBhvr>
                                      <p:tavLst>
                                        <p:tav tm="0">
                                          <p:val>
                                            <p:fltVal val="0"/>
                                          </p:val>
                                        </p:tav>
                                        <p:tav tm="100000">
                                          <p:val>
                                            <p:strVal val="#ppt_h"/>
                                          </p:val>
                                        </p:tav>
                                      </p:tavLst>
                                    </p:anim>
                                    <p:animEffect transition="in" filter="fade">
                                      <p:cBhvr>
                                        <p:cTn id="47" dur="750"/>
                                        <p:tgtEl>
                                          <p:spTgt spid="10"/>
                                        </p:tgtEl>
                                      </p:cBhvr>
                                    </p:animEffect>
                                  </p:childTnLst>
                                </p:cTn>
                              </p:par>
                              <p:par>
                                <p:cTn id="48" presetID="53" presetClass="entr" presetSubtype="16" fill="hold" nodeType="withEffect">
                                  <p:stCondLst>
                                    <p:cond delay="1000"/>
                                  </p:stCondLst>
                                  <p:childTnLst>
                                    <p:set>
                                      <p:cBhvr>
                                        <p:cTn id="49" dur="1" fill="hold">
                                          <p:stCondLst>
                                            <p:cond delay="0"/>
                                          </p:stCondLst>
                                        </p:cTn>
                                        <p:tgtEl>
                                          <p:spTgt spid="21"/>
                                        </p:tgtEl>
                                        <p:attrNameLst>
                                          <p:attrName>style.visibility</p:attrName>
                                        </p:attrNameLst>
                                      </p:cBhvr>
                                      <p:to>
                                        <p:strVal val="visible"/>
                                      </p:to>
                                    </p:set>
                                    <p:anim calcmode="lin" valueType="num">
                                      <p:cBhvr>
                                        <p:cTn id="50" dur="750" fill="hold"/>
                                        <p:tgtEl>
                                          <p:spTgt spid="21"/>
                                        </p:tgtEl>
                                        <p:attrNameLst>
                                          <p:attrName>ppt_w</p:attrName>
                                        </p:attrNameLst>
                                      </p:cBhvr>
                                      <p:tavLst>
                                        <p:tav tm="0">
                                          <p:val>
                                            <p:fltVal val="0"/>
                                          </p:val>
                                        </p:tav>
                                        <p:tav tm="100000">
                                          <p:val>
                                            <p:strVal val="#ppt_w"/>
                                          </p:val>
                                        </p:tav>
                                      </p:tavLst>
                                    </p:anim>
                                    <p:anim calcmode="lin" valueType="num">
                                      <p:cBhvr>
                                        <p:cTn id="51" dur="750" fill="hold"/>
                                        <p:tgtEl>
                                          <p:spTgt spid="21"/>
                                        </p:tgtEl>
                                        <p:attrNameLst>
                                          <p:attrName>ppt_h</p:attrName>
                                        </p:attrNameLst>
                                      </p:cBhvr>
                                      <p:tavLst>
                                        <p:tav tm="0">
                                          <p:val>
                                            <p:fltVal val="0"/>
                                          </p:val>
                                        </p:tav>
                                        <p:tav tm="100000">
                                          <p:val>
                                            <p:strVal val="#ppt_h"/>
                                          </p:val>
                                        </p:tav>
                                      </p:tavLst>
                                    </p:anim>
                                    <p:animEffect transition="in" filter="fade">
                                      <p:cBhvr>
                                        <p:cTn id="52" dur="750"/>
                                        <p:tgtEl>
                                          <p:spTgt spid="21"/>
                                        </p:tgtEl>
                                      </p:cBhvr>
                                    </p:animEffect>
                                  </p:childTnLst>
                                </p:cTn>
                              </p:par>
                              <p:par>
                                <p:cTn id="53" presetID="53" presetClass="entr" presetSubtype="16" fill="hold" nodeType="withEffect">
                                  <p:stCondLst>
                                    <p:cond delay="1000"/>
                                  </p:stCondLst>
                                  <p:childTnLst>
                                    <p:set>
                                      <p:cBhvr>
                                        <p:cTn id="54" dur="1" fill="hold">
                                          <p:stCondLst>
                                            <p:cond delay="0"/>
                                          </p:stCondLst>
                                        </p:cTn>
                                        <p:tgtEl>
                                          <p:spTgt spid="13"/>
                                        </p:tgtEl>
                                        <p:attrNameLst>
                                          <p:attrName>style.visibility</p:attrName>
                                        </p:attrNameLst>
                                      </p:cBhvr>
                                      <p:to>
                                        <p:strVal val="visible"/>
                                      </p:to>
                                    </p:set>
                                    <p:anim calcmode="lin" valueType="num">
                                      <p:cBhvr>
                                        <p:cTn id="55" dur="750" fill="hold"/>
                                        <p:tgtEl>
                                          <p:spTgt spid="13"/>
                                        </p:tgtEl>
                                        <p:attrNameLst>
                                          <p:attrName>ppt_w</p:attrName>
                                        </p:attrNameLst>
                                      </p:cBhvr>
                                      <p:tavLst>
                                        <p:tav tm="0">
                                          <p:val>
                                            <p:fltVal val="0"/>
                                          </p:val>
                                        </p:tav>
                                        <p:tav tm="100000">
                                          <p:val>
                                            <p:strVal val="#ppt_w"/>
                                          </p:val>
                                        </p:tav>
                                      </p:tavLst>
                                    </p:anim>
                                    <p:anim calcmode="lin" valueType="num">
                                      <p:cBhvr>
                                        <p:cTn id="56" dur="750" fill="hold"/>
                                        <p:tgtEl>
                                          <p:spTgt spid="13"/>
                                        </p:tgtEl>
                                        <p:attrNameLst>
                                          <p:attrName>ppt_h</p:attrName>
                                        </p:attrNameLst>
                                      </p:cBhvr>
                                      <p:tavLst>
                                        <p:tav tm="0">
                                          <p:val>
                                            <p:fltVal val="0"/>
                                          </p:val>
                                        </p:tav>
                                        <p:tav tm="100000">
                                          <p:val>
                                            <p:strVal val="#ppt_h"/>
                                          </p:val>
                                        </p:tav>
                                      </p:tavLst>
                                    </p:anim>
                                    <p:animEffect transition="in" filter="fade">
                                      <p:cBhvr>
                                        <p:cTn id="57" dur="750"/>
                                        <p:tgtEl>
                                          <p:spTgt spid="13"/>
                                        </p:tgtEl>
                                      </p:cBhvr>
                                    </p:animEffect>
                                  </p:childTnLst>
                                </p:cTn>
                              </p:par>
                              <p:par>
                                <p:cTn id="58" presetID="53" presetClass="entr" presetSubtype="16" fill="hold" grpId="0" nodeType="withEffect">
                                  <p:stCondLst>
                                    <p:cond delay="1000"/>
                                  </p:stCondLst>
                                  <p:childTnLst>
                                    <p:set>
                                      <p:cBhvr>
                                        <p:cTn id="59" dur="1" fill="hold">
                                          <p:stCondLst>
                                            <p:cond delay="0"/>
                                          </p:stCondLst>
                                        </p:cTn>
                                        <p:tgtEl>
                                          <p:spTgt spid="44"/>
                                        </p:tgtEl>
                                        <p:attrNameLst>
                                          <p:attrName>style.visibility</p:attrName>
                                        </p:attrNameLst>
                                      </p:cBhvr>
                                      <p:to>
                                        <p:strVal val="visible"/>
                                      </p:to>
                                    </p:set>
                                    <p:anim calcmode="lin" valueType="num">
                                      <p:cBhvr>
                                        <p:cTn id="60" dur="750" fill="hold"/>
                                        <p:tgtEl>
                                          <p:spTgt spid="44"/>
                                        </p:tgtEl>
                                        <p:attrNameLst>
                                          <p:attrName>ppt_w</p:attrName>
                                        </p:attrNameLst>
                                      </p:cBhvr>
                                      <p:tavLst>
                                        <p:tav tm="0">
                                          <p:val>
                                            <p:fltVal val="0"/>
                                          </p:val>
                                        </p:tav>
                                        <p:tav tm="100000">
                                          <p:val>
                                            <p:strVal val="#ppt_w"/>
                                          </p:val>
                                        </p:tav>
                                      </p:tavLst>
                                    </p:anim>
                                    <p:anim calcmode="lin" valueType="num">
                                      <p:cBhvr>
                                        <p:cTn id="61" dur="750" fill="hold"/>
                                        <p:tgtEl>
                                          <p:spTgt spid="44"/>
                                        </p:tgtEl>
                                        <p:attrNameLst>
                                          <p:attrName>ppt_h</p:attrName>
                                        </p:attrNameLst>
                                      </p:cBhvr>
                                      <p:tavLst>
                                        <p:tav tm="0">
                                          <p:val>
                                            <p:fltVal val="0"/>
                                          </p:val>
                                        </p:tav>
                                        <p:tav tm="100000">
                                          <p:val>
                                            <p:strVal val="#ppt_h"/>
                                          </p:val>
                                        </p:tav>
                                      </p:tavLst>
                                    </p:anim>
                                    <p:animEffect transition="in" filter="fade">
                                      <p:cBhvr>
                                        <p:cTn id="62" dur="750"/>
                                        <p:tgtEl>
                                          <p:spTgt spid="44"/>
                                        </p:tgtEl>
                                      </p:cBhvr>
                                    </p:animEffect>
                                  </p:childTnLst>
                                </p:cTn>
                              </p:par>
                              <p:par>
                                <p:cTn id="63" presetID="53" presetClass="entr" presetSubtype="16" fill="hold" nodeType="withEffect">
                                  <p:stCondLst>
                                    <p:cond delay="1000"/>
                                  </p:stCondLst>
                                  <p:childTnLst>
                                    <p:set>
                                      <p:cBhvr>
                                        <p:cTn id="64" dur="1" fill="hold">
                                          <p:stCondLst>
                                            <p:cond delay="0"/>
                                          </p:stCondLst>
                                        </p:cTn>
                                        <p:tgtEl>
                                          <p:spTgt spid="15"/>
                                        </p:tgtEl>
                                        <p:attrNameLst>
                                          <p:attrName>style.visibility</p:attrName>
                                        </p:attrNameLst>
                                      </p:cBhvr>
                                      <p:to>
                                        <p:strVal val="visible"/>
                                      </p:to>
                                    </p:set>
                                    <p:anim calcmode="lin" valueType="num">
                                      <p:cBhvr>
                                        <p:cTn id="65" dur="750" fill="hold"/>
                                        <p:tgtEl>
                                          <p:spTgt spid="15"/>
                                        </p:tgtEl>
                                        <p:attrNameLst>
                                          <p:attrName>ppt_w</p:attrName>
                                        </p:attrNameLst>
                                      </p:cBhvr>
                                      <p:tavLst>
                                        <p:tav tm="0">
                                          <p:val>
                                            <p:fltVal val="0"/>
                                          </p:val>
                                        </p:tav>
                                        <p:tav tm="100000">
                                          <p:val>
                                            <p:strVal val="#ppt_w"/>
                                          </p:val>
                                        </p:tav>
                                      </p:tavLst>
                                    </p:anim>
                                    <p:anim calcmode="lin" valueType="num">
                                      <p:cBhvr>
                                        <p:cTn id="66" dur="750" fill="hold"/>
                                        <p:tgtEl>
                                          <p:spTgt spid="15"/>
                                        </p:tgtEl>
                                        <p:attrNameLst>
                                          <p:attrName>ppt_h</p:attrName>
                                        </p:attrNameLst>
                                      </p:cBhvr>
                                      <p:tavLst>
                                        <p:tav tm="0">
                                          <p:val>
                                            <p:fltVal val="0"/>
                                          </p:val>
                                        </p:tav>
                                        <p:tav tm="100000">
                                          <p:val>
                                            <p:strVal val="#ppt_h"/>
                                          </p:val>
                                        </p:tav>
                                      </p:tavLst>
                                    </p:anim>
                                    <p:animEffect transition="in" filter="fade">
                                      <p:cBhvr>
                                        <p:cTn id="67" dur="750"/>
                                        <p:tgtEl>
                                          <p:spTgt spid="15"/>
                                        </p:tgtEl>
                                      </p:cBhvr>
                                    </p:animEffect>
                                  </p:childTnLst>
                                </p:cTn>
                              </p:par>
                              <p:par>
                                <p:cTn id="68" presetID="53" presetClass="entr" presetSubtype="16" fill="hold" nodeType="withEffect">
                                  <p:stCondLst>
                                    <p:cond delay="1000"/>
                                  </p:stCondLst>
                                  <p:childTnLst>
                                    <p:set>
                                      <p:cBhvr>
                                        <p:cTn id="69" dur="1" fill="hold">
                                          <p:stCondLst>
                                            <p:cond delay="0"/>
                                          </p:stCondLst>
                                        </p:cTn>
                                        <p:tgtEl>
                                          <p:spTgt spid="17"/>
                                        </p:tgtEl>
                                        <p:attrNameLst>
                                          <p:attrName>style.visibility</p:attrName>
                                        </p:attrNameLst>
                                      </p:cBhvr>
                                      <p:to>
                                        <p:strVal val="visible"/>
                                      </p:to>
                                    </p:set>
                                    <p:anim calcmode="lin" valueType="num">
                                      <p:cBhvr>
                                        <p:cTn id="70" dur="750" fill="hold"/>
                                        <p:tgtEl>
                                          <p:spTgt spid="17"/>
                                        </p:tgtEl>
                                        <p:attrNameLst>
                                          <p:attrName>ppt_w</p:attrName>
                                        </p:attrNameLst>
                                      </p:cBhvr>
                                      <p:tavLst>
                                        <p:tav tm="0">
                                          <p:val>
                                            <p:fltVal val="0"/>
                                          </p:val>
                                        </p:tav>
                                        <p:tav tm="100000">
                                          <p:val>
                                            <p:strVal val="#ppt_w"/>
                                          </p:val>
                                        </p:tav>
                                      </p:tavLst>
                                    </p:anim>
                                    <p:anim calcmode="lin" valueType="num">
                                      <p:cBhvr>
                                        <p:cTn id="71" dur="750" fill="hold"/>
                                        <p:tgtEl>
                                          <p:spTgt spid="17"/>
                                        </p:tgtEl>
                                        <p:attrNameLst>
                                          <p:attrName>ppt_h</p:attrName>
                                        </p:attrNameLst>
                                      </p:cBhvr>
                                      <p:tavLst>
                                        <p:tav tm="0">
                                          <p:val>
                                            <p:fltVal val="0"/>
                                          </p:val>
                                        </p:tav>
                                        <p:tav tm="100000">
                                          <p:val>
                                            <p:strVal val="#ppt_h"/>
                                          </p:val>
                                        </p:tav>
                                      </p:tavLst>
                                    </p:anim>
                                    <p:animEffect transition="in" filter="fade">
                                      <p:cBhvr>
                                        <p:cTn id="72" dur="750"/>
                                        <p:tgtEl>
                                          <p:spTgt spid="17"/>
                                        </p:tgtEl>
                                      </p:cBhvr>
                                    </p:animEffect>
                                  </p:childTnLst>
                                </p:cTn>
                              </p:par>
                            </p:childTnLst>
                          </p:cTn>
                        </p:par>
                        <p:par>
                          <p:cTn id="73" fill="hold">
                            <p:stCondLst>
                              <p:cond delay="2000"/>
                            </p:stCondLst>
                            <p:childTnLst>
                              <p:par>
                                <p:cTn id="74" presetID="53" presetClass="entr" presetSubtype="16" fill="hold" nodeType="afterEffect">
                                  <p:stCondLst>
                                    <p:cond delay="0"/>
                                  </p:stCondLst>
                                  <p:childTnLst>
                                    <p:set>
                                      <p:cBhvr>
                                        <p:cTn id="75" dur="1" fill="hold">
                                          <p:stCondLst>
                                            <p:cond delay="0"/>
                                          </p:stCondLst>
                                        </p:cTn>
                                        <p:tgtEl>
                                          <p:spTgt spid="23"/>
                                        </p:tgtEl>
                                        <p:attrNameLst>
                                          <p:attrName>style.visibility</p:attrName>
                                        </p:attrNameLst>
                                      </p:cBhvr>
                                      <p:to>
                                        <p:strVal val="visible"/>
                                      </p:to>
                                    </p:set>
                                    <p:anim calcmode="lin" valueType="num">
                                      <p:cBhvr>
                                        <p:cTn id="76" dur="500" fill="hold"/>
                                        <p:tgtEl>
                                          <p:spTgt spid="23"/>
                                        </p:tgtEl>
                                        <p:attrNameLst>
                                          <p:attrName>ppt_w</p:attrName>
                                        </p:attrNameLst>
                                      </p:cBhvr>
                                      <p:tavLst>
                                        <p:tav tm="0">
                                          <p:val>
                                            <p:fltVal val="0"/>
                                          </p:val>
                                        </p:tav>
                                        <p:tav tm="100000">
                                          <p:val>
                                            <p:strVal val="#ppt_w"/>
                                          </p:val>
                                        </p:tav>
                                      </p:tavLst>
                                    </p:anim>
                                    <p:anim calcmode="lin" valueType="num">
                                      <p:cBhvr>
                                        <p:cTn id="77" dur="500" fill="hold"/>
                                        <p:tgtEl>
                                          <p:spTgt spid="23"/>
                                        </p:tgtEl>
                                        <p:attrNameLst>
                                          <p:attrName>ppt_h</p:attrName>
                                        </p:attrNameLst>
                                      </p:cBhvr>
                                      <p:tavLst>
                                        <p:tav tm="0">
                                          <p:val>
                                            <p:fltVal val="0"/>
                                          </p:val>
                                        </p:tav>
                                        <p:tav tm="100000">
                                          <p:val>
                                            <p:strVal val="#ppt_h"/>
                                          </p:val>
                                        </p:tav>
                                      </p:tavLst>
                                    </p:anim>
                                    <p:animEffect transition="in" filter="fade">
                                      <p:cBhvr>
                                        <p:cTn id="78" dur="500"/>
                                        <p:tgtEl>
                                          <p:spTgt spid="23"/>
                                        </p:tgtEl>
                                      </p:cBhvr>
                                    </p:animEffect>
                                  </p:childTnLst>
                                </p:cTn>
                              </p:par>
                              <p:par>
                                <p:cTn id="79" presetID="53" presetClass="entr" presetSubtype="16" fill="hold" grpId="0" nodeType="withEffect">
                                  <p:stCondLst>
                                    <p:cond delay="500"/>
                                  </p:stCondLst>
                                  <p:childTnLst>
                                    <p:set>
                                      <p:cBhvr>
                                        <p:cTn id="80" dur="1" fill="hold">
                                          <p:stCondLst>
                                            <p:cond delay="0"/>
                                          </p:stCondLst>
                                        </p:cTn>
                                        <p:tgtEl>
                                          <p:spTgt spid="45"/>
                                        </p:tgtEl>
                                        <p:attrNameLst>
                                          <p:attrName>style.visibility</p:attrName>
                                        </p:attrNameLst>
                                      </p:cBhvr>
                                      <p:to>
                                        <p:strVal val="visible"/>
                                      </p:to>
                                    </p:set>
                                    <p:anim calcmode="lin" valueType="num">
                                      <p:cBhvr>
                                        <p:cTn id="81" dur="500" fill="hold"/>
                                        <p:tgtEl>
                                          <p:spTgt spid="45"/>
                                        </p:tgtEl>
                                        <p:attrNameLst>
                                          <p:attrName>ppt_w</p:attrName>
                                        </p:attrNameLst>
                                      </p:cBhvr>
                                      <p:tavLst>
                                        <p:tav tm="0">
                                          <p:val>
                                            <p:fltVal val="0"/>
                                          </p:val>
                                        </p:tav>
                                        <p:tav tm="100000">
                                          <p:val>
                                            <p:strVal val="#ppt_w"/>
                                          </p:val>
                                        </p:tav>
                                      </p:tavLst>
                                    </p:anim>
                                    <p:anim calcmode="lin" valueType="num">
                                      <p:cBhvr>
                                        <p:cTn id="82" dur="500" fill="hold"/>
                                        <p:tgtEl>
                                          <p:spTgt spid="45"/>
                                        </p:tgtEl>
                                        <p:attrNameLst>
                                          <p:attrName>ppt_h</p:attrName>
                                        </p:attrNameLst>
                                      </p:cBhvr>
                                      <p:tavLst>
                                        <p:tav tm="0">
                                          <p:val>
                                            <p:fltVal val="0"/>
                                          </p:val>
                                        </p:tav>
                                        <p:tav tm="100000">
                                          <p:val>
                                            <p:strVal val="#ppt_h"/>
                                          </p:val>
                                        </p:tav>
                                      </p:tavLst>
                                    </p:anim>
                                    <p:animEffect transition="in" filter="fade">
                                      <p:cBhvr>
                                        <p:cTn id="83" dur="500"/>
                                        <p:tgtEl>
                                          <p:spTgt spid="45"/>
                                        </p:tgtEl>
                                      </p:cBhvr>
                                    </p:animEffect>
                                  </p:childTnLst>
                                </p:cTn>
                              </p:par>
                              <p:par>
                                <p:cTn id="84" presetID="53" presetClass="entr" presetSubtype="16" fill="hold" grpId="0" nodeType="withEffect">
                                  <p:stCondLst>
                                    <p:cond delay="500"/>
                                  </p:stCondLst>
                                  <p:childTnLst>
                                    <p:set>
                                      <p:cBhvr>
                                        <p:cTn id="85" dur="1" fill="hold">
                                          <p:stCondLst>
                                            <p:cond delay="0"/>
                                          </p:stCondLst>
                                        </p:cTn>
                                        <p:tgtEl>
                                          <p:spTgt spid="26"/>
                                        </p:tgtEl>
                                        <p:attrNameLst>
                                          <p:attrName>style.visibility</p:attrName>
                                        </p:attrNameLst>
                                      </p:cBhvr>
                                      <p:to>
                                        <p:strVal val="visible"/>
                                      </p:to>
                                    </p:set>
                                    <p:anim calcmode="lin" valueType="num">
                                      <p:cBhvr>
                                        <p:cTn id="86" dur="500" fill="hold"/>
                                        <p:tgtEl>
                                          <p:spTgt spid="26"/>
                                        </p:tgtEl>
                                        <p:attrNameLst>
                                          <p:attrName>ppt_w</p:attrName>
                                        </p:attrNameLst>
                                      </p:cBhvr>
                                      <p:tavLst>
                                        <p:tav tm="0">
                                          <p:val>
                                            <p:fltVal val="0"/>
                                          </p:val>
                                        </p:tav>
                                        <p:tav tm="100000">
                                          <p:val>
                                            <p:strVal val="#ppt_w"/>
                                          </p:val>
                                        </p:tav>
                                      </p:tavLst>
                                    </p:anim>
                                    <p:anim calcmode="lin" valueType="num">
                                      <p:cBhvr>
                                        <p:cTn id="87" dur="500" fill="hold"/>
                                        <p:tgtEl>
                                          <p:spTgt spid="26"/>
                                        </p:tgtEl>
                                        <p:attrNameLst>
                                          <p:attrName>ppt_h</p:attrName>
                                        </p:attrNameLst>
                                      </p:cBhvr>
                                      <p:tavLst>
                                        <p:tav tm="0">
                                          <p:val>
                                            <p:fltVal val="0"/>
                                          </p:val>
                                        </p:tav>
                                        <p:tav tm="100000">
                                          <p:val>
                                            <p:strVal val="#ppt_h"/>
                                          </p:val>
                                        </p:tav>
                                      </p:tavLst>
                                    </p:anim>
                                    <p:animEffect transition="in" filter="fade">
                                      <p:cBhvr>
                                        <p:cTn id="88" dur="500"/>
                                        <p:tgtEl>
                                          <p:spTgt spid="26"/>
                                        </p:tgtEl>
                                      </p:cBhvr>
                                    </p:animEffect>
                                  </p:childTnLst>
                                </p:cTn>
                              </p:par>
                              <p:par>
                                <p:cTn id="89" presetID="53" presetClass="entr" presetSubtype="16" fill="hold" grpId="0" nodeType="withEffect">
                                  <p:stCondLst>
                                    <p:cond delay="500"/>
                                  </p:stCondLst>
                                  <p:childTnLst>
                                    <p:set>
                                      <p:cBhvr>
                                        <p:cTn id="90" dur="1" fill="hold">
                                          <p:stCondLst>
                                            <p:cond delay="0"/>
                                          </p:stCondLst>
                                        </p:cTn>
                                        <p:tgtEl>
                                          <p:spTgt spid="27"/>
                                        </p:tgtEl>
                                        <p:attrNameLst>
                                          <p:attrName>style.visibility</p:attrName>
                                        </p:attrNameLst>
                                      </p:cBhvr>
                                      <p:to>
                                        <p:strVal val="visible"/>
                                      </p:to>
                                    </p:set>
                                    <p:anim calcmode="lin" valueType="num">
                                      <p:cBhvr>
                                        <p:cTn id="91" dur="500" fill="hold"/>
                                        <p:tgtEl>
                                          <p:spTgt spid="27"/>
                                        </p:tgtEl>
                                        <p:attrNameLst>
                                          <p:attrName>ppt_w</p:attrName>
                                        </p:attrNameLst>
                                      </p:cBhvr>
                                      <p:tavLst>
                                        <p:tav tm="0">
                                          <p:val>
                                            <p:fltVal val="0"/>
                                          </p:val>
                                        </p:tav>
                                        <p:tav tm="100000">
                                          <p:val>
                                            <p:strVal val="#ppt_w"/>
                                          </p:val>
                                        </p:tav>
                                      </p:tavLst>
                                    </p:anim>
                                    <p:anim calcmode="lin" valueType="num">
                                      <p:cBhvr>
                                        <p:cTn id="92" dur="500" fill="hold"/>
                                        <p:tgtEl>
                                          <p:spTgt spid="27"/>
                                        </p:tgtEl>
                                        <p:attrNameLst>
                                          <p:attrName>ppt_h</p:attrName>
                                        </p:attrNameLst>
                                      </p:cBhvr>
                                      <p:tavLst>
                                        <p:tav tm="0">
                                          <p:val>
                                            <p:fltVal val="0"/>
                                          </p:val>
                                        </p:tav>
                                        <p:tav tm="100000">
                                          <p:val>
                                            <p:strVal val="#ppt_h"/>
                                          </p:val>
                                        </p:tav>
                                      </p:tavLst>
                                    </p:anim>
                                    <p:animEffect transition="in" filter="fade">
                                      <p:cBhvr>
                                        <p:cTn id="93" dur="500"/>
                                        <p:tgtEl>
                                          <p:spTgt spid="27"/>
                                        </p:tgtEl>
                                      </p:cBhvr>
                                    </p:animEffect>
                                  </p:childTnLst>
                                </p:cTn>
                              </p:par>
                            </p:childTnLst>
                          </p:cTn>
                        </p:par>
                        <p:par>
                          <p:cTn id="94" fill="hold">
                            <p:stCondLst>
                              <p:cond delay="3000"/>
                            </p:stCondLst>
                            <p:childTnLst>
                              <p:par>
                                <p:cTn id="95" presetID="53" presetClass="entr" presetSubtype="16" fill="hold" nodeType="afterEffect">
                                  <p:stCondLst>
                                    <p:cond delay="0"/>
                                  </p:stCondLst>
                                  <p:childTnLst>
                                    <p:set>
                                      <p:cBhvr>
                                        <p:cTn id="96" dur="1" fill="hold">
                                          <p:stCondLst>
                                            <p:cond delay="0"/>
                                          </p:stCondLst>
                                        </p:cTn>
                                        <p:tgtEl>
                                          <p:spTgt spid="30"/>
                                        </p:tgtEl>
                                        <p:attrNameLst>
                                          <p:attrName>style.visibility</p:attrName>
                                        </p:attrNameLst>
                                      </p:cBhvr>
                                      <p:to>
                                        <p:strVal val="visible"/>
                                      </p:to>
                                    </p:set>
                                    <p:anim calcmode="lin" valueType="num">
                                      <p:cBhvr>
                                        <p:cTn id="97" dur="500" fill="hold"/>
                                        <p:tgtEl>
                                          <p:spTgt spid="30"/>
                                        </p:tgtEl>
                                        <p:attrNameLst>
                                          <p:attrName>ppt_w</p:attrName>
                                        </p:attrNameLst>
                                      </p:cBhvr>
                                      <p:tavLst>
                                        <p:tav tm="0">
                                          <p:val>
                                            <p:fltVal val="0"/>
                                          </p:val>
                                        </p:tav>
                                        <p:tav tm="100000">
                                          <p:val>
                                            <p:strVal val="#ppt_w"/>
                                          </p:val>
                                        </p:tav>
                                      </p:tavLst>
                                    </p:anim>
                                    <p:anim calcmode="lin" valueType="num">
                                      <p:cBhvr>
                                        <p:cTn id="98" dur="500" fill="hold"/>
                                        <p:tgtEl>
                                          <p:spTgt spid="30"/>
                                        </p:tgtEl>
                                        <p:attrNameLst>
                                          <p:attrName>ppt_h</p:attrName>
                                        </p:attrNameLst>
                                      </p:cBhvr>
                                      <p:tavLst>
                                        <p:tav tm="0">
                                          <p:val>
                                            <p:fltVal val="0"/>
                                          </p:val>
                                        </p:tav>
                                        <p:tav tm="100000">
                                          <p:val>
                                            <p:strVal val="#ppt_h"/>
                                          </p:val>
                                        </p:tav>
                                      </p:tavLst>
                                    </p:anim>
                                    <p:animEffect transition="in" filter="fade">
                                      <p:cBhvr>
                                        <p:cTn id="99" dur="500"/>
                                        <p:tgtEl>
                                          <p:spTgt spid="30"/>
                                        </p:tgtEl>
                                      </p:cBhvr>
                                    </p:animEffect>
                                  </p:childTnLst>
                                </p:cTn>
                              </p:par>
                            </p:childTnLst>
                          </p:cTn>
                        </p:par>
                        <p:par>
                          <p:cTn id="100" fill="hold">
                            <p:stCondLst>
                              <p:cond delay="3500"/>
                            </p:stCondLst>
                            <p:childTnLst>
                              <p:par>
                                <p:cTn id="101" presetID="22" presetClass="entr" presetSubtype="8" fill="hold" grpId="0" nodeType="afterEffect">
                                  <p:stCondLst>
                                    <p:cond delay="0"/>
                                  </p:stCondLst>
                                  <p:childTnLst>
                                    <p:set>
                                      <p:cBhvr>
                                        <p:cTn id="102" dur="1" fill="hold">
                                          <p:stCondLst>
                                            <p:cond delay="0"/>
                                          </p:stCondLst>
                                        </p:cTn>
                                        <p:tgtEl>
                                          <p:spTgt spid="34"/>
                                        </p:tgtEl>
                                        <p:attrNameLst>
                                          <p:attrName>style.visibility</p:attrName>
                                        </p:attrNameLst>
                                      </p:cBhvr>
                                      <p:to>
                                        <p:strVal val="visible"/>
                                      </p:to>
                                    </p:set>
                                    <p:animEffect transition="in" filter="wipe(left)">
                                      <p:cBhvr>
                                        <p:cTn id="103" dur="500"/>
                                        <p:tgtEl>
                                          <p:spTgt spid="34"/>
                                        </p:tgtEl>
                                      </p:cBhvr>
                                    </p:animEffect>
                                  </p:childTnLst>
                                </p:cTn>
                              </p:par>
                            </p:childTnLst>
                          </p:cTn>
                        </p:par>
                        <p:par>
                          <p:cTn id="104" fill="hold">
                            <p:stCondLst>
                              <p:cond delay="4000"/>
                            </p:stCondLst>
                            <p:childTnLst>
                              <p:par>
                                <p:cTn id="105" presetID="22" presetClass="entr" presetSubtype="8" fill="hold" grpId="0" nodeType="afterEffect">
                                  <p:stCondLst>
                                    <p:cond delay="0"/>
                                  </p:stCondLst>
                                  <p:childTnLst>
                                    <p:set>
                                      <p:cBhvr>
                                        <p:cTn id="106" dur="1" fill="hold">
                                          <p:stCondLst>
                                            <p:cond delay="0"/>
                                          </p:stCondLst>
                                        </p:cTn>
                                        <p:tgtEl>
                                          <p:spTgt spid="35"/>
                                        </p:tgtEl>
                                        <p:attrNameLst>
                                          <p:attrName>style.visibility</p:attrName>
                                        </p:attrNameLst>
                                      </p:cBhvr>
                                      <p:to>
                                        <p:strVal val="visible"/>
                                      </p:to>
                                    </p:set>
                                    <p:animEffect transition="in" filter="wipe(left)">
                                      <p:cBhvr>
                                        <p:cTn id="107" dur="500"/>
                                        <p:tgtEl>
                                          <p:spTgt spid="35"/>
                                        </p:tgtEl>
                                      </p:cBhvr>
                                    </p:animEffect>
                                  </p:childTnLst>
                                </p:cTn>
                              </p:par>
                            </p:childTnLst>
                          </p:cTn>
                        </p:par>
                        <p:par>
                          <p:cTn id="108" fill="hold">
                            <p:stCondLst>
                              <p:cond delay="4500"/>
                            </p:stCondLst>
                            <p:childTnLst>
                              <p:par>
                                <p:cTn id="109" presetID="22" presetClass="entr" presetSubtype="8" fill="hold" grpId="0" nodeType="afterEffect">
                                  <p:stCondLst>
                                    <p:cond delay="0"/>
                                  </p:stCondLst>
                                  <p:childTnLst>
                                    <p:set>
                                      <p:cBhvr>
                                        <p:cTn id="110" dur="1" fill="hold">
                                          <p:stCondLst>
                                            <p:cond delay="0"/>
                                          </p:stCondLst>
                                        </p:cTn>
                                        <p:tgtEl>
                                          <p:spTgt spid="36"/>
                                        </p:tgtEl>
                                        <p:attrNameLst>
                                          <p:attrName>style.visibility</p:attrName>
                                        </p:attrNameLst>
                                      </p:cBhvr>
                                      <p:to>
                                        <p:strVal val="visible"/>
                                      </p:to>
                                    </p:set>
                                    <p:animEffect transition="in" filter="wipe(left)">
                                      <p:cBhvr>
                                        <p:cTn id="111" dur="750"/>
                                        <p:tgtEl>
                                          <p:spTgt spid="36"/>
                                        </p:tgtEl>
                                      </p:cBhvr>
                                    </p:animEffect>
                                  </p:childTnLst>
                                </p:cTn>
                              </p:par>
                            </p:childTnLst>
                          </p:cTn>
                        </p:par>
                        <p:par>
                          <p:cTn id="112" fill="hold">
                            <p:stCondLst>
                              <p:cond delay="5250"/>
                            </p:stCondLst>
                            <p:childTnLst>
                              <p:par>
                                <p:cTn id="113" presetID="14" presetClass="entr" presetSubtype="10" fill="hold" grpId="0" nodeType="afterEffect">
                                  <p:stCondLst>
                                    <p:cond delay="0"/>
                                  </p:stCondLst>
                                  <p:childTnLst>
                                    <p:set>
                                      <p:cBhvr>
                                        <p:cTn id="114" dur="1" fill="hold">
                                          <p:stCondLst>
                                            <p:cond delay="0"/>
                                          </p:stCondLst>
                                        </p:cTn>
                                        <p:tgtEl>
                                          <p:spTgt spid="33"/>
                                        </p:tgtEl>
                                        <p:attrNameLst>
                                          <p:attrName>style.visibility</p:attrName>
                                        </p:attrNameLst>
                                      </p:cBhvr>
                                      <p:to>
                                        <p:strVal val="visible"/>
                                      </p:to>
                                    </p:set>
                                    <p:animEffect transition="in" filter="randombar(horizontal)">
                                      <p:cBhvr>
                                        <p:cTn id="115" dur="750"/>
                                        <p:tgtEl>
                                          <p:spTgt spid="33"/>
                                        </p:tgtEl>
                                      </p:cBhvr>
                                    </p:animEffect>
                                  </p:childTnLst>
                                </p:cTn>
                              </p:par>
                            </p:childTnLst>
                          </p:cTn>
                        </p:par>
                        <p:par>
                          <p:cTn id="116" fill="hold">
                            <p:stCondLst>
                              <p:cond delay="6000"/>
                            </p:stCondLst>
                            <p:childTnLst>
                              <p:par>
                                <p:cTn id="117" presetID="53" presetClass="entr" presetSubtype="16" fill="hold" nodeType="afterEffect">
                                  <p:stCondLst>
                                    <p:cond delay="0"/>
                                  </p:stCondLst>
                                  <p:childTnLst>
                                    <p:set>
                                      <p:cBhvr>
                                        <p:cTn id="118" dur="1" fill="hold">
                                          <p:stCondLst>
                                            <p:cond delay="0"/>
                                          </p:stCondLst>
                                        </p:cTn>
                                        <p:tgtEl>
                                          <p:spTgt spid="37"/>
                                        </p:tgtEl>
                                        <p:attrNameLst>
                                          <p:attrName>style.visibility</p:attrName>
                                        </p:attrNameLst>
                                      </p:cBhvr>
                                      <p:to>
                                        <p:strVal val="visible"/>
                                      </p:to>
                                    </p:set>
                                    <p:anim calcmode="lin" valueType="num">
                                      <p:cBhvr>
                                        <p:cTn id="119" dur="500" fill="hold"/>
                                        <p:tgtEl>
                                          <p:spTgt spid="37"/>
                                        </p:tgtEl>
                                        <p:attrNameLst>
                                          <p:attrName>ppt_w</p:attrName>
                                        </p:attrNameLst>
                                      </p:cBhvr>
                                      <p:tavLst>
                                        <p:tav tm="0">
                                          <p:val>
                                            <p:fltVal val="0"/>
                                          </p:val>
                                        </p:tav>
                                        <p:tav tm="100000">
                                          <p:val>
                                            <p:strVal val="#ppt_w"/>
                                          </p:val>
                                        </p:tav>
                                      </p:tavLst>
                                    </p:anim>
                                    <p:anim calcmode="lin" valueType="num">
                                      <p:cBhvr>
                                        <p:cTn id="120" dur="500" fill="hold"/>
                                        <p:tgtEl>
                                          <p:spTgt spid="37"/>
                                        </p:tgtEl>
                                        <p:attrNameLst>
                                          <p:attrName>ppt_h</p:attrName>
                                        </p:attrNameLst>
                                      </p:cBhvr>
                                      <p:tavLst>
                                        <p:tav tm="0">
                                          <p:val>
                                            <p:fltVal val="0"/>
                                          </p:val>
                                        </p:tav>
                                        <p:tav tm="100000">
                                          <p:val>
                                            <p:strVal val="#ppt_h"/>
                                          </p:val>
                                        </p:tav>
                                      </p:tavLst>
                                    </p:anim>
                                    <p:animEffect transition="in" filter="fade">
                                      <p:cBhvr>
                                        <p:cTn id="121" dur="500"/>
                                        <p:tgtEl>
                                          <p:spTgt spid="37"/>
                                        </p:tgtEl>
                                      </p:cBhvr>
                                    </p:animEffect>
                                  </p:childTnLst>
                                </p:cTn>
                              </p:par>
                            </p:childTnLst>
                          </p:cTn>
                        </p:par>
                        <p:par>
                          <p:cTn id="122" fill="hold">
                            <p:stCondLst>
                              <p:cond delay="6500"/>
                            </p:stCondLst>
                            <p:childTnLst>
                              <p:par>
                                <p:cTn id="123" presetID="22" presetClass="entr" presetSubtype="8" fill="hold" grpId="0" nodeType="afterEffect">
                                  <p:stCondLst>
                                    <p:cond delay="0"/>
                                  </p:stCondLst>
                                  <p:childTnLst>
                                    <p:set>
                                      <p:cBhvr>
                                        <p:cTn id="124" dur="1" fill="hold">
                                          <p:stCondLst>
                                            <p:cond delay="0"/>
                                          </p:stCondLst>
                                        </p:cTn>
                                        <p:tgtEl>
                                          <p:spTgt spid="41"/>
                                        </p:tgtEl>
                                        <p:attrNameLst>
                                          <p:attrName>style.visibility</p:attrName>
                                        </p:attrNameLst>
                                      </p:cBhvr>
                                      <p:to>
                                        <p:strVal val="visible"/>
                                      </p:to>
                                    </p:set>
                                    <p:animEffect transition="in" filter="wipe(left)">
                                      <p:cBhvr>
                                        <p:cTn id="125" dur="500"/>
                                        <p:tgtEl>
                                          <p:spTgt spid="41"/>
                                        </p:tgtEl>
                                      </p:cBhvr>
                                    </p:animEffect>
                                  </p:childTnLst>
                                </p:cTn>
                              </p:par>
                            </p:childTnLst>
                          </p:cTn>
                        </p:par>
                        <p:par>
                          <p:cTn id="126" fill="hold">
                            <p:stCondLst>
                              <p:cond delay="7000"/>
                            </p:stCondLst>
                            <p:childTnLst>
                              <p:par>
                                <p:cTn id="127" presetID="22" presetClass="entr" presetSubtype="8" fill="hold" grpId="0" nodeType="afterEffect">
                                  <p:stCondLst>
                                    <p:cond delay="0"/>
                                  </p:stCondLst>
                                  <p:childTnLst>
                                    <p:set>
                                      <p:cBhvr>
                                        <p:cTn id="128" dur="1" fill="hold">
                                          <p:stCondLst>
                                            <p:cond delay="0"/>
                                          </p:stCondLst>
                                        </p:cTn>
                                        <p:tgtEl>
                                          <p:spTgt spid="42"/>
                                        </p:tgtEl>
                                        <p:attrNameLst>
                                          <p:attrName>style.visibility</p:attrName>
                                        </p:attrNameLst>
                                      </p:cBhvr>
                                      <p:to>
                                        <p:strVal val="visible"/>
                                      </p:to>
                                    </p:set>
                                    <p:animEffect transition="in" filter="wipe(left)">
                                      <p:cBhvr>
                                        <p:cTn id="129" dur="500"/>
                                        <p:tgtEl>
                                          <p:spTgt spid="42"/>
                                        </p:tgtEl>
                                      </p:cBhvr>
                                    </p:animEffect>
                                  </p:childTnLst>
                                </p:cTn>
                              </p:par>
                            </p:childTnLst>
                          </p:cTn>
                        </p:par>
                        <p:par>
                          <p:cTn id="130" fill="hold">
                            <p:stCondLst>
                              <p:cond delay="7500"/>
                            </p:stCondLst>
                            <p:childTnLst>
                              <p:par>
                                <p:cTn id="131" presetID="22" presetClass="entr" presetSubtype="8" fill="hold" grpId="0" nodeType="afterEffect">
                                  <p:stCondLst>
                                    <p:cond delay="0"/>
                                  </p:stCondLst>
                                  <p:childTnLst>
                                    <p:set>
                                      <p:cBhvr>
                                        <p:cTn id="132" dur="1" fill="hold">
                                          <p:stCondLst>
                                            <p:cond delay="0"/>
                                          </p:stCondLst>
                                        </p:cTn>
                                        <p:tgtEl>
                                          <p:spTgt spid="43"/>
                                        </p:tgtEl>
                                        <p:attrNameLst>
                                          <p:attrName>style.visibility</p:attrName>
                                        </p:attrNameLst>
                                      </p:cBhvr>
                                      <p:to>
                                        <p:strVal val="visible"/>
                                      </p:to>
                                    </p:set>
                                    <p:animEffect transition="in" filter="wipe(left)">
                                      <p:cBhvr>
                                        <p:cTn id="133" dur="750"/>
                                        <p:tgtEl>
                                          <p:spTgt spid="43"/>
                                        </p:tgtEl>
                                      </p:cBhvr>
                                    </p:animEffect>
                                  </p:childTnLst>
                                </p:cTn>
                              </p:par>
                            </p:childTnLst>
                          </p:cTn>
                        </p:par>
                        <p:par>
                          <p:cTn id="134" fill="hold">
                            <p:stCondLst>
                              <p:cond delay="8250"/>
                            </p:stCondLst>
                            <p:childTnLst>
                              <p:par>
                                <p:cTn id="135" presetID="14" presetClass="entr" presetSubtype="10" fill="hold" grpId="0" nodeType="afterEffect">
                                  <p:stCondLst>
                                    <p:cond delay="0"/>
                                  </p:stCondLst>
                                  <p:childTnLst>
                                    <p:set>
                                      <p:cBhvr>
                                        <p:cTn id="136" dur="1" fill="hold">
                                          <p:stCondLst>
                                            <p:cond delay="0"/>
                                          </p:stCondLst>
                                        </p:cTn>
                                        <p:tgtEl>
                                          <p:spTgt spid="40"/>
                                        </p:tgtEl>
                                        <p:attrNameLst>
                                          <p:attrName>style.visibility</p:attrName>
                                        </p:attrNameLst>
                                      </p:cBhvr>
                                      <p:to>
                                        <p:strVal val="visible"/>
                                      </p:to>
                                    </p:set>
                                    <p:animEffect transition="in" filter="randombar(horizontal)">
                                      <p:cBhvr>
                                        <p:cTn id="137" dur="750"/>
                                        <p:tgtEl>
                                          <p:spTgt spid="40"/>
                                        </p:tgtEl>
                                      </p:cBhvr>
                                    </p:animEffect>
                                  </p:childTnLst>
                                </p:cTn>
                              </p:par>
                            </p:childTnLst>
                          </p:cTn>
                        </p:par>
                        <p:par>
                          <p:cTn id="138" fill="hold">
                            <p:stCondLst>
                              <p:cond delay="9000"/>
                            </p:stCondLst>
                            <p:childTnLst>
                              <p:par>
                                <p:cTn id="139" presetID="10" presetClass="entr" presetSubtype="0" fill="hold" grpId="0" nodeType="afterEffect">
                                  <p:stCondLst>
                                    <p:cond delay="0"/>
                                  </p:stCondLst>
                                  <p:childTnLst>
                                    <p:set>
                                      <p:cBhvr>
                                        <p:cTn id="140" dur="1" fill="hold">
                                          <p:stCondLst>
                                            <p:cond delay="0"/>
                                          </p:stCondLst>
                                        </p:cTn>
                                        <p:tgtEl>
                                          <p:spTgt spid="47"/>
                                        </p:tgtEl>
                                        <p:attrNameLst>
                                          <p:attrName>style.visibility</p:attrName>
                                        </p:attrNameLst>
                                      </p:cBhvr>
                                      <p:to>
                                        <p:strVal val="visible"/>
                                      </p:to>
                                    </p:set>
                                    <p:animEffect transition="in" filter="fade">
                                      <p:cBhvr>
                                        <p:cTn id="141" dur="2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animBg="1"/>
      <p:bldP spid="26" grpId="0"/>
      <p:bldP spid="27" grpId="0"/>
      <p:bldP spid="28" grpId="0" animBg="1"/>
      <p:bldP spid="33" grpId="0"/>
      <p:bldP spid="34" grpId="0"/>
      <p:bldP spid="35" grpId="0" animBg="1"/>
      <p:bldP spid="36" grpId="0" animBg="1"/>
      <p:bldP spid="40" grpId="0"/>
      <p:bldP spid="41" grpId="0"/>
      <p:bldP spid="42" grpId="0" animBg="1"/>
      <p:bldP spid="43" grpId="0" animBg="1"/>
      <p:bldP spid="44" grpId="0" animBg="1"/>
      <p:bldP spid="45" grpId="0"/>
      <p:bldP spid="4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参考文献</a:t>
            </a:r>
            <a:endParaRPr lang="zh-CN" altLang="en-US" dirty="0">
              <a:solidFill>
                <a:schemeClr val="bg1"/>
              </a:solidFill>
              <a:latin typeface="微软雅黑" pitchFamily="34" charset="-122"/>
              <a:ea typeface="微软雅黑" pitchFamily="34" charset="-122"/>
            </a:endParaRPr>
          </a:p>
        </p:txBody>
      </p:sp>
      <p:sp>
        <p:nvSpPr>
          <p:cNvPr id="74" name="Freeform 206"/>
          <p:cNvSpPr>
            <a:spLocks noChangeAspect="1" noEditPoints="1"/>
          </p:cNvSpPr>
          <p:nvPr/>
        </p:nvSpPr>
        <p:spPr bwMode="auto">
          <a:xfrm>
            <a:off x="408014" y="149854"/>
            <a:ext cx="289914" cy="350446"/>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accent5">
                  <a:lumMod val="60000"/>
                  <a:lumOff val="40000"/>
                </a:schemeClr>
              </a:solidFill>
              <a:latin typeface="Arial" panose="020B0604020202020204" pitchFamily="34" charset="0"/>
              <a:cs typeface="Arial" panose="020B0604020202020204" pitchFamily="34" charset="0"/>
            </a:endParaRPr>
          </a:p>
        </p:txBody>
      </p:sp>
      <p:sp>
        <p:nvSpPr>
          <p:cNvPr id="8" name="矩形 7"/>
          <p:cNvSpPr/>
          <p:nvPr/>
        </p:nvSpPr>
        <p:spPr>
          <a:xfrm>
            <a:off x="2121204" y="1576822"/>
            <a:ext cx="216024" cy="216024"/>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497188" y="1484784"/>
            <a:ext cx="1107977" cy="369324"/>
          </a:xfrm>
          <a:prstGeom prst="rect">
            <a:avLst/>
          </a:prstGeom>
        </p:spPr>
        <p:txBody>
          <a:bodyPr wrap="none" lIns="91431" tIns="45716" rIns="91431" bIns="45716">
            <a:spAutoFit/>
          </a:bodyPr>
          <a:lstStyle/>
          <a:p>
            <a:r>
              <a:rPr lang="zh-CN" altLang="en-US" b="1" dirty="0" smtClean="0">
                <a:solidFill>
                  <a:srgbClr val="31859C"/>
                </a:solidFill>
                <a:latin typeface="微软雅黑" pitchFamily="34" charset="-122"/>
                <a:ea typeface="微软雅黑" pitchFamily="34" charset="-122"/>
              </a:rPr>
              <a:t>输入标题</a:t>
            </a:r>
            <a:endParaRPr lang="en-US" altLang="zh-CN" b="1" dirty="0">
              <a:solidFill>
                <a:srgbClr val="31859C"/>
              </a:solidFill>
              <a:latin typeface="微软雅黑" pitchFamily="34" charset="-122"/>
              <a:ea typeface="微软雅黑" pitchFamily="34" charset="-122"/>
            </a:endParaRPr>
          </a:p>
        </p:txBody>
      </p:sp>
      <p:sp>
        <p:nvSpPr>
          <p:cNvPr id="10" name="矩形 47"/>
          <p:cNvSpPr>
            <a:spLocks noChangeArrowheads="1"/>
          </p:cNvSpPr>
          <p:nvPr/>
        </p:nvSpPr>
        <p:spPr bwMode="auto">
          <a:xfrm>
            <a:off x="2497187" y="1849730"/>
            <a:ext cx="3456384"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65000"/>
                    <a:lumOff val="35000"/>
                  </a:schemeClr>
                </a:solidFill>
                <a:sym typeface="微软雅黑" pitchFamily="34" charset="-122"/>
              </a:rPr>
              <a:t>在此录入上述图表的综合描述说明，在此录入上述图表的综合描述说明。</a:t>
            </a:r>
          </a:p>
        </p:txBody>
      </p:sp>
      <p:cxnSp>
        <p:nvCxnSpPr>
          <p:cNvPr id="11" name="直接连接符 10"/>
          <p:cNvCxnSpPr/>
          <p:nvPr/>
        </p:nvCxnSpPr>
        <p:spPr>
          <a:xfrm>
            <a:off x="2229216" y="1792846"/>
            <a:ext cx="0" cy="988082"/>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2121204" y="2780928"/>
            <a:ext cx="216024" cy="216024"/>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497188" y="2670688"/>
            <a:ext cx="1107977" cy="369324"/>
          </a:xfrm>
          <a:prstGeom prst="rect">
            <a:avLst/>
          </a:prstGeom>
        </p:spPr>
        <p:txBody>
          <a:bodyPr wrap="none" lIns="91431" tIns="45716" rIns="91431" bIns="45716">
            <a:spAutoFit/>
          </a:bodyPr>
          <a:lstStyle/>
          <a:p>
            <a:r>
              <a:rPr lang="zh-CN" altLang="en-US" b="1" dirty="0" smtClean="0">
                <a:solidFill>
                  <a:srgbClr val="31859C"/>
                </a:solidFill>
                <a:latin typeface="微软雅黑" pitchFamily="34" charset="-122"/>
                <a:ea typeface="微软雅黑" pitchFamily="34" charset="-122"/>
              </a:rPr>
              <a:t>输入标题</a:t>
            </a:r>
            <a:endParaRPr lang="en-US" altLang="zh-CN" b="1" dirty="0">
              <a:solidFill>
                <a:srgbClr val="31859C"/>
              </a:solidFill>
              <a:latin typeface="微软雅黑" pitchFamily="34" charset="-122"/>
              <a:ea typeface="微软雅黑" pitchFamily="34" charset="-122"/>
            </a:endParaRPr>
          </a:p>
        </p:txBody>
      </p:sp>
      <p:sp>
        <p:nvSpPr>
          <p:cNvPr id="14" name="矩形 47"/>
          <p:cNvSpPr>
            <a:spLocks noChangeArrowheads="1"/>
          </p:cNvSpPr>
          <p:nvPr/>
        </p:nvSpPr>
        <p:spPr bwMode="auto">
          <a:xfrm>
            <a:off x="2497187" y="3035634"/>
            <a:ext cx="3456384"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65000"/>
                    <a:lumOff val="35000"/>
                  </a:schemeClr>
                </a:solidFill>
                <a:sym typeface="微软雅黑" pitchFamily="34" charset="-122"/>
              </a:rPr>
              <a:t>在此录入上述图表的综合描述说明，在此录入上述图表的综合描述说明。</a:t>
            </a:r>
          </a:p>
        </p:txBody>
      </p:sp>
      <p:cxnSp>
        <p:nvCxnSpPr>
          <p:cNvPr id="15" name="直接连接符 14"/>
          <p:cNvCxnSpPr/>
          <p:nvPr/>
        </p:nvCxnSpPr>
        <p:spPr>
          <a:xfrm>
            <a:off x="2229216" y="2996952"/>
            <a:ext cx="0" cy="988082"/>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2121204" y="3985034"/>
            <a:ext cx="216024" cy="216024"/>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497188" y="3894824"/>
            <a:ext cx="1107977" cy="369324"/>
          </a:xfrm>
          <a:prstGeom prst="rect">
            <a:avLst/>
          </a:prstGeom>
        </p:spPr>
        <p:txBody>
          <a:bodyPr wrap="none" lIns="91431" tIns="45716" rIns="91431" bIns="45716">
            <a:spAutoFit/>
          </a:bodyPr>
          <a:lstStyle/>
          <a:p>
            <a:r>
              <a:rPr lang="zh-CN" altLang="en-US" b="1" dirty="0" smtClean="0">
                <a:solidFill>
                  <a:srgbClr val="31859C"/>
                </a:solidFill>
                <a:latin typeface="微软雅黑" pitchFamily="34" charset="-122"/>
                <a:ea typeface="微软雅黑" pitchFamily="34" charset="-122"/>
              </a:rPr>
              <a:t>输入标题</a:t>
            </a:r>
            <a:endParaRPr lang="en-US" altLang="zh-CN" b="1" dirty="0">
              <a:solidFill>
                <a:srgbClr val="31859C"/>
              </a:solidFill>
              <a:latin typeface="微软雅黑" pitchFamily="34" charset="-122"/>
              <a:ea typeface="微软雅黑" pitchFamily="34" charset="-122"/>
            </a:endParaRPr>
          </a:p>
        </p:txBody>
      </p:sp>
      <p:sp>
        <p:nvSpPr>
          <p:cNvPr id="21" name="矩形 20"/>
          <p:cNvSpPr>
            <a:spLocks noChangeArrowheads="1"/>
          </p:cNvSpPr>
          <p:nvPr/>
        </p:nvSpPr>
        <p:spPr bwMode="auto">
          <a:xfrm>
            <a:off x="2497187" y="4259770"/>
            <a:ext cx="3456384"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65000"/>
                    <a:lumOff val="35000"/>
                  </a:schemeClr>
                </a:solidFill>
                <a:sym typeface="微软雅黑" pitchFamily="34" charset="-122"/>
              </a:rPr>
              <a:t>在此录入上述图表的综合描述说明，在此录入上述图表的综合描述说明。</a:t>
            </a:r>
          </a:p>
        </p:txBody>
      </p:sp>
      <p:cxnSp>
        <p:nvCxnSpPr>
          <p:cNvPr id="23" name="直接连接符 22"/>
          <p:cNvCxnSpPr/>
          <p:nvPr/>
        </p:nvCxnSpPr>
        <p:spPr>
          <a:xfrm>
            <a:off x="2229216" y="4169110"/>
            <a:ext cx="0" cy="988082"/>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2121204" y="5095751"/>
            <a:ext cx="216024" cy="216024"/>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2497188" y="4974944"/>
            <a:ext cx="1107977" cy="369324"/>
          </a:xfrm>
          <a:prstGeom prst="rect">
            <a:avLst/>
          </a:prstGeom>
        </p:spPr>
        <p:txBody>
          <a:bodyPr wrap="none" lIns="91431" tIns="45716" rIns="91431" bIns="45716">
            <a:spAutoFit/>
          </a:bodyPr>
          <a:lstStyle/>
          <a:p>
            <a:r>
              <a:rPr lang="zh-CN" altLang="en-US" b="1" dirty="0" smtClean="0">
                <a:solidFill>
                  <a:srgbClr val="31859C"/>
                </a:solidFill>
                <a:latin typeface="微软雅黑" pitchFamily="34" charset="-122"/>
                <a:ea typeface="微软雅黑" pitchFamily="34" charset="-122"/>
              </a:rPr>
              <a:t>输入标题</a:t>
            </a:r>
            <a:endParaRPr lang="en-US" altLang="zh-CN" b="1" dirty="0">
              <a:solidFill>
                <a:srgbClr val="31859C"/>
              </a:solidFill>
              <a:latin typeface="微软雅黑" pitchFamily="34" charset="-122"/>
              <a:ea typeface="微软雅黑" pitchFamily="34" charset="-122"/>
            </a:endParaRPr>
          </a:p>
        </p:txBody>
      </p:sp>
      <p:sp>
        <p:nvSpPr>
          <p:cNvPr id="26" name="矩形 25"/>
          <p:cNvSpPr>
            <a:spLocks noChangeArrowheads="1"/>
          </p:cNvSpPr>
          <p:nvPr/>
        </p:nvSpPr>
        <p:spPr bwMode="auto">
          <a:xfrm>
            <a:off x="2497187" y="5339890"/>
            <a:ext cx="3456384"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65000"/>
                    <a:lumOff val="35000"/>
                  </a:schemeClr>
                </a:solidFill>
                <a:sym typeface="微软雅黑" pitchFamily="34" charset="-122"/>
              </a:rPr>
              <a:t>在此录入上述图表的综合描述说明，在此录入上述图表的综合描述说明。</a:t>
            </a:r>
          </a:p>
        </p:txBody>
      </p:sp>
      <p:sp>
        <p:nvSpPr>
          <p:cNvPr id="27" name="矩形 26"/>
          <p:cNvSpPr/>
          <p:nvPr/>
        </p:nvSpPr>
        <p:spPr>
          <a:xfrm>
            <a:off x="6513692" y="1576822"/>
            <a:ext cx="216024" cy="2160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6889676" y="1484784"/>
            <a:ext cx="1107977" cy="369324"/>
          </a:xfrm>
          <a:prstGeom prst="rect">
            <a:avLst/>
          </a:prstGeom>
        </p:spPr>
        <p:txBody>
          <a:bodyPr wrap="none" lIns="91431" tIns="45716" rIns="91431" bIns="45716">
            <a:spAutoFit/>
          </a:bodyPr>
          <a:lstStyle/>
          <a:p>
            <a:r>
              <a:rPr lang="zh-CN" altLang="en-US" b="1" dirty="0" smtClean="0">
                <a:solidFill>
                  <a:srgbClr val="31859C"/>
                </a:solidFill>
                <a:latin typeface="微软雅黑" pitchFamily="34" charset="-122"/>
                <a:ea typeface="微软雅黑" pitchFamily="34" charset="-122"/>
              </a:rPr>
              <a:t>输入标题</a:t>
            </a:r>
            <a:endParaRPr lang="en-US" altLang="zh-CN" b="1" dirty="0">
              <a:solidFill>
                <a:srgbClr val="31859C"/>
              </a:solidFill>
              <a:latin typeface="微软雅黑" pitchFamily="34" charset="-122"/>
              <a:ea typeface="微软雅黑" pitchFamily="34" charset="-122"/>
            </a:endParaRPr>
          </a:p>
        </p:txBody>
      </p:sp>
      <p:sp>
        <p:nvSpPr>
          <p:cNvPr id="29" name="矩形 47"/>
          <p:cNvSpPr>
            <a:spLocks noChangeArrowheads="1"/>
          </p:cNvSpPr>
          <p:nvPr/>
        </p:nvSpPr>
        <p:spPr bwMode="auto">
          <a:xfrm>
            <a:off x="6889675" y="1849730"/>
            <a:ext cx="3456384"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65000"/>
                    <a:lumOff val="35000"/>
                  </a:schemeClr>
                </a:solidFill>
                <a:sym typeface="微软雅黑" pitchFamily="34" charset="-122"/>
              </a:rPr>
              <a:t>在此录入上述图表的综合描述说明，在此录入上述图表的综合描述说明。</a:t>
            </a:r>
          </a:p>
        </p:txBody>
      </p:sp>
      <p:cxnSp>
        <p:nvCxnSpPr>
          <p:cNvPr id="30" name="直接连接符 29"/>
          <p:cNvCxnSpPr/>
          <p:nvPr/>
        </p:nvCxnSpPr>
        <p:spPr>
          <a:xfrm>
            <a:off x="6621704" y="1792846"/>
            <a:ext cx="0" cy="988082"/>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6513692" y="2780928"/>
            <a:ext cx="216024" cy="2160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6889676" y="2670688"/>
            <a:ext cx="1107977" cy="369324"/>
          </a:xfrm>
          <a:prstGeom prst="rect">
            <a:avLst/>
          </a:prstGeom>
        </p:spPr>
        <p:txBody>
          <a:bodyPr wrap="none" lIns="91431" tIns="45716" rIns="91431" bIns="45716">
            <a:spAutoFit/>
          </a:bodyPr>
          <a:lstStyle/>
          <a:p>
            <a:r>
              <a:rPr lang="zh-CN" altLang="en-US" b="1" dirty="0" smtClean="0">
                <a:solidFill>
                  <a:srgbClr val="31859C"/>
                </a:solidFill>
                <a:latin typeface="微软雅黑" pitchFamily="34" charset="-122"/>
                <a:ea typeface="微软雅黑" pitchFamily="34" charset="-122"/>
              </a:rPr>
              <a:t>输入标题</a:t>
            </a:r>
            <a:endParaRPr lang="en-US" altLang="zh-CN" b="1" dirty="0">
              <a:solidFill>
                <a:srgbClr val="31859C"/>
              </a:solidFill>
              <a:latin typeface="微软雅黑" pitchFamily="34" charset="-122"/>
              <a:ea typeface="微软雅黑" pitchFamily="34" charset="-122"/>
            </a:endParaRPr>
          </a:p>
        </p:txBody>
      </p:sp>
      <p:sp>
        <p:nvSpPr>
          <p:cNvPr id="33" name="矩形 47"/>
          <p:cNvSpPr>
            <a:spLocks noChangeArrowheads="1"/>
          </p:cNvSpPr>
          <p:nvPr/>
        </p:nvSpPr>
        <p:spPr bwMode="auto">
          <a:xfrm>
            <a:off x="6889675" y="3035634"/>
            <a:ext cx="3456384"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65000"/>
                    <a:lumOff val="35000"/>
                  </a:schemeClr>
                </a:solidFill>
                <a:sym typeface="微软雅黑" pitchFamily="34" charset="-122"/>
              </a:rPr>
              <a:t>在此录入上述图表的综合描述说明，在此录入上述图表的综合描述说明。</a:t>
            </a:r>
          </a:p>
        </p:txBody>
      </p:sp>
      <p:cxnSp>
        <p:nvCxnSpPr>
          <p:cNvPr id="34" name="直接连接符 33"/>
          <p:cNvCxnSpPr/>
          <p:nvPr/>
        </p:nvCxnSpPr>
        <p:spPr>
          <a:xfrm>
            <a:off x="6621704" y="2996952"/>
            <a:ext cx="0" cy="988082"/>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6513692" y="3985034"/>
            <a:ext cx="216024" cy="2160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89676" y="3894824"/>
            <a:ext cx="1107977" cy="369324"/>
          </a:xfrm>
          <a:prstGeom prst="rect">
            <a:avLst/>
          </a:prstGeom>
        </p:spPr>
        <p:txBody>
          <a:bodyPr wrap="none" lIns="91431" tIns="45716" rIns="91431" bIns="45716">
            <a:spAutoFit/>
          </a:bodyPr>
          <a:lstStyle/>
          <a:p>
            <a:r>
              <a:rPr lang="zh-CN" altLang="en-US" b="1" dirty="0" smtClean="0">
                <a:solidFill>
                  <a:srgbClr val="31859C"/>
                </a:solidFill>
                <a:latin typeface="微软雅黑" pitchFamily="34" charset="-122"/>
                <a:ea typeface="微软雅黑" pitchFamily="34" charset="-122"/>
              </a:rPr>
              <a:t>输入标题</a:t>
            </a:r>
            <a:endParaRPr lang="en-US" altLang="zh-CN" b="1" dirty="0">
              <a:solidFill>
                <a:srgbClr val="31859C"/>
              </a:solidFill>
              <a:latin typeface="微软雅黑" pitchFamily="34" charset="-122"/>
              <a:ea typeface="微软雅黑" pitchFamily="34" charset="-122"/>
            </a:endParaRPr>
          </a:p>
        </p:txBody>
      </p:sp>
      <p:sp>
        <p:nvSpPr>
          <p:cNvPr id="37" name="矩形 36"/>
          <p:cNvSpPr>
            <a:spLocks noChangeArrowheads="1"/>
          </p:cNvSpPr>
          <p:nvPr/>
        </p:nvSpPr>
        <p:spPr bwMode="auto">
          <a:xfrm>
            <a:off x="6889675" y="4259770"/>
            <a:ext cx="3456384"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65000"/>
                    <a:lumOff val="35000"/>
                  </a:schemeClr>
                </a:solidFill>
                <a:sym typeface="微软雅黑" pitchFamily="34" charset="-122"/>
              </a:rPr>
              <a:t>在此录入上述图表的综合描述说明，在此录入上述图表的综合描述说明。</a:t>
            </a:r>
          </a:p>
        </p:txBody>
      </p:sp>
      <p:cxnSp>
        <p:nvCxnSpPr>
          <p:cNvPr id="38" name="直接连接符 37"/>
          <p:cNvCxnSpPr/>
          <p:nvPr/>
        </p:nvCxnSpPr>
        <p:spPr>
          <a:xfrm>
            <a:off x="6621704" y="4169110"/>
            <a:ext cx="0" cy="988082"/>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6513692" y="5095751"/>
            <a:ext cx="216024" cy="2160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6889676" y="4974944"/>
            <a:ext cx="1107977" cy="369324"/>
          </a:xfrm>
          <a:prstGeom prst="rect">
            <a:avLst/>
          </a:prstGeom>
        </p:spPr>
        <p:txBody>
          <a:bodyPr wrap="none" lIns="91431" tIns="45716" rIns="91431" bIns="45716">
            <a:spAutoFit/>
          </a:bodyPr>
          <a:lstStyle/>
          <a:p>
            <a:r>
              <a:rPr lang="zh-CN" altLang="en-US" b="1" dirty="0" smtClean="0">
                <a:solidFill>
                  <a:srgbClr val="31859C"/>
                </a:solidFill>
                <a:latin typeface="微软雅黑" pitchFamily="34" charset="-122"/>
                <a:ea typeface="微软雅黑" pitchFamily="34" charset="-122"/>
              </a:rPr>
              <a:t>输入标题</a:t>
            </a:r>
            <a:endParaRPr lang="en-US" altLang="zh-CN" b="1" dirty="0">
              <a:solidFill>
                <a:srgbClr val="31859C"/>
              </a:solidFill>
              <a:latin typeface="微软雅黑" pitchFamily="34" charset="-122"/>
              <a:ea typeface="微软雅黑" pitchFamily="34" charset="-122"/>
            </a:endParaRPr>
          </a:p>
        </p:txBody>
      </p:sp>
      <p:sp>
        <p:nvSpPr>
          <p:cNvPr id="41" name="矩形 40"/>
          <p:cNvSpPr>
            <a:spLocks noChangeArrowheads="1"/>
          </p:cNvSpPr>
          <p:nvPr/>
        </p:nvSpPr>
        <p:spPr bwMode="auto">
          <a:xfrm>
            <a:off x="6889675" y="5339890"/>
            <a:ext cx="3456384"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65000"/>
                    <a:lumOff val="35000"/>
                  </a:schemeClr>
                </a:solidFill>
                <a:sym typeface="微软雅黑" pitchFamily="34" charset="-122"/>
              </a:rPr>
              <a:t>在此录入上述图表的综合描述说明，在此录入上述图表的综合描述说明。</a:t>
            </a:r>
          </a:p>
        </p:txBody>
      </p:sp>
      <p:sp>
        <p:nvSpPr>
          <p:cNvPr id="43" name="TextBox 42"/>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8047790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400"/>
                                        <p:tgtEl>
                                          <p:spTgt spid="9"/>
                                        </p:tgtEl>
                                      </p:cBhvr>
                                    </p:animEffect>
                                  </p:childTnLst>
                                </p:cTn>
                              </p:par>
                            </p:childTnLst>
                          </p:cTn>
                        </p:par>
                        <p:par>
                          <p:cTn id="13" fill="hold">
                            <p:stCondLst>
                              <p:cond delay="900"/>
                            </p:stCondLst>
                            <p:childTnLst>
                              <p:par>
                                <p:cTn id="14" presetID="22" presetClass="entr" presetSubtype="8"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400"/>
                                        <p:tgtEl>
                                          <p:spTgt spid="10"/>
                                        </p:tgtEl>
                                      </p:cBhvr>
                                    </p:animEffect>
                                  </p:childTnLst>
                                </p:cTn>
                              </p:par>
                            </p:childTnLst>
                          </p:cTn>
                        </p:par>
                        <p:par>
                          <p:cTn id="17" fill="hold">
                            <p:stCondLst>
                              <p:cond delay="1300"/>
                            </p:stCondLst>
                            <p:childTnLst>
                              <p:par>
                                <p:cTn id="18" presetID="22" presetClass="entr" presetSubtype="1"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up)">
                                      <p:cBhvr>
                                        <p:cTn id="20" dur="500"/>
                                        <p:tgtEl>
                                          <p:spTgt spid="11"/>
                                        </p:tgtEl>
                                      </p:cBhvr>
                                    </p:animEffect>
                                  </p:childTnLst>
                                </p:cTn>
                              </p:par>
                            </p:childTnLst>
                          </p:cTn>
                        </p:par>
                        <p:par>
                          <p:cTn id="21" fill="hold">
                            <p:stCondLst>
                              <p:cond delay="1800"/>
                            </p:stCondLst>
                            <p:childTnLst>
                              <p:par>
                                <p:cTn id="22" presetID="2" presetClass="entr" presetSubtype="1"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0-#ppt_h/2"/>
                                          </p:val>
                                        </p:tav>
                                        <p:tav tm="100000">
                                          <p:val>
                                            <p:strVal val="#ppt_y"/>
                                          </p:val>
                                        </p:tav>
                                      </p:tavLst>
                                    </p:anim>
                                  </p:childTnLst>
                                </p:cTn>
                              </p:par>
                            </p:childTnLst>
                          </p:cTn>
                        </p:par>
                        <p:par>
                          <p:cTn id="26" fill="hold">
                            <p:stCondLst>
                              <p:cond delay="2300"/>
                            </p:stCondLst>
                            <p:childTnLst>
                              <p:par>
                                <p:cTn id="27" presetID="22" presetClass="entr" presetSubtype="8"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left)">
                                      <p:cBhvr>
                                        <p:cTn id="29" dur="400"/>
                                        <p:tgtEl>
                                          <p:spTgt spid="13"/>
                                        </p:tgtEl>
                                      </p:cBhvr>
                                    </p:animEffect>
                                  </p:childTnLst>
                                </p:cTn>
                              </p:par>
                            </p:childTnLst>
                          </p:cTn>
                        </p:par>
                        <p:par>
                          <p:cTn id="30" fill="hold">
                            <p:stCondLst>
                              <p:cond delay="2700"/>
                            </p:stCondLst>
                            <p:childTnLst>
                              <p:par>
                                <p:cTn id="31" presetID="22" presetClass="entr" presetSubtype="8"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400"/>
                                        <p:tgtEl>
                                          <p:spTgt spid="14"/>
                                        </p:tgtEl>
                                      </p:cBhvr>
                                    </p:animEffect>
                                  </p:childTnLst>
                                </p:cTn>
                              </p:par>
                            </p:childTnLst>
                          </p:cTn>
                        </p:par>
                        <p:par>
                          <p:cTn id="34" fill="hold">
                            <p:stCondLst>
                              <p:cond delay="3100"/>
                            </p:stCondLst>
                            <p:childTnLst>
                              <p:par>
                                <p:cTn id="35" presetID="22" presetClass="entr" presetSubtype="1"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up)">
                                      <p:cBhvr>
                                        <p:cTn id="37" dur="500"/>
                                        <p:tgtEl>
                                          <p:spTgt spid="15"/>
                                        </p:tgtEl>
                                      </p:cBhvr>
                                    </p:animEffect>
                                  </p:childTnLst>
                                </p:cTn>
                              </p:par>
                            </p:childTnLst>
                          </p:cTn>
                        </p:par>
                        <p:par>
                          <p:cTn id="38" fill="hold">
                            <p:stCondLst>
                              <p:cond delay="3600"/>
                            </p:stCondLst>
                            <p:childTnLst>
                              <p:par>
                                <p:cTn id="39" presetID="2" presetClass="entr" presetSubtype="1"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0-#ppt_h/2"/>
                                          </p:val>
                                        </p:tav>
                                        <p:tav tm="100000">
                                          <p:val>
                                            <p:strVal val="#ppt_y"/>
                                          </p:val>
                                        </p:tav>
                                      </p:tavLst>
                                    </p:anim>
                                  </p:childTnLst>
                                </p:cTn>
                              </p:par>
                            </p:childTnLst>
                          </p:cTn>
                        </p:par>
                        <p:par>
                          <p:cTn id="43" fill="hold">
                            <p:stCondLst>
                              <p:cond delay="4100"/>
                            </p:stCondLst>
                            <p:childTnLst>
                              <p:par>
                                <p:cTn id="44" presetID="22" presetClass="entr" presetSubtype="8"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left)">
                                      <p:cBhvr>
                                        <p:cTn id="46" dur="400"/>
                                        <p:tgtEl>
                                          <p:spTgt spid="17"/>
                                        </p:tgtEl>
                                      </p:cBhvr>
                                    </p:animEffect>
                                  </p:childTnLst>
                                </p:cTn>
                              </p:par>
                            </p:childTnLst>
                          </p:cTn>
                        </p:par>
                        <p:par>
                          <p:cTn id="47" fill="hold">
                            <p:stCondLst>
                              <p:cond delay="4500"/>
                            </p:stCondLst>
                            <p:childTnLst>
                              <p:par>
                                <p:cTn id="48" presetID="22" presetClass="entr" presetSubtype="8"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wipe(left)">
                                      <p:cBhvr>
                                        <p:cTn id="50" dur="400"/>
                                        <p:tgtEl>
                                          <p:spTgt spid="21"/>
                                        </p:tgtEl>
                                      </p:cBhvr>
                                    </p:animEffect>
                                  </p:childTnLst>
                                </p:cTn>
                              </p:par>
                            </p:childTnLst>
                          </p:cTn>
                        </p:par>
                        <p:par>
                          <p:cTn id="51" fill="hold">
                            <p:stCondLst>
                              <p:cond delay="4900"/>
                            </p:stCondLst>
                            <p:childTnLst>
                              <p:par>
                                <p:cTn id="52" presetID="22" presetClass="entr" presetSubtype="1" fill="hold" nodeType="after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wipe(up)">
                                      <p:cBhvr>
                                        <p:cTn id="54" dur="500"/>
                                        <p:tgtEl>
                                          <p:spTgt spid="23"/>
                                        </p:tgtEl>
                                      </p:cBhvr>
                                    </p:animEffect>
                                  </p:childTnLst>
                                </p:cTn>
                              </p:par>
                            </p:childTnLst>
                          </p:cTn>
                        </p:par>
                        <p:par>
                          <p:cTn id="55" fill="hold">
                            <p:stCondLst>
                              <p:cond delay="5400"/>
                            </p:stCondLst>
                            <p:childTnLst>
                              <p:par>
                                <p:cTn id="56" presetID="2" presetClass="entr" presetSubtype="1" fill="hold" grpId="0" nodeType="afterEffect">
                                  <p:stCondLst>
                                    <p:cond delay="0"/>
                                  </p:stCondLst>
                                  <p:childTnLst>
                                    <p:set>
                                      <p:cBhvr>
                                        <p:cTn id="57" dur="1" fill="hold">
                                          <p:stCondLst>
                                            <p:cond delay="0"/>
                                          </p:stCondLst>
                                        </p:cTn>
                                        <p:tgtEl>
                                          <p:spTgt spid="24"/>
                                        </p:tgtEl>
                                        <p:attrNameLst>
                                          <p:attrName>style.visibility</p:attrName>
                                        </p:attrNameLst>
                                      </p:cBhvr>
                                      <p:to>
                                        <p:strVal val="visible"/>
                                      </p:to>
                                    </p:set>
                                    <p:anim calcmode="lin" valueType="num">
                                      <p:cBhvr additive="base">
                                        <p:cTn id="58" dur="500" fill="hold"/>
                                        <p:tgtEl>
                                          <p:spTgt spid="24"/>
                                        </p:tgtEl>
                                        <p:attrNameLst>
                                          <p:attrName>ppt_x</p:attrName>
                                        </p:attrNameLst>
                                      </p:cBhvr>
                                      <p:tavLst>
                                        <p:tav tm="0">
                                          <p:val>
                                            <p:strVal val="#ppt_x"/>
                                          </p:val>
                                        </p:tav>
                                        <p:tav tm="100000">
                                          <p:val>
                                            <p:strVal val="#ppt_x"/>
                                          </p:val>
                                        </p:tav>
                                      </p:tavLst>
                                    </p:anim>
                                    <p:anim calcmode="lin" valueType="num">
                                      <p:cBhvr additive="base">
                                        <p:cTn id="59" dur="500" fill="hold"/>
                                        <p:tgtEl>
                                          <p:spTgt spid="24"/>
                                        </p:tgtEl>
                                        <p:attrNameLst>
                                          <p:attrName>ppt_y</p:attrName>
                                        </p:attrNameLst>
                                      </p:cBhvr>
                                      <p:tavLst>
                                        <p:tav tm="0">
                                          <p:val>
                                            <p:strVal val="0-#ppt_h/2"/>
                                          </p:val>
                                        </p:tav>
                                        <p:tav tm="100000">
                                          <p:val>
                                            <p:strVal val="#ppt_y"/>
                                          </p:val>
                                        </p:tav>
                                      </p:tavLst>
                                    </p:anim>
                                  </p:childTnLst>
                                </p:cTn>
                              </p:par>
                            </p:childTnLst>
                          </p:cTn>
                        </p:par>
                        <p:par>
                          <p:cTn id="60" fill="hold">
                            <p:stCondLst>
                              <p:cond delay="5900"/>
                            </p:stCondLst>
                            <p:childTnLst>
                              <p:par>
                                <p:cTn id="61" presetID="22" presetClass="entr" presetSubtype="8" fill="hold" grpId="0"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wipe(left)">
                                      <p:cBhvr>
                                        <p:cTn id="63" dur="400"/>
                                        <p:tgtEl>
                                          <p:spTgt spid="25"/>
                                        </p:tgtEl>
                                      </p:cBhvr>
                                    </p:animEffect>
                                  </p:childTnLst>
                                </p:cTn>
                              </p:par>
                            </p:childTnLst>
                          </p:cTn>
                        </p:par>
                        <p:par>
                          <p:cTn id="64" fill="hold">
                            <p:stCondLst>
                              <p:cond delay="6300"/>
                            </p:stCondLst>
                            <p:childTnLst>
                              <p:par>
                                <p:cTn id="65" presetID="22" presetClass="entr" presetSubtype="8" fill="hold" grpId="0" nodeType="after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wipe(left)">
                                      <p:cBhvr>
                                        <p:cTn id="67" dur="400"/>
                                        <p:tgtEl>
                                          <p:spTgt spid="26"/>
                                        </p:tgtEl>
                                      </p:cBhvr>
                                    </p:animEffect>
                                  </p:childTnLst>
                                </p:cTn>
                              </p:par>
                            </p:childTnLst>
                          </p:cTn>
                        </p:par>
                        <p:par>
                          <p:cTn id="68" fill="hold">
                            <p:stCondLst>
                              <p:cond delay="6700"/>
                            </p:stCondLst>
                            <p:childTnLst>
                              <p:par>
                                <p:cTn id="69" presetID="2" presetClass="entr" presetSubtype="1" fill="hold" grpId="0" nodeType="afterEffect">
                                  <p:stCondLst>
                                    <p:cond delay="0"/>
                                  </p:stCondLst>
                                  <p:childTnLst>
                                    <p:set>
                                      <p:cBhvr>
                                        <p:cTn id="70" dur="1" fill="hold">
                                          <p:stCondLst>
                                            <p:cond delay="0"/>
                                          </p:stCondLst>
                                        </p:cTn>
                                        <p:tgtEl>
                                          <p:spTgt spid="27"/>
                                        </p:tgtEl>
                                        <p:attrNameLst>
                                          <p:attrName>style.visibility</p:attrName>
                                        </p:attrNameLst>
                                      </p:cBhvr>
                                      <p:to>
                                        <p:strVal val="visible"/>
                                      </p:to>
                                    </p:set>
                                    <p:anim calcmode="lin" valueType="num">
                                      <p:cBhvr additive="base">
                                        <p:cTn id="71" dur="500" fill="hold"/>
                                        <p:tgtEl>
                                          <p:spTgt spid="27"/>
                                        </p:tgtEl>
                                        <p:attrNameLst>
                                          <p:attrName>ppt_x</p:attrName>
                                        </p:attrNameLst>
                                      </p:cBhvr>
                                      <p:tavLst>
                                        <p:tav tm="0">
                                          <p:val>
                                            <p:strVal val="#ppt_x"/>
                                          </p:val>
                                        </p:tav>
                                        <p:tav tm="100000">
                                          <p:val>
                                            <p:strVal val="#ppt_x"/>
                                          </p:val>
                                        </p:tav>
                                      </p:tavLst>
                                    </p:anim>
                                    <p:anim calcmode="lin" valueType="num">
                                      <p:cBhvr additive="base">
                                        <p:cTn id="72" dur="500" fill="hold"/>
                                        <p:tgtEl>
                                          <p:spTgt spid="27"/>
                                        </p:tgtEl>
                                        <p:attrNameLst>
                                          <p:attrName>ppt_y</p:attrName>
                                        </p:attrNameLst>
                                      </p:cBhvr>
                                      <p:tavLst>
                                        <p:tav tm="0">
                                          <p:val>
                                            <p:strVal val="0-#ppt_h/2"/>
                                          </p:val>
                                        </p:tav>
                                        <p:tav tm="100000">
                                          <p:val>
                                            <p:strVal val="#ppt_y"/>
                                          </p:val>
                                        </p:tav>
                                      </p:tavLst>
                                    </p:anim>
                                  </p:childTnLst>
                                </p:cTn>
                              </p:par>
                            </p:childTnLst>
                          </p:cTn>
                        </p:par>
                        <p:par>
                          <p:cTn id="73" fill="hold">
                            <p:stCondLst>
                              <p:cond delay="7200"/>
                            </p:stCondLst>
                            <p:childTnLst>
                              <p:par>
                                <p:cTn id="74" presetID="22" presetClass="entr" presetSubtype="8" fill="hold" grpId="0" nodeType="after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wipe(left)">
                                      <p:cBhvr>
                                        <p:cTn id="76" dur="400"/>
                                        <p:tgtEl>
                                          <p:spTgt spid="28"/>
                                        </p:tgtEl>
                                      </p:cBhvr>
                                    </p:animEffect>
                                  </p:childTnLst>
                                </p:cTn>
                              </p:par>
                            </p:childTnLst>
                          </p:cTn>
                        </p:par>
                        <p:par>
                          <p:cTn id="77" fill="hold">
                            <p:stCondLst>
                              <p:cond delay="7600"/>
                            </p:stCondLst>
                            <p:childTnLst>
                              <p:par>
                                <p:cTn id="78" presetID="22" presetClass="entr" presetSubtype="8" fill="hold" grpId="0" nodeType="after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wipe(left)">
                                      <p:cBhvr>
                                        <p:cTn id="80" dur="400"/>
                                        <p:tgtEl>
                                          <p:spTgt spid="29"/>
                                        </p:tgtEl>
                                      </p:cBhvr>
                                    </p:animEffect>
                                  </p:childTnLst>
                                </p:cTn>
                              </p:par>
                            </p:childTnLst>
                          </p:cTn>
                        </p:par>
                        <p:par>
                          <p:cTn id="81" fill="hold">
                            <p:stCondLst>
                              <p:cond delay="8000"/>
                            </p:stCondLst>
                            <p:childTnLst>
                              <p:par>
                                <p:cTn id="82" presetID="22" presetClass="entr" presetSubtype="1" fill="hold" nodeType="after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wipe(up)">
                                      <p:cBhvr>
                                        <p:cTn id="84" dur="500"/>
                                        <p:tgtEl>
                                          <p:spTgt spid="30"/>
                                        </p:tgtEl>
                                      </p:cBhvr>
                                    </p:animEffect>
                                  </p:childTnLst>
                                </p:cTn>
                              </p:par>
                            </p:childTnLst>
                          </p:cTn>
                        </p:par>
                        <p:par>
                          <p:cTn id="85" fill="hold">
                            <p:stCondLst>
                              <p:cond delay="8500"/>
                            </p:stCondLst>
                            <p:childTnLst>
                              <p:par>
                                <p:cTn id="86" presetID="2" presetClass="entr" presetSubtype="1" fill="hold" grpId="0" nodeType="afterEffect">
                                  <p:stCondLst>
                                    <p:cond delay="0"/>
                                  </p:stCondLst>
                                  <p:childTnLst>
                                    <p:set>
                                      <p:cBhvr>
                                        <p:cTn id="87" dur="1" fill="hold">
                                          <p:stCondLst>
                                            <p:cond delay="0"/>
                                          </p:stCondLst>
                                        </p:cTn>
                                        <p:tgtEl>
                                          <p:spTgt spid="31"/>
                                        </p:tgtEl>
                                        <p:attrNameLst>
                                          <p:attrName>style.visibility</p:attrName>
                                        </p:attrNameLst>
                                      </p:cBhvr>
                                      <p:to>
                                        <p:strVal val="visible"/>
                                      </p:to>
                                    </p:set>
                                    <p:anim calcmode="lin" valueType="num">
                                      <p:cBhvr additive="base">
                                        <p:cTn id="88" dur="500" fill="hold"/>
                                        <p:tgtEl>
                                          <p:spTgt spid="31"/>
                                        </p:tgtEl>
                                        <p:attrNameLst>
                                          <p:attrName>ppt_x</p:attrName>
                                        </p:attrNameLst>
                                      </p:cBhvr>
                                      <p:tavLst>
                                        <p:tav tm="0">
                                          <p:val>
                                            <p:strVal val="#ppt_x"/>
                                          </p:val>
                                        </p:tav>
                                        <p:tav tm="100000">
                                          <p:val>
                                            <p:strVal val="#ppt_x"/>
                                          </p:val>
                                        </p:tav>
                                      </p:tavLst>
                                    </p:anim>
                                    <p:anim calcmode="lin" valueType="num">
                                      <p:cBhvr additive="base">
                                        <p:cTn id="89" dur="500" fill="hold"/>
                                        <p:tgtEl>
                                          <p:spTgt spid="31"/>
                                        </p:tgtEl>
                                        <p:attrNameLst>
                                          <p:attrName>ppt_y</p:attrName>
                                        </p:attrNameLst>
                                      </p:cBhvr>
                                      <p:tavLst>
                                        <p:tav tm="0">
                                          <p:val>
                                            <p:strVal val="0-#ppt_h/2"/>
                                          </p:val>
                                        </p:tav>
                                        <p:tav tm="100000">
                                          <p:val>
                                            <p:strVal val="#ppt_y"/>
                                          </p:val>
                                        </p:tav>
                                      </p:tavLst>
                                    </p:anim>
                                  </p:childTnLst>
                                </p:cTn>
                              </p:par>
                            </p:childTnLst>
                          </p:cTn>
                        </p:par>
                        <p:par>
                          <p:cTn id="90" fill="hold">
                            <p:stCondLst>
                              <p:cond delay="9000"/>
                            </p:stCondLst>
                            <p:childTnLst>
                              <p:par>
                                <p:cTn id="91" presetID="22" presetClass="entr" presetSubtype="8" fill="hold" grpId="0" nodeType="after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wipe(left)">
                                      <p:cBhvr>
                                        <p:cTn id="93" dur="400"/>
                                        <p:tgtEl>
                                          <p:spTgt spid="32"/>
                                        </p:tgtEl>
                                      </p:cBhvr>
                                    </p:animEffect>
                                  </p:childTnLst>
                                </p:cTn>
                              </p:par>
                            </p:childTnLst>
                          </p:cTn>
                        </p:par>
                        <p:par>
                          <p:cTn id="94" fill="hold">
                            <p:stCondLst>
                              <p:cond delay="9400"/>
                            </p:stCondLst>
                            <p:childTnLst>
                              <p:par>
                                <p:cTn id="95" presetID="22" presetClass="entr" presetSubtype="8" fill="hold" grpId="0" nodeType="afterEffect">
                                  <p:stCondLst>
                                    <p:cond delay="0"/>
                                  </p:stCondLst>
                                  <p:childTnLst>
                                    <p:set>
                                      <p:cBhvr>
                                        <p:cTn id="96" dur="1" fill="hold">
                                          <p:stCondLst>
                                            <p:cond delay="0"/>
                                          </p:stCondLst>
                                        </p:cTn>
                                        <p:tgtEl>
                                          <p:spTgt spid="33"/>
                                        </p:tgtEl>
                                        <p:attrNameLst>
                                          <p:attrName>style.visibility</p:attrName>
                                        </p:attrNameLst>
                                      </p:cBhvr>
                                      <p:to>
                                        <p:strVal val="visible"/>
                                      </p:to>
                                    </p:set>
                                    <p:animEffect transition="in" filter="wipe(left)">
                                      <p:cBhvr>
                                        <p:cTn id="97" dur="400"/>
                                        <p:tgtEl>
                                          <p:spTgt spid="33"/>
                                        </p:tgtEl>
                                      </p:cBhvr>
                                    </p:animEffect>
                                  </p:childTnLst>
                                </p:cTn>
                              </p:par>
                            </p:childTnLst>
                          </p:cTn>
                        </p:par>
                        <p:par>
                          <p:cTn id="98" fill="hold">
                            <p:stCondLst>
                              <p:cond delay="9800"/>
                            </p:stCondLst>
                            <p:childTnLst>
                              <p:par>
                                <p:cTn id="99" presetID="22" presetClass="entr" presetSubtype="1" fill="hold" nodeType="afterEffect">
                                  <p:stCondLst>
                                    <p:cond delay="0"/>
                                  </p:stCondLst>
                                  <p:childTnLst>
                                    <p:set>
                                      <p:cBhvr>
                                        <p:cTn id="100" dur="1" fill="hold">
                                          <p:stCondLst>
                                            <p:cond delay="0"/>
                                          </p:stCondLst>
                                        </p:cTn>
                                        <p:tgtEl>
                                          <p:spTgt spid="34"/>
                                        </p:tgtEl>
                                        <p:attrNameLst>
                                          <p:attrName>style.visibility</p:attrName>
                                        </p:attrNameLst>
                                      </p:cBhvr>
                                      <p:to>
                                        <p:strVal val="visible"/>
                                      </p:to>
                                    </p:set>
                                    <p:animEffect transition="in" filter="wipe(up)">
                                      <p:cBhvr>
                                        <p:cTn id="101" dur="500"/>
                                        <p:tgtEl>
                                          <p:spTgt spid="34"/>
                                        </p:tgtEl>
                                      </p:cBhvr>
                                    </p:animEffect>
                                  </p:childTnLst>
                                </p:cTn>
                              </p:par>
                            </p:childTnLst>
                          </p:cTn>
                        </p:par>
                        <p:par>
                          <p:cTn id="102" fill="hold">
                            <p:stCondLst>
                              <p:cond delay="10300"/>
                            </p:stCondLst>
                            <p:childTnLst>
                              <p:par>
                                <p:cTn id="103" presetID="2" presetClass="entr" presetSubtype="1" fill="hold" grpId="0" nodeType="afterEffect">
                                  <p:stCondLst>
                                    <p:cond delay="0"/>
                                  </p:stCondLst>
                                  <p:childTnLst>
                                    <p:set>
                                      <p:cBhvr>
                                        <p:cTn id="104" dur="1" fill="hold">
                                          <p:stCondLst>
                                            <p:cond delay="0"/>
                                          </p:stCondLst>
                                        </p:cTn>
                                        <p:tgtEl>
                                          <p:spTgt spid="35"/>
                                        </p:tgtEl>
                                        <p:attrNameLst>
                                          <p:attrName>style.visibility</p:attrName>
                                        </p:attrNameLst>
                                      </p:cBhvr>
                                      <p:to>
                                        <p:strVal val="visible"/>
                                      </p:to>
                                    </p:set>
                                    <p:anim calcmode="lin" valueType="num">
                                      <p:cBhvr additive="base">
                                        <p:cTn id="105" dur="500" fill="hold"/>
                                        <p:tgtEl>
                                          <p:spTgt spid="35"/>
                                        </p:tgtEl>
                                        <p:attrNameLst>
                                          <p:attrName>ppt_x</p:attrName>
                                        </p:attrNameLst>
                                      </p:cBhvr>
                                      <p:tavLst>
                                        <p:tav tm="0">
                                          <p:val>
                                            <p:strVal val="#ppt_x"/>
                                          </p:val>
                                        </p:tav>
                                        <p:tav tm="100000">
                                          <p:val>
                                            <p:strVal val="#ppt_x"/>
                                          </p:val>
                                        </p:tav>
                                      </p:tavLst>
                                    </p:anim>
                                    <p:anim calcmode="lin" valueType="num">
                                      <p:cBhvr additive="base">
                                        <p:cTn id="106" dur="500" fill="hold"/>
                                        <p:tgtEl>
                                          <p:spTgt spid="35"/>
                                        </p:tgtEl>
                                        <p:attrNameLst>
                                          <p:attrName>ppt_y</p:attrName>
                                        </p:attrNameLst>
                                      </p:cBhvr>
                                      <p:tavLst>
                                        <p:tav tm="0">
                                          <p:val>
                                            <p:strVal val="0-#ppt_h/2"/>
                                          </p:val>
                                        </p:tav>
                                        <p:tav tm="100000">
                                          <p:val>
                                            <p:strVal val="#ppt_y"/>
                                          </p:val>
                                        </p:tav>
                                      </p:tavLst>
                                    </p:anim>
                                  </p:childTnLst>
                                </p:cTn>
                              </p:par>
                            </p:childTnLst>
                          </p:cTn>
                        </p:par>
                        <p:par>
                          <p:cTn id="107" fill="hold">
                            <p:stCondLst>
                              <p:cond delay="10800"/>
                            </p:stCondLst>
                            <p:childTnLst>
                              <p:par>
                                <p:cTn id="108" presetID="22" presetClass="entr" presetSubtype="8" fill="hold" grpId="0" nodeType="afterEffect">
                                  <p:stCondLst>
                                    <p:cond delay="0"/>
                                  </p:stCondLst>
                                  <p:childTnLst>
                                    <p:set>
                                      <p:cBhvr>
                                        <p:cTn id="109" dur="1" fill="hold">
                                          <p:stCondLst>
                                            <p:cond delay="0"/>
                                          </p:stCondLst>
                                        </p:cTn>
                                        <p:tgtEl>
                                          <p:spTgt spid="36"/>
                                        </p:tgtEl>
                                        <p:attrNameLst>
                                          <p:attrName>style.visibility</p:attrName>
                                        </p:attrNameLst>
                                      </p:cBhvr>
                                      <p:to>
                                        <p:strVal val="visible"/>
                                      </p:to>
                                    </p:set>
                                    <p:animEffect transition="in" filter="wipe(left)">
                                      <p:cBhvr>
                                        <p:cTn id="110" dur="400"/>
                                        <p:tgtEl>
                                          <p:spTgt spid="36"/>
                                        </p:tgtEl>
                                      </p:cBhvr>
                                    </p:animEffect>
                                  </p:childTnLst>
                                </p:cTn>
                              </p:par>
                            </p:childTnLst>
                          </p:cTn>
                        </p:par>
                        <p:par>
                          <p:cTn id="111" fill="hold">
                            <p:stCondLst>
                              <p:cond delay="11200"/>
                            </p:stCondLst>
                            <p:childTnLst>
                              <p:par>
                                <p:cTn id="112" presetID="22" presetClass="entr" presetSubtype="8" fill="hold" grpId="0" nodeType="afterEffect">
                                  <p:stCondLst>
                                    <p:cond delay="0"/>
                                  </p:stCondLst>
                                  <p:childTnLst>
                                    <p:set>
                                      <p:cBhvr>
                                        <p:cTn id="113" dur="1" fill="hold">
                                          <p:stCondLst>
                                            <p:cond delay="0"/>
                                          </p:stCondLst>
                                        </p:cTn>
                                        <p:tgtEl>
                                          <p:spTgt spid="37"/>
                                        </p:tgtEl>
                                        <p:attrNameLst>
                                          <p:attrName>style.visibility</p:attrName>
                                        </p:attrNameLst>
                                      </p:cBhvr>
                                      <p:to>
                                        <p:strVal val="visible"/>
                                      </p:to>
                                    </p:set>
                                    <p:animEffect transition="in" filter="wipe(left)">
                                      <p:cBhvr>
                                        <p:cTn id="114" dur="400"/>
                                        <p:tgtEl>
                                          <p:spTgt spid="37"/>
                                        </p:tgtEl>
                                      </p:cBhvr>
                                    </p:animEffect>
                                  </p:childTnLst>
                                </p:cTn>
                              </p:par>
                            </p:childTnLst>
                          </p:cTn>
                        </p:par>
                        <p:par>
                          <p:cTn id="115" fill="hold">
                            <p:stCondLst>
                              <p:cond delay="11600"/>
                            </p:stCondLst>
                            <p:childTnLst>
                              <p:par>
                                <p:cTn id="116" presetID="22" presetClass="entr" presetSubtype="1" fill="hold" nodeType="afterEffect">
                                  <p:stCondLst>
                                    <p:cond delay="0"/>
                                  </p:stCondLst>
                                  <p:childTnLst>
                                    <p:set>
                                      <p:cBhvr>
                                        <p:cTn id="117" dur="1" fill="hold">
                                          <p:stCondLst>
                                            <p:cond delay="0"/>
                                          </p:stCondLst>
                                        </p:cTn>
                                        <p:tgtEl>
                                          <p:spTgt spid="38"/>
                                        </p:tgtEl>
                                        <p:attrNameLst>
                                          <p:attrName>style.visibility</p:attrName>
                                        </p:attrNameLst>
                                      </p:cBhvr>
                                      <p:to>
                                        <p:strVal val="visible"/>
                                      </p:to>
                                    </p:set>
                                    <p:animEffect transition="in" filter="wipe(up)">
                                      <p:cBhvr>
                                        <p:cTn id="118" dur="500"/>
                                        <p:tgtEl>
                                          <p:spTgt spid="38"/>
                                        </p:tgtEl>
                                      </p:cBhvr>
                                    </p:animEffect>
                                  </p:childTnLst>
                                </p:cTn>
                              </p:par>
                            </p:childTnLst>
                          </p:cTn>
                        </p:par>
                        <p:par>
                          <p:cTn id="119" fill="hold">
                            <p:stCondLst>
                              <p:cond delay="12100"/>
                            </p:stCondLst>
                            <p:childTnLst>
                              <p:par>
                                <p:cTn id="120" presetID="2" presetClass="entr" presetSubtype="1" fill="hold" grpId="0" nodeType="afterEffect">
                                  <p:stCondLst>
                                    <p:cond delay="0"/>
                                  </p:stCondLst>
                                  <p:childTnLst>
                                    <p:set>
                                      <p:cBhvr>
                                        <p:cTn id="121" dur="1" fill="hold">
                                          <p:stCondLst>
                                            <p:cond delay="0"/>
                                          </p:stCondLst>
                                        </p:cTn>
                                        <p:tgtEl>
                                          <p:spTgt spid="39"/>
                                        </p:tgtEl>
                                        <p:attrNameLst>
                                          <p:attrName>style.visibility</p:attrName>
                                        </p:attrNameLst>
                                      </p:cBhvr>
                                      <p:to>
                                        <p:strVal val="visible"/>
                                      </p:to>
                                    </p:set>
                                    <p:anim calcmode="lin" valueType="num">
                                      <p:cBhvr additive="base">
                                        <p:cTn id="122" dur="500" fill="hold"/>
                                        <p:tgtEl>
                                          <p:spTgt spid="39"/>
                                        </p:tgtEl>
                                        <p:attrNameLst>
                                          <p:attrName>ppt_x</p:attrName>
                                        </p:attrNameLst>
                                      </p:cBhvr>
                                      <p:tavLst>
                                        <p:tav tm="0">
                                          <p:val>
                                            <p:strVal val="#ppt_x"/>
                                          </p:val>
                                        </p:tav>
                                        <p:tav tm="100000">
                                          <p:val>
                                            <p:strVal val="#ppt_x"/>
                                          </p:val>
                                        </p:tav>
                                      </p:tavLst>
                                    </p:anim>
                                    <p:anim calcmode="lin" valueType="num">
                                      <p:cBhvr additive="base">
                                        <p:cTn id="123" dur="500" fill="hold"/>
                                        <p:tgtEl>
                                          <p:spTgt spid="39"/>
                                        </p:tgtEl>
                                        <p:attrNameLst>
                                          <p:attrName>ppt_y</p:attrName>
                                        </p:attrNameLst>
                                      </p:cBhvr>
                                      <p:tavLst>
                                        <p:tav tm="0">
                                          <p:val>
                                            <p:strVal val="0-#ppt_h/2"/>
                                          </p:val>
                                        </p:tav>
                                        <p:tav tm="100000">
                                          <p:val>
                                            <p:strVal val="#ppt_y"/>
                                          </p:val>
                                        </p:tav>
                                      </p:tavLst>
                                    </p:anim>
                                  </p:childTnLst>
                                </p:cTn>
                              </p:par>
                            </p:childTnLst>
                          </p:cTn>
                        </p:par>
                        <p:par>
                          <p:cTn id="124" fill="hold">
                            <p:stCondLst>
                              <p:cond delay="12600"/>
                            </p:stCondLst>
                            <p:childTnLst>
                              <p:par>
                                <p:cTn id="125" presetID="22" presetClass="entr" presetSubtype="8" fill="hold" grpId="0" nodeType="afterEffect">
                                  <p:stCondLst>
                                    <p:cond delay="0"/>
                                  </p:stCondLst>
                                  <p:childTnLst>
                                    <p:set>
                                      <p:cBhvr>
                                        <p:cTn id="126" dur="1" fill="hold">
                                          <p:stCondLst>
                                            <p:cond delay="0"/>
                                          </p:stCondLst>
                                        </p:cTn>
                                        <p:tgtEl>
                                          <p:spTgt spid="40"/>
                                        </p:tgtEl>
                                        <p:attrNameLst>
                                          <p:attrName>style.visibility</p:attrName>
                                        </p:attrNameLst>
                                      </p:cBhvr>
                                      <p:to>
                                        <p:strVal val="visible"/>
                                      </p:to>
                                    </p:set>
                                    <p:animEffect transition="in" filter="wipe(left)">
                                      <p:cBhvr>
                                        <p:cTn id="127" dur="400"/>
                                        <p:tgtEl>
                                          <p:spTgt spid="40"/>
                                        </p:tgtEl>
                                      </p:cBhvr>
                                    </p:animEffect>
                                  </p:childTnLst>
                                </p:cTn>
                              </p:par>
                            </p:childTnLst>
                          </p:cTn>
                        </p:par>
                        <p:par>
                          <p:cTn id="128" fill="hold">
                            <p:stCondLst>
                              <p:cond delay="13000"/>
                            </p:stCondLst>
                            <p:childTnLst>
                              <p:par>
                                <p:cTn id="129" presetID="22" presetClass="entr" presetSubtype="8" fill="hold" grpId="0" nodeType="afterEffect">
                                  <p:stCondLst>
                                    <p:cond delay="0"/>
                                  </p:stCondLst>
                                  <p:childTnLst>
                                    <p:set>
                                      <p:cBhvr>
                                        <p:cTn id="130" dur="1" fill="hold">
                                          <p:stCondLst>
                                            <p:cond delay="0"/>
                                          </p:stCondLst>
                                        </p:cTn>
                                        <p:tgtEl>
                                          <p:spTgt spid="41"/>
                                        </p:tgtEl>
                                        <p:attrNameLst>
                                          <p:attrName>style.visibility</p:attrName>
                                        </p:attrNameLst>
                                      </p:cBhvr>
                                      <p:to>
                                        <p:strVal val="visible"/>
                                      </p:to>
                                    </p:set>
                                    <p:animEffect transition="in" filter="wipe(left)">
                                      <p:cBhvr>
                                        <p:cTn id="131" dur="400"/>
                                        <p:tgtEl>
                                          <p:spTgt spid="41"/>
                                        </p:tgtEl>
                                      </p:cBhvr>
                                    </p:animEffect>
                                  </p:childTnLst>
                                </p:cTn>
                              </p:par>
                            </p:childTnLst>
                          </p:cTn>
                        </p:par>
                        <p:par>
                          <p:cTn id="132" fill="hold">
                            <p:stCondLst>
                              <p:cond delay="13400"/>
                            </p:stCondLst>
                            <p:childTnLst>
                              <p:par>
                                <p:cTn id="133" presetID="10" presetClass="entr" presetSubtype="0" fill="hold" grpId="0" nodeType="afterEffect">
                                  <p:stCondLst>
                                    <p:cond delay="0"/>
                                  </p:stCondLst>
                                  <p:childTnLst>
                                    <p:set>
                                      <p:cBhvr>
                                        <p:cTn id="134" dur="1" fill="hold">
                                          <p:stCondLst>
                                            <p:cond delay="0"/>
                                          </p:stCondLst>
                                        </p:cTn>
                                        <p:tgtEl>
                                          <p:spTgt spid="43"/>
                                        </p:tgtEl>
                                        <p:attrNameLst>
                                          <p:attrName>style.visibility</p:attrName>
                                        </p:attrNameLst>
                                      </p:cBhvr>
                                      <p:to>
                                        <p:strVal val="visible"/>
                                      </p:to>
                                    </p:set>
                                    <p:animEffect transition="in" filter="fade">
                                      <p:cBhvr>
                                        <p:cTn id="135" dur="2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2" grpId="0" animBg="1"/>
      <p:bldP spid="13" grpId="0"/>
      <p:bldP spid="14" grpId="0"/>
      <p:bldP spid="16" grpId="0" animBg="1"/>
      <p:bldP spid="17" grpId="0"/>
      <p:bldP spid="21" grpId="0"/>
      <p:bldP spid="24" grpId="0" animBg="1"/>
      <p:bldP spid="25" grpId="0"/>
      <p:bldP spid="26" grpId="0"/>
      <p:bldP spid="27" grpId="0" animBg="1"/>
      <p:bldP spid="28" grpId="0"/>
      <p:bldP spid="29" grpId="0"/>
      <p:bldP spid="31" grpId="0" animBg="1"/>
      <p:bldP spid="32" grpId="0"/>
      <p:bldP spid="33" grpId="0"/>
      <p:bldP spid="35" grpId="0" animBg="1"/>
      <p:bldP spid="36" grpId="0"/>
      <p:bldP spid="37" grpId="0"/>
      <p:bldP spid="39" grpId="0" animBg="1"/>
      <p:bldP spid="40" grpId="0"/>
      <p:bldP spid="41" grpId="0"/>
      <p:bldP spid="4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相关法律</a:t>
            </a:r>
            <a:endParaRPr lang="zh-CN" altLang="en-US" dirty="0">
              <a:solidFill>
                <a:schemeClr val="bg1"/>
              </a:solidFill>
              <a:latin typeface="微软雅黑" pitchFamily="34" charset="-122"/>
              <a:ea typeface="微软雅黑" pitchFamily="34" charset="-122"/>
            </a:endParaRPr>
          </a:p>
        </p:txBody>
      </p:sp>
      <p:sp>
        <p:nvSpPr>
          <p:cNvPr id="74" name="Freeform 206"/>
          <p:cNvSpPr>
            <a:spLocks noChangeAspect="1" noEditPoints="1"/>
          </p:cNvSpPr>
          <p:nvPr/>
        </p:nvSpPr>
        <p:spPr bwMode="auto">
          <a:xfrm>
            <a:off x="408014" y="149854"/>
            <a:ext cx="289914" cy="350446"/>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grpSp>
        <p:nvGrpSpPr>
          <p:cNvPr id="8" name="组合 7"/>
          <p:cNvGrpSpPr/>
          <p:nvPr/>
        </p:nvGrpSpPr>
        <p:grpSpPr>
          <a:xfrm>
            <a:off x="3795322" y="1484784"/>
            <a:ext cx="2557424" cy="907751"/>
            <a:chOff x="3666731" y="1984470"/>
            <a:chExt cx="2636520" cy="1447800"/>
          </a:xfrm>
        </p:grpSpPr>
        <p:sp>
          <p:nvSpPr>
            <p:cNvPr id="9" name="任意多边形 8"/>
            <p:cNvSpPr/>
            <p:nvPr/>
          </p:nvSpPr>
          <p:spPr>
            <a:xfrm>
              <a:off x="3666731"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b="1">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0" name="文本框 35"/>
            <p:cNvSpPr txBox="1"/>
            <p:nvPr/>
          </p:nvSpPr>
          <p:spPr>
            <a:xfrm>
              <a:off x="3971726" y="2389297"/>
              <a:ext cx="2230360" cy="638148"/>
            </a:xfrm>
            <a:prstGeom prst="rect">
              <a:avLst/>
            </a:prstGeom>
            <a:noFill/>
          </p:spPr>
          <p:txBody>
            <a:bodyPr wrap="square" rtlCol="0" anchor="ctr">
              <a:spAutoFit/>
            </a:bodyPr>
            <a:lstStyle/>
            <a:p>
              <a:pPr algn="ctr"/>
              <a:r>
                <a:rPr lang="zh-CN" altLang="en-US" sz="2000" b="1"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输入内容</a:t>
              </a:r>
              <a:endParaRPr lang="zh-CN" altLang="en-US" sz="2000" b="1" baseline="-30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11" name="组合 10"/>
          <p:cNvGrpSpPr/>
          <p:nvPr/>
        </p:nvGrpSpPr>
        <p:grpSpPr>
          <a:xfrm>
            <a:off x="1657801" y="1484784"/>
            <a:ext cx="2557424" cy="907751"/>
            <a:chOff x="1436370" y="1984470"/>
            <a:chExt cx="2636520" cy="1447800"/>
          </a:xfrm>
        </p:grpSpPr>
        <p:sp>
          <p:nvSpPr>
            <p:cNvPr id="12" name="任意多边形 11"/>
            <p:cNvSpPr/>
            <p:nvPr/>
          </p:nvSpPr>
          <p:spPr>
            <a:xfrm>
              <a:off x="1436370"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b="1">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3" name="文本框 43"/>
            <p:cNvSpPr txBox="1"/>
            <p:nvPr/>
          </p:nvSpPr>
          <p:spPr>
            <a:xfrm>
              <a:off x="1709209" y="2365161"/>
              <a:ext cx="2293960" cy="686417"/>
            </a:xfrm>
            <a:prstGeom prst="rect">
              <a:avLst/>
            </a:prstGeom>
            <a:noFill/>
          </p:spPr>
          <p:txBody>
            <a:bodyPr wrap="square" rtlCol="0" anchor="ctr">
              <a:spAutoFit/>
            </a:bodyPr>
            <a:lstStyle/>
            <a:p>
              <a:pPr algn="ctr">
                <a:lnSpc>
                  <a:spcPct val="120000"/>
                </a:lnSpc>
              </a:pPr>
              <a:r>
                <a:rPr lang="zh-CN" altLang="en-US" sz="2000" b="1"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输入内容</a:t>
              </a:r>
              <a:endParaRPr lang="zh-CN" altLang="en-US" sz="2000" b="1" baseline="-30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14" name="组合 13"/>
          <p:cNvGrpSpPr/>
          <p:nvPr/>
        </p:nvGrpSpPr>
        <p:grpSpPr>
          <a:xfrm>
            <a:off x="8070363" y="1484784"/>
            <a:ext cx="2557424" cy="907751"/>
            <a:chOff x="8127453" y="1984470"/>
            <a:chExt cx="2636520" cy="1447800"/>
          </a:xfrm>
        </p:grpSpPr>
        <p:sp>
          <p:nvSpPr>
            <p:cNvPr id="15" name="任意多边形 14"/>
            <p:cNvSpPr/>
            <p:nvPr/>
          </p:nvSpPr>
          <p:spPr>
            <a:xfrm>
              <a:off x="8127453"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b="1">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6" name="文本框 46"/>
            <p:cNvSpPr txBox="1"/>
            <p:nvPr/>
          </p:nvSpPr>
          <p:spPr>
            <a:xfrm>
              <a:off x="8439016" y="2389297"/>
              <a:ext cx="2230360" cy="638148"/>
            </a:xfrm>
            <a:prstGeom prst="rect">
              <a:avLst/>
            </a:prstGeom>
            <a:noFill/>
          </p:spPr>
          <p:txBody>
            <a:bodyPr wrap="square" rtlCol="0" anchor="ctr">
              <a:spAutoFit/>
            </a:bodyPr>
            <a:lstStyle/>
            <a:p>
              <a:pPr algn="ctr"/>
              <a:r>
                <a:rPr lang="zh-CN" altLang="en-US" sz="2000" b="1"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输入内容</a:t>
              </a:r>
              <a:endParaRPr lang="zh-CN" altLang="en-US" sz="2000" b="1" baseline="-30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17" name="组合 16"/>
          <p:cNvGrpSpPr/>
          <p:nvPr/>
        </p:nvGrpSpPr>
        <p:grpSpPr>
          <a:xfrm>
            <a:off x="5932842" y="1484784"/>
            <a:ext cx="2557424" cy="907751"/>
            <a:chOff x="5897092" y="1984470"/>
            <a:chExt cx="2636520" cy="1447800"/>
          </a:xfrm>
        </p:grpSpPr>
        <p:sp>
          <p:nvSpPr>
            <p:cNvPr id="21" name="任意多边形 20"/>
            <p:cNvSpPr/>
            <p:nvPr/>
          </p:nvSpPr>
          <p:spPr>
            <a:xfrm>
              <a:off x="5897092"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b="1">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3" name="文本框 49"/>
            <p:cNvSpPr txBox="1"/>
            <p:nvPr/>
          </p:nvSpPr>
          <p:spPr>
            <a:xfrm>
              <a:off x="6227711" y="2365166"/>
              <a:ext cx="2205655" cy="686417"/>
            </a:xfrm>
            <a:prstGeom prst="rect">
              <a:avLst/>
            </a:prstGeom>
            <a:noFill/>
          </p:spPr>
          <p:txBody>
            <a:bodyPr wrap="square" rtlCol="0" anchor="ctr">
              <a:spAutoFit/>
            </a:bodyPr>
            <a:lstStyle/>
            <a:p>
              <a:pPr algn="ctr">
                <a:lnSpc>
                  <a:spcPct val="120000"/>
                </a:lnSpc>
              </a:pPr>
              <a:r>
                <a:rPr lang="zh-CN" altLang="en-US" sz="2000" b="1"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输入内容</a:t>
              </a:r>
              <a:endParaRPr lang="zh-CN" altLang="en-US" sz="2000" b="1" baseline="-30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24" name="矩形 23"/>
          <p:cNvSpPr/>
          <p:nvPr/>
        </p:nvSpPr>
        <p:spPr>
          <a:xfrm>
            <a:off x="2313671" y="2670537"/>
            <a:ext cx="1107977" cy="369324"/>
          </a:xfrm>
          <a:prstGeom prst="rect">
            <a:avLst/>
          </a:prstGeom>
        </p:spPr>
        <p:txBody>
          <a:bodyPr wrap="none" lIns="91431" tIns="45716" rIns="91431" bIns="45716">
            <a:spAutoFit/>
          </a:bodyPr>
          <a:lstStyle/>
          <a:p>
            <a:pPr algn="ctr"/>
            <a:r>
              <a:rPr lang="zh-CN" altLang="en-US" b="1" dirty="0">
                <a:solidFill>
                  <a:srgbClr val="31859C"/>
                </a:solidFill>
                <a:latin typeface="微软雅黑" pitchFamily="34" charset="-122"/>
                <a:ea typeface="微软雅黑" pitchFamily="34" charset="-122"/>
              </a:rPr>
              <a:t>添加标题</a:t>
            </a:r>
            <a:endParaRPr lang="en-US" altLang="zh-CN" b="1" dirty="0">
              <a:solidFill>
                <a:srgbClr val="31859C"/>
              </a:solidFill>
              <a:latin typeface="微软雅黑" pitchFamily="34" charset="-122"/>
              <a:ea typeface="微软雅黑" pitchFamily="34" charset="-122"/>
            </a:endParaRPr>
          </a:p>
        </p:txBody>
      </p:sp>
      <p:sp>
        <p:nvSpPr>
          <p:cNvPr id="25" name="矩形 47"/>
          <p:cNvSpPr>
            <a:spLocks noChangeArrowheads="1"/>
          </p:cNvSpPr>
          <p:nvPr/>
        </p:nvSpPr>
        <p:spPr bwMode="auto">
          <a:xfrm>
            <a:off x="1916690" y="3068960"/>
            <a:ext cx="1907885" cy="1384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400" dirty="0">
                <a:solidFill>
                  <a:schemeClr val="tx1">
                    <a:lumMod val="65000"/>
                    <a:lumOff val="35000"/>
                  </a:schemeClr>
                </a:solidFill>
                <a:sym typeface="微软雅黑" pitchFamily="34" charset="-122"/>
              </a:rPr>
              <a:t>在此录入上述图表的描述说明，在此录入上述图表的描述说明，在此录入上述图表的描述说明。</a:t>
            </a:r>
          </a:p>
        </p:txBody>
      </p:sp>
      <p:sp>
        <p:nvSpPr>
          <p:cNvPr id="26" name="矩形 25"/>
          <p:cNvSpPr/>
          <p:nvPr/>
        </p:nvSpPr>
        <p:spPr>
          <a:xfrm>
            <a:off x="4480976" y="2670537"/>
            <a:ext cx="1107977" cy="369324"/>
          </a:xfrm>
          <a:prstGeom prst="rect">
            <a:avLst/>
          </a:prstGeom>
        </p:spPr>
        <p:txBody>
          <a:bodyPr wrap="none" lIns="91431" tIns="45716" rIns="91431" bIns="45716">
            <a:spAutoFit/>
          </a:bodyPr>
          <a:lstStyle/>
          <a:p>
            <a:pPr algn="ctr"/>
            <a:r>
              <a:rPr lang="zh-CN" altLang="en-US" b="1" dirty="0">
                <a:solidFill>
                  <a:srgbClr val="31859C"/>
                </a:solidFill>
                <a:latin typeface="微软雅黑" pitchFamily="34" charset="-122"/>
                <a:ea typeface="微软雅黑" pitchFamily="34" charset="-122"/>
              </a:rPr>
              <a:t>添加标题</a:t>
            </a:r>
            <a:endParaRPr lang="en-US" altLang="zh-CN" b="1" dirty="0">
              <a:solidFill>
                <a:srgbClr val="31859C"/>
              </a:solidFill>
              <a:latin typeface="微软雅黑" pitchFamily="34" charset="-122"/>
              <a:ea typeface="微软雅黑" pitchFamily="34" charset="-122"/>
            </a:endParaRPr>
          </a:p>
        </p:txBody>
      </p:sp>
      <p:sp>
        <p:nvSpPr>
          <p:cNvPr id="27" name="矩形 47"/>
          <p:cNvSpPr>
            <a:spLocks noChangeArrowheads="1"/>
          </p:cNvSpPr>
          <p:nvPr/>
        </p:nvSpPr>
        <p:spPr bwMode="auto">
          <a:xfrm>
            <a:off x="4126666" y="3068960"/>
            <a:ext cx="1875361" cy="1384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400" dirty="0">
                <a:solidFill>
                  <a:schemeClr val="tx1">
                    <a:lumMod val="65000"/>
                    <a:lumOff val="35000"/>
                  </a:schemeClr>
                </a:solidFill>
                <a:sym typeface="微软雅黑" pitchFamily="34" charset="-122"/>
              </a:rPr>
              <a:t>在此录入上述图表的描述说明，在此录入上述图表的描述说明，在此录入上述图表的描述说明。</a:t>
            </a:r>
          </a:p>
        </p:txBody>
      </p:sp>
      <p:sp>
        <p:nvSpPr>
          <p:cNvPr id="28" name="矩形 27"/>
          <p:cNvSpPr/>
          <p:nvPr/>
        </p:nvSpPr>
        <p:spPr>
          <a:xfrm>
            <a:off x="6648281" y="2670537"/>
            <a:ext cx="1107977" cy="369324"/>
          </a:xfrm>
          <a:prstGeom prst="rect">
            <a:avLst/>
          </a:prstGeom>
        </p:spPr>
        <p:txBody>
          <a:bodyPr wrap="none" lIns="91431" tIns="45716" rIns="91431" bIns="45716">
            <a:spAutoFit/>
          </a:bodyPr>
          <a:lstStyle/>
          <a:p>
            <a:pPr algn="ctr"/>
            <a:r>
              <a:rPr lang="zh-CN" altLang="en-US" b="1" dirty="0">
                <a:solidFill>
                  <a:srgbClr val="31859C"/>
                </a:solidFill>
                <a:latin typeface="微软雅黑" pitchFamily="34" charset="-122"/>
                <a:ea typeface="微软雅黑" pitchFamily="34" charset="-122"/>
              </a:rPr>
              <a:t>添加标题</a:t>
            </a:r>
            <a:endParaRPr lang="en-US" altLang="zh-CN" b="1" dirty="0">
              <a:solidFill>
                <a:srgbClr val="31859C"/>
              </a:solidFill>
              <a:latin typeface="微软雅黑" pitchFamily="34" charset="-122"/>
              <a:ea typeface="微软雅黑" pitchFamily="34" charset="-122"/>
            </a:endParaRPr>
          </a:p>
        </p:txBody>
      </p:sp>
      <p:sp>
        <p:nvSpPr>
          <p:cNvPr id="29" name="矩形 47"/>
          <p:cNvSpPr>
            <a:spLocks noChangeArrowheads="1"/>
          </p:cNvSpPr>
          <p:nvPr/>
        </p:nvSpPr>
        <p:spPr bwMode="auto">
          <a:xfrm>
            <a:off x="6304118" y="3068960"/>
            <a:ext cx="1892607" cy="1384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400" dirty="0">
                <a:solidFill>
                  <a:schemeClr val="tx1">
                    <a:lumMod val="65000"/>
                    <a:lumOff val="35000"/>
                  </a:schemeClr>
                </a:solidFill>
                <a:sym typeface="微软雅黑" pitchFamily="34" charset="-122"/>
              </a:rPr>
              <a:t>在此录入上述图表的描述说明，在此录入上述图表的描述说明，在此录入上述图表的描述说明。</a:t>
            </a:r>
          </a:p>
        </p:txBody>
      </p:sp>
      <p:sp>
        <p:nvSpPr>
          <p:cNvPr id="30" name="矩形 29"/>
          <p:cNvSpPr/>
          <p:nvPr/>
        </p:nvSpPr>
        <p:spPr>
          <a:xfrm>
            <a:off x="8815585" y="2670537"/>
            <a:ext cx="1107977" cy="369324"/>
          </a:xfrm>
          <a:prstGeom prst="rect">
            <a:avLst/>
          </a:prstGeom>
        </p:spPr>
        <p:txBody>
          <a:bodyPr wrap="none" lIns="91431" tIns="45716" rIns="91431" bIns="45716">
            <a:spAutoFit/>
          </a:bodyPr>
          <a:lstStyle/>
          <a:p>
            <a:pPr algn="ctr"/>
            <a:r>
              <a:rPr lang="zh-CN" altLang="en-US" b="1" dirty="0">
                <a:solidFill>
                  <a:srgbClr val="31859C"/>
                </a:solidFill>
                <a:latin typeface="微软雅黑" pitchFamily="34" charset="-122"/>
                <a:ea typeface="微软雅黑" pitchFamily="34" charset="-122"/>
              </a:rPr>
              <a:t>添加标题</a:t>
            </a:r>
            <a:endParaRPr lang="en-US" altLang="zh-CN" b="1" dirty="0">
              <a:solidFill>
                <a:srgbClr val="31859C"/>
              </a:solidFill>
              <a:latin typeface="微软雅黑" pitchFamily="34" charset="-122"/>
              <a:ea typeface="微软雅黑" pitchFamily="34" charset="-122"/>
            </a:endParaRPr>
          </a:p>
        </p:txBody>
      </p:sp>
      <p:sp>
        <p:nvSpPr>
          <p:cNvPr id="31" name="矩形 47"/>
          <p:cNvSpPr>
            <a:spLocks noChangeArrowheads="1"/>
          </p:cNvSpPr>
          <p:nvPr/>
        </p:nvSpPr>
        <p:spPr bwMode="auto">
          <a:xfrm>
            <a:off x="8498816" y="3068960"/>
            <a:ext cx="1874993" cy="1384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400" dirty="0">
                <a:solidFill>
                  <a:schemeClr val="tx1">
                    <a:lumMod val="65000"/>
                    <a:lumOff val="35000"/>
                  </a:schemeClr>
                </a:solidFill>
                <a:sym typeface="微软雅黑" pitchFamily="34" charset="-122"/>
              </a:rPr>
              <a:t>在此录入上述图表的描述说明，在此录入上述图表的描述说明，在此录入上述图表的描述说明。</a:t>
            </a:r>
          </a:p>
        </p:txBody>
      </p:sp>
      <p:sp>
        <p:nvSpPr>
          <p:cNvPr id="32" name="Freeform 12"/>
          <p:cNvSpPr>
            <a:spLocks/>
          </p:cNvSpPr>
          <p:nvPr/>
        </p:nvSpPr>
        <p:spPr bwMode="auto">
          <a:xfrm>
            <a:off x="1608509" y="4657823"/>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5">
              <a:lumMod val="75000"/>
            </a:schemeClr>
          </a:solidFill>
          <a:ln>
            <a:noFill/>
          </a:ln>
          <a:extLst/>
        </p:spPr>
        <p:txBody>
          <a:bodyPr/>
          <a:lstStyle/>
          <a:p>
            <a:endParaRPr lang="zh-CN" altLang="en-US">
              <a:solidFill>
                <a:schemeClr val="tx1">
                  <a:lumMod val="65000"/>
                  <a:lumOff val="35000"/>
                </a:schemeClr>
              </a:solidFill>
            </a:endParaRPr>
          </a:p>
        </p:txBody>
      </p:sp>
      <p:sp>
        <p:nvSpPr>
          <p:cNvPr id="33" name="Freeform 12"/>
          <p:cNvSpPr>
            <a:spLocks/>
          </p:cNvSpPr>
          <p:nvPr/>
        </p:nvSpPr>
        <p:spPr bwMode="auto">
          <a:xfrm flipH="1" flipV="1">
            <a:off x="10249469" y="5635079"/>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5">
              <a:lumMod val="75000"/>
            </a:schemeClr>
          </a:solidFill>
          <a:ln>
            <a:noFill/>
          </a:ln>
          <a:extLst/>
        </p:spPr>
        <p:txBody>
          <a:bodyPr/>
          <a:lstStyle/>
          <a:p>
            <a:endParaRPr lang="zh-CN" altLang="en-US">
              <a:solidFill>
                <a:schemeClr val="tx1">
                  <a:lumMod val="50000"/>
                  <a:lumOff val="50000"/>
                </a:schemeClr>
              </a:solidFill>
            </a:endParaRPr>
          </a:p>
        </p:txBody>
      </p:sp>
      <p:sp>
        <p:nvSpPr>
          <p:cNvPr id="34" name="TextBox 33"/>
          <p:cNvSpPr txBox="1"/>
          <p:nvPr/>
        </p:nvSpPr>
        <p:spPr>
          <a:xfrm>
            <a:off x="1968549" y="4972024"/>
            <a:ext cx="8545239" cy="905248"/>
          </a:xfrm>
          <a:prstGeom prst="rect">
            <a:avLst/>
          </a:prstGeom>
          <a:noFill/>
        </p:spPr>
        <p:txBody>
          <a:bodyPr wrap="square" rtlCol="0">
            <a:spAutoFit/>
          </a:bodyPr>
          <a:lstStyle/>
          <a:p>
            <a:pPr>
              <a:lnSpc>
                <a:spcPct val="130000"/>
              </a:lnSpc>
              <a:spcBef>
                <a:spcPct val="0"/>
              </a:spcBef>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上述图表的综合描述说明入。在此录入上述图表的综合描述说明，在此录入上述图表的上述图表的综合描述说明入。在此录入上述图表的综合描述说明，在此录入上述图表的上述图表的综合描述说明入。</a:t>
            </a:r>
          </a:p>
        </p:txBody>
      </p:sp>
      <p:sp>
        <p:nvSpPr>
          <p:cNvPr id="36" name="TextBox 35"/>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32890440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400" fill="hold"/>
                                        <p:tgtEl>
                                          <p:spTgt spid="11"/>
                                        </p:tgtEl>
                                        <p:attrNameLst>
                                          <p:attrName>ppt_x</p:attrName>
                                        </p:attrNameLst>
                                      </p:cBhvr>
                                      <p:tavLst>
                                        <p:tav tm="0">
                                          <p:val>
                                            <p:strVal val="0-#ppt_w/2"/>
                                          </p:val>
                                        </p:tav>
                                        <p:tav tm="100000">
                                          <p:val>
                                            <p:strVal val="#ppt_x"/>
                                          </p:val>
                                        </p:tav>
                                      </p:tavLst>
                                    </p:anim>
                                    <p:anim calcmode="lin" valueType="num">
                                      <p:cBhvr additive="base">
                                        <p:cTn id="8" dur="400" fill="hold"/>
                                        <p:tgtEl>
                                          <p:spTgt spid="11"/>
                                        </p:tgtEl>
                                        <p:attrNameLst>
                                          <p:attrName>ppt_y</p:attrName>
                                        </p:attrNameLst>
                                      </p:cBhvr>
                                      <p:tavLst>
                                        <p:tav tm="0">
                                          <p:val>
                                            <p:strVal val="#ppt_y"/>
                                          </p:val>
                                        </p:tav>
                                        <p:tav tm="100000">
                                          <p:val>
                                            <p:strVal val="#ppt_y"/>
                                          </p:val>
                                        </p:tav>
                                      </p:tavLst>
                                    </p:anim>
                                  </p:childTnLst>
                                </p:cTn>
                              </p:par>
                              <p:par>
                                <p:cTn id="9" presetID="12" presetClass="entr" presetSubtype="1" fill="hold" grpId="0" nodeType="withEffect">
                                  <p:stCondLst>
                                    <p:cond delay="50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400"/>
                                        <p:tgtEl>
                                          <p:spTgt spid="24"/>
                                        </p:tgtEl>
                                        <p:attrNameLst>
                                          <p:attrName>ppt_y</p:attrName>
                                        </p:attrNameLst>
                                      </p:cBhvr>
                                      <p:tavLst>
                                        <p:tav tm="0">
                                          <p:val>
                                            <p:strVal val="#ppt_y-#ppt_h*1.125000"/>
                                          </p:val>
                                        </p:tav>
                                        <p:tav tm="100000">
                                          <p:val>
                                            <p:strVal val="#ppt_y"/>
                                          </p:val>
                                        </p:tav>
                                      </p:tavLst>
                                    </p:anim>
                                    <p:animEffect transition="in" filter="wipe(down)">
                                      <p:cBhvr>
                                        <p:cTn id="12" dur="400"/>
                                        <p:tgtEl>
                                          <p:spTgt spid="24"/>
                                        </p:tgtEl>
                                      </p:cBhvr>
                                    </p:animEffect>
                                  </p:childTnLst>
                                </p:cTn>
                              </p:par>
                              <p:par>
                                <p:cTn id="13" presetID="12" presetClass="entr" presetSubtype="1" fill="hold" grpId="0" nodeType="withEffect">
                                  <p:stCondLst>
                                    <p:cond delay="50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400"/>
                                        <p:tgtEl>
                                          <p:spTgt spid="25"/>
                                        </p:tgtEl>
                                        <p:attrNameLst>
                                          <p:attrName>ppt_y</p:attrName>
                                        </p:attrNameLst>
                                      </p:cBhvr>
                                      <p:tavLst>
                                        <p:tav tm="0">
                                          <p:val>
                                            <p:strVal val="#ppt_y-#ppt_h*1.125000"/>
                                          </p:val>
                                        </p:tav>
                                        <p:tav tm="100000">
                                          <p:val>
                                            <p:strVal val="#ppt_y"/>
                                          </p:val>
                                        </p:tav>
                                      </p:tavLst>
                                    </p:anim>
                                    <p:animEffect transition="in" filter="wipe(down)">
                                      <p:cBhvr>
                                        <p:cTn id="16" dur="400"/>
                                        <p:tgtEl>
                                          <p:spTgt spid="25"/>
                                        </p:tgtEl>
                                      </p:cBhvr>
                                    </p:animEffect>
                                  </p:childTnLst>
                                </p:cTn>
                              </p:par>
                            </p:childTnLst>
                          </p:cTn>
                        </p:par>
                        <p:par>
                          <p:cTn id="17" fill="hold">
                            <p:stCondLst>
                              <p:cond delay="900"/>
                            </p:stCondLst>
                            <p:childTnLst>
                              <p:par>
                                <p:cTn id="18" presetID="12" presetClass="entr" presetSubtype="8"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400"/>
                                        <p:tgtEl>
                                          <p:spTgt spid="8"/>
                                        </p:tgtEl>
                                        <p:attrNameLst>
                                          <p:attrName>ppt_x</p:attrName>
                                        </p:attrNameLst>
                                      </p:cBhvr>
                                      <p:tavLst>
                                        <p:tav tm="0">
                                          <p:val>
                                            <p:strVal val="#ppt_x-#ppt_w*1.125000"/>
                                          </p:val>
                                        </p:tav>
                                        <p:tav tm="100000">
                                          <p:val>
                                            <p:strVal val="#ppt_x"/>
                                          </p:val>
                                        </p:tav>
                                      </p:tavLst>
                                    </p:anim>
                                    <p:animEffect transition="in" filter="wipe(right)">
                                      <p:cBhvr>
                                        <p:cTn id="21" dur="400"/>
                                        <p:tgtEl>
                                          <p:spTgt spid="8"/>
                                        </p:tgtEl>
                                      </p:cBhvr>
                                    </p:animEffect>
                                  </p:childTnLst>
                                </p:cTn>
                              </p:par>
                              <p:par>
                                <p:cTn id="22" presetID="12" presetClass="entr" presetSubtype="1" fill="hold" grpId="0" nodeType="withEffect">
                                  <p:stCondLst>
                                    <p:cond delay="500"/>
                                  </p:stCondLst>
                                  <p:childTnLst>
                                    <p:set>
                                      <p:cBhvr>
                                        <p:cTn id="23" dur="1" fill="hold">
                                          <p:stCondLst>
                                            <p:cond delay="0"/>
                                          </p:stCondLst>
                                        </p:cTn>
                                        <p:tgtEl>
                                          <p:spTgt spid="26"/>
                                        </p:tgtEl>
                                        <p:attrNameLst>
                                          <p:attrName>style.visibility</p:attrName>
                                        </p:attrNameLst>
                                      </p:cBhvr>
                                      <p:to>
                                        <p:strVal val="visible"/>
                                      </p:to>
                                    </p:set>
                                    <p:anim calcmode="lin" valueType="num">
                                      <p:cBhvr additive="base">
                                        <p:cTn id="24" dur="400"/>
                                        <p:tgtEl>
                                          <p:spTgt spid="26"/>
                                        </p:tgtEl>
                                        <p:attrNameLst>
                                          <p:attrName>ppt_y</p:attrName>
                                        </p:attrNameLst>
                                      </p:cBhvr>
                                      <p:tavLst>
                                        <p:tav tm="0">
                                          <p:val>
                                            <p:strVal val="#ppt_y-#ppt_h*1.125000"/>
                                          </p:val>
                                        </p:tav>
                                        <p:tav tm="100000">
                                          <p:val>
                                            <p:strVal val="#ppt_y"/>
                                          </p:val>
                                        </p:tav>
                                      </p:tavLst>
                                    </p:anim>
                                    <p:animEffect transition="in" filter="wipe(down)">
                                      <p:cBhvr>
                                        <p:cTn id="25" dur="400"/>
                                        <p:tgtEl>
                                          <p:spTgt spid="26"/>
                                        </p:tgtEl>
                                      </p:cBhvr>
                                    </p:animEffect>
                                  </p:childTnLst>
                                </p:cTn>
                              </p:par>
                              <p:par>
                                <p:cTn id="26" presetID="12" presetClass="entr" presetSubtype="1" fill="hold" grpId="0" nodeType="withEffect">
                                  <p:stCondLst>
                                    <p:cond delay="500"/>
                                  </p:stCondLst>
                                  <p:childTnLst>
                                    <p:set>
                                      <p:cBhvr>
                                        <p:cTn id="27" dur="1" fill="hold">
                                          <p:stCondLst>
                                            <p:cond delay="0"/>
                                          </p:stCondLst>
                                        </p:cTn>
                                        <p:tgtEl>
                                          <p:spTgt spid="27"/>
                                        </p:tgtEl>
                                        <p:attrNameLst>
                                          <p:attrName>style.visibility</p:attrName>
                                        </p:attrNameLst>
                                      </p:cBhvr>
                                      <p:to>
                                        <p:strVal val="visible"/>
                                      </p:to>
                                    </p:set>
                                    <p:anim calcmode="lin" valueType="num">
                                      <p:cBhvr additive="base">
                                        <p:cTn id="28" dur="400"/>
                                        <p:tgtEl>
                                          <p:spTgt spid="27"/>
                                        </p:tgtEl>
                                        <p:attrNameLst>
                                          <p:attrName>ppt_y</p:attrName>
                                        </p:attrNameLst>
                                      </p:cBhvr>
                                      <p:tavLst>
                                        <p:tav tm="0">
                                          <p:val>
                                            <p:strVal val="#ppt_y-#ppt_h*1.125000"/>
                                          </p:val>
                                        </p:tav>
                                        <p:tav tm="100000">
                                          <p:val>
                                            <p:strVal val="#ppt_y"/>
                                          </p:val>
                                        </p:tav>
                                      </p:tavLst>
                                    </p:anim>
                                    <p:animEffect transition="in" filter="wipe(down)">
                                      <p:cBhvr>
                                        <p:cTn id="29" dur="400"/>
                                        <p:tgtEl>
                                          <p:spTgt spid="27"/>
                                        </p:tgtEl>
                                      </p:cBhvr>
                                    </p:animEffect>
                                  </p:childTnLst>
                                </p:cTn>
                              </p:par>
                            </p:childTnLst>
                          </p:cTn>
                        </p:par>
                        <p:par>
                          <p:cTn id="30" fill="hold">
                            <p:stCondLst>
                              <p:cond delay="1800"/>
                            </p:stCondLst>
                            <p:childTnLst>
                              <p:par>
                                <p:cTn id="31" presetID="12" presetClass="entr" presetSubtype="8"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400"/>
                                        <p:tgtEl>
                                          <p:spTgt spid="17"/>
                                        </p:tgtEl>
                                        <p:attrNameLst>
                                          <p:attrName>ppt_x</p:attrName>
                                        </p:attrNameLst>
                                      </p:cBhvr>
                                      <p:tavLst>
                                        <p:tav tm="0">
                                          <p:val>
                                            <p:strVal val="#ppt_x-#ppt_w*1.125000"/>
                                          </p:val>
                                        </p:tav>
                                        <p:tav tm="100000">
                                          <p:val>
                                            <p:strVal val="#ppt_x"/>
                                          </p:val>
                                        </p:tav>
                                      </p:tavLst>
                                    </p:anim>
                                    <p:animEffect transition="in" filter="wipe(right)">
                                      <p:cBhvr>
                                        <p:cTn id="34" dur="400"/>
                                        <p:tgtEl>
                                          <p:spTgt spid="17"/>
                                        </p:tgtEl>
                                      </p:cBhvr>
                                    </p:animEffect>
                                  </p:childTnLst>
                                </p:cTn>
                              </p:par>
                              <p:par>
                                <p:cTn id="35" presetID="12" presetClass="entr" presetSubtype="1" fill="hold" grpId="0" nodeType="withEffect">
                                  <p:stCondLst>
                                    <p:cond delay="50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400"/>
                                        <p:tgtEl>
                                          <p:spTgt spid="28"/>
                                        </p:tgtEl>
                                        <p:attrNameLst>
                                          <p:attrName>ppt_y</p:attrName>
                                        </p:attrNameLst>
                                      </p:cBhvr>
                                      <p:tavLst>
                                        <p:tav tm="0">
                                          <p:val>
                                            <p:strVal val="#ppt_y-#ppt_h*1.125000"/>
                                          </p:val>
                                        </p:tav>
                                        <p:tav tm="100000">
                                          <p:val>
                                            <p:strVal val="#ppt_y"/>
                                          </p:val>
                                        </p:tav>
                                      </p:tavLst>
                                    </p:anim>
                                    <p:animEffect transition="in" filter="wipe(down)">
                                      <p:cBhvr>
                                        <p:cTn id="38" dur="400"/>
                                        <p:tgtEl>
                                          <p:spTgt spid="28"/>
                                        </p:tgtEl>
                                      </p:cBhvr>
                                    </p:animEffect>
                                  </p:childTnLst>
                                </p:cTn>
                              </p:par>
                              <p:par>
                                <p:cTn id="39" presetID="12" presetClass="entr" presetSubtype="1" fill="hold" grpId="0" nodeType="withEffect">
                                  <p:stCondLst>
                                    <p:cond delay="500"/>
                                  </p:stCondLst>
                                  <p:childTnLst>
                                    <p:set>
                                      <p:cBhvr>
                                        <p:cTn id="40" dur="1" fill="hold">
                                          <p:stCondLst>
                                            <p:cond delay="0"/>
                                          </p:stCondLst>
                                        </p:cTn>
                                        <p:tgtEl>
                                          <p:spTgt spid="29"/>
                                        </p:tgtEl>
                                        <p:attrNameLst>
                                          <p:attrName>style.visibility</p:attrName>
                                        </p:attrNameLst>
                                      </p:cBhvr>
                                      <p:to>
                                        <p:strVal val="visible"/>
                                      </p:to>
                                    </p:set>
                                    <p:anim calcmode="lin" valueType="num">
                                      <p:cBhvr additive="base">
                                        <p:cTn id="41" dur="400"/>
                                        <p:tgtEl>
                                          <p:spTgt spid="29"/>
                                        </p:tgtEl>
                                        <p:attrNameLst>
                                          <p:attrName>ppt_y</p:attrName>
                                        </p:attrNameLst>
                                      </p:cBhvr>
                                      <p:tavLst>
                                        <p:tav tm="0">
                                          <p:val>
                                            <p:strVal val="#ppt_y-#ppt_h*1.125000"/>
                                          </p:val>
                                        </p:tav>
                                        <p:tav tm="100000">
                                          <p:val>
                                            <p:strVal val="#ppt_y"/>
                                          </p:val>
                                        </p:tav>
                                      </p:tavLst>
                                    </p:anim>
                                    <p:animEffect transition="in" filter="wipe(down)">
                                      <p:cBhvr>
                                        <p:cTn id="42" dur="400"/>
                                        <p:tgtEl>
                                          <p:spTgt spid="29"/>
                                        </p:tgtEl>
                                      </p:cBhvr>
                                    </p:animEffect>
                                  </p:childTnLst>
                                </p:cTn>
                              </p:par>
                            </p:childTnLst>
                          </p:cTn>
                        </p:par>
                        <p:par>
                          <p:cTn id="43" fill="hold">
                            <p:stCondLst>
                              <p:cond delay="2700"/>
                            </p:stCondLst>
                            <p:childTnLst>
                              <p:par>
                                <p:cTn id="44" presetID="12" presetClass="entr" presetSubtype="8" fill="hold" nodeType="after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additive="base">
                                        <p:cTn id="46" dur="400"/>
                                        <p:tgtEl>
                                          <p:spTgt spid="14"/>
                                        </p:tgtEl>
                                        <p:attrNameLst>
                                          <p:attrName>ppt_x</p:attrName>
                                        </p:attrNameLst>
                                      </p:cBhvr>
                                      <p:tavLst>
                                        <p:tav tm="0">
                                          <p:val>
                                            <p:strVal val="#ppt_x-#ppt_w*1.125000"/>
                                          </p:val>
                                        </p:tav>
                                        <p:tav tm="100000">
                                          <p:val>
                                            <p:strVal val="#ppt_x"/>
                                          </p:val>
                                        </p:tav>
                                      </p:tavLst>
                                    </p:anim>
                                    <p:animEffect transition="in" filter="wipe(right)">
                                      <p:cBhvr>
                                        <p:cTn id="47" dur="400"/>
                                        <p:tgtEl>
                                          <p:spTgt spid="14"/>
                                        </p:tgtEl>
                                      </p:cBhvr>
                                    </p:animEffect>
                                  </p:childTnLst>
                                </p:cTn>
                              </p:par>
                              <p:par>
                                <p:cTn id="48" presetID="12" presetClass="entr" presetSubtype="1" fill="hold" grpId="0" nodeType="withEffect">
                                  <p:stCondLst>
                                    <p:cond delay="500"/>
                                  </p:stCondLst>
                                  <p:childTnLst>
                                    <p:set>
                                      <p:cBhvr>
                                        <p:cTn id="49" dur="1" fill="hold">
                                          <p:stCondLst>
                                            <p:cond delay="0"/>
                                          </p:stCondLst>
                                        </p:cTn>
                                        <p:tgtEl>
                                          <p:spTgt spid="30"/>
                                        </p:tgtEl>
                                        <p:attrNameLst>
                                          <p:attrName>style.visibility</p:attrName>
                                        </p:attrNameLst>
                                      </p:cBhvr>
                                      <p:to>
                                        <p:strVal val="visible"/>
                                      </p:to>
                                    </p:set>
                                    <p:anim calcmode="lin" valueType="num">
                                      <p:cBhvr additive="base">
                                        <p:cTn id="50" dur="400"/>
                                        <p:tgtEl>
                                          <p:spTgt spid="30"/>
                                        </p:tgtEl>
                                        <p:attrNameLst>
                                          <p:attrName>ppt_y</p:attrName>
                                        </p:attrNameLst>
                                      </p:cBhvr>
                                      <p:tavLst>
                                        <p:tav tm="0">
                                          <p:val>
                                            <p:strVal val="#ppt_y-#ppt_h*1.125000"/>
                                          </p:val>
                                        </p:tav>
                                        <p:tav tm="100000">
                                          <p:val>
                                            <p:strVal val="#ppt_y"/>
                                          </p:val>
                                        </p:tav>
                                      </p:tavLst>
                                    </p:anim>
                                    <p:animEffect transition="in" filter="wipe(down)">
                                      <p:cBhvr>
                                        <p:cTn id="51" dur="400"/>
                                        <p:tgtEl>
                                          <p:spTgt spid="30"/>
                                        </p:tgtEl>
                                      </p:cBhvr>
                                    </p:animEffect>
                                  </p:childTnLst>
                                </p:cTn>
                              </p:par>
                              <p:par>
                                <p:cTn id="52" presetID="12" presetClass="entr" presetSubtype="1" fill="hold" grpId="0" nodeType="withEffect">
                                  <p:stCondLst>
                                    <p:cond delay="500"/>
                                  </p:stCondLst>
                                  <p:childTnLst>
                                    <p:set>
                                      <p:cBhvr>
                                        <p:cTn id="53" dur="1" fill="hold">
                                          <p:stCondLst>
                                            <p:cond delay="0"/>
                                          </p:stCondLst>
                                        </p:cTn>
                                        <p:tgtEl>
                                          <p:spTgt spid="31"/>
                                        </p:tgtEl>
                                        <p:attrNameLst>
                                          <p:attrName>style.visibility</p:attrName>
                                        </p:attrNameLst>
                                      </p:cBhvr>
                                      <p:to>
                                        <p:strVal val="visible"/>
                                      </p:to>
                                    </p:set>
                                    <p:anim calcmode="lin" valueType="num">
                                      <p:cBhvr additive="base">
                                        <p:cTn id="54" dur="400"/>
                                        <p:tgtEl>
                                          <p:spTgt spid="31"/>
                                        </p:tgtEl>
                                        <p:attrNameLst>
                                          <p:attrName>ppt_y</p:attrName>
                                        </p:attrNameLst>
                                      </p:cBhvr>
                                      <p:tavLst>
                                        <p:tav tm="0">
                                          <p:val>
                                            <p:strVal val="#ppt_y-#ppt_h*1.125000"/>
                                          </p:val>
                                        </p:tav>
                                        <p:tav tm="100000">
                                          <p:val>
                                            <p:strVal val="#ppt_y"/>
                                          </p:val>
                                        </p:tav>
                                      </p:tavLst>
                                    </p:anim>
                                    <p:animEffect transition="in" filter="wipe(down)">
                                      <p:cBhvr>
                                        <p:cTn id="55" dur="400"/>
                                        <p:tgtEl>
                                          <p:spTgt spid="31"/>
                                        </p:tgtEl>
                                      </p:cBhvr>
                                    </p:animEffect>
                                  </p:childTnLst>
                                </p:cTn>
                              </p:par>
                            </p:childTnLst>
                          </p:cTn>
                        </p:par>
                        <p:par>
                          <p:cTn id="56" fill="hold">
                            <p:stCondLst>
                              <p:cond delay="3600"/>
                            </p:stCondLst>
                            <p:childTnLst>
                              <p:par>
                                <p:cTn id="57" presetID="1" presetClass="entr" presetSubtype="0" fill="hold" grpId="0" nodeType="after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35" presetClass="path" presetSubtype="0" accel="50000" decel="50000" fill="hold" grpId="1" nodeType="withEffect">
                                  <p:stCondLst>
                                    <p:cond delay="0"/>
                                  </p:stCondLst>
                                  <p:childTnLst>
                                    <p:animMotion origin="layout" path="M -3.56836E-6 -3.7037E-7 L 0.36686 0.15278 " pathEditMode="relative" rAng="0" ptsTypes="AA">
                                      <p:cBhvr>
                                        <p:cTn id="60" dur="500" spd="-99900" fill="hold"/>
                                        <p:tgtEl>
                                          <p:spTgt spid="32"/>
                                        </p:tgtEl>
                                        <p:attrNameLst>
                                          <p:attrName>ppt_x,ppt_y</p:attrName>
                                        </p:attrNameLst>
                                      </p:cBhvr>
                                      <p:rCtr x="18343" y="7639"/>
                                    </p:animMotion>
                                  </p:childTnLst>
                                </p:cTn>
                              </p:par>
                              <p:par>
                                <p:cTn id="61" presetID="1"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35" presetClass="path" presetSubtype="0" accel="50000" decel="50000" fill="hold" grpId="1" nodeType="withEffect">
                                  <p:stCondLst>
                                    <p:cond delay="0"/>
                                  </p:stCondLst>
                                  <p:childTnLst>
                                    <p:animMotion origin="layout" path="M 7.85742E-7 -3.33333E-6 L -0.39495 -0.11018 " pathEditMode="relative" rAng="0" ptsTypes="AA">
                                      <p:cBhvr>
                                        <p:cTn id="64" dur="500" spd="-99900" fill="hold"/>
                                        <p:tgtEl>
                                          <p:spTgt spid="33"/>
                                        </p:tgtEl>
                                        <p:attrNameLst>
                                          <p:attrName>ppt_x,ppt_y</p:attrName>
                                        </p:attrNameLst>
                                      </p:cBhvr>
                                      <p:rCtr x="-19748" y="-5509"/>
                                    </p:animMotion>
                                  </p:childTnLst>
                                </p:cTn>
                              </p:par>
                            </p:childTnLst>
                          </p:cTn>
                        </p:par>
                        <p:par>
                          <p:cTn id="65" fill="hold">
                            <p:stCondLst>
                              <p:cond delay="4100"/>
                            </p:stCondLst>
                            <p:childTnLst>
                              <p:par>
                                <p:cTn id="66" presetID="18" presetClass="entr" presetSubtype="3" fill="hold" grpId="0" nodeType="after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strips(upRight)">
                                      <p:cBhvr>
                                        <p:cTn id="68" dur="500"/>
                                        <p:tgtEl>
                                          <p:spTgt spid="34"/>
                                        </p:tgtEl>
                                      </p:cBhvr>
                                    </p:animEffect>
                                  </p:childTnLst>
                                </p:cTn>
                              </p:par>
                            </p:childTnLst>
                          </p:cTn>
                        </p:par>
                        <p:par>
                          <p:cTn id="69" fill="hold">
                            <p:stCondLst>
                              <p:cond delay="4600"/>
                            </p:stCondLst>
                            <p:childTnLst>
                              <p:par>
                                <p:cTn id="70" presetID="10" presetClass="entr" presetSubtype="0" fill="hold" grpId="0" nodeType="after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2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P spid="28" grpId="0"/>
      <p:bldP spid="29" grpId="0"/>
      <p:bldP spid="30" grpId="0"/>
      <p:bldP spid="31" grpId="0"/>
      <p:bldP spid="32" grpId="0" animBg="1"/>
      <p:bldP spid="32" grpId="1" animBg="1"/>
      <p:bldP spid="33" grpId="0" animBg="1"/>
      <p:bldP spid="33" grpId="1" animBg="1"/>
      <p:bldP spid="34" grpId="0"/>
      <p:bldP spid="3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itchFamily="34" charset="-122"/>
                <a:ea typeface="微软雅黑" pitchFamily="34" charset="-122"/>
              </a:rPr>
              <a:t>结束语</a:t>
            </a:r>
          </a:p>
        </p:txBody>
      </p:sp>
      <p:sp>
        <p:nvSpPr>
          <p:cNvPr id="74" name="Freeform 206"/>
          <p:cNvSpPr>
            <a:spLocks noChangeAspect="1" noEditPoints="1"/>
          </p:cNvSpPr>
          <p:nvPr/>
        </p:nvSpPr>
        <p:spPr bwMode="auto">
          <a:xfrm>
            <a:off x="408014" y="149854"/>
            <a:ext cx="289914" cy="350446"/>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8" name="矩形 7"/>
          <p:cNvSpPr/>
          <p:nvPr/>
        </p:nvSpPr>
        <p:spPr>
          <a:xfrm>
            <a:off x="2288015" y="3789040"/>
            <a:ext cx="9907160" cy="1728192"/>
          </a:xfrm>
          <a:prstGeom prst="rect">
            <a:avLst/>
          </a:prstGeom>
          <a:solidFill>
            <a:schemeClr val="bg1">
              <a:lumMod val="50000"/>
              <a:alpha val="1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288015" y="1628800"/>
            <a:ext cx="9907160" cy="1728192"/>
          </a:xfrm>
          <a:prstGeom prst="rect">
            <a:avLst/>
          </a:prstGeom>
          <a:solidFill>
            <a:schemeClr val="bg1">
              <a:lumMod val="50000"/>
              <a:alpha val="1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4"/>
          <p:cNvSpPr txBox="1">
            <a:spLocks noChangeArrowheads="1"/>
          </p:cNvSpPr>
          <p:nvPr/>
        </p:nvSpPr>
        <p:spPr bwMode="auto">
          <a:xfrm>
            <a:off x="5285567" y="1142684"/>
            <a:ext cx="1676116"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zh-CN" altLang="en-US" sz="2400" b="0" dirty="0" smtClean="0">
                <a:solidFill>
                  <a:srgbClr val="31859C"/>
                </a:solidFill>
                <a:latin typeface="微软雅黑" panose="020B0503020204020204" pitchFamily="34" charset="-122"/>
                <a:ea typeface="微软雅黑" panose="020B0503020204020204" pitchFamily="34" charset="-122"/>
              </a:rPr>
              <a:t>特别鸣谢</a:t>
            </a:r>
            <a:endParaRPr lang="zh-CN" sz="2400" b="0" dirty="0">
              <a:solidFill>
                <a:srgbClr val="31859C"/>
              </a:solidFill>
              <a:latin typeface="微软雅黑" panose="020B0503020204020204" pitchFamily="34" charset="-122"/>
              <a:ea typeface="微软雅黑" panose="020B0503020204020204" pitchFamily="34" charset="-122"/>
            </a:endParaRPr>
          </a:p>
        </p:txBody>
      </p:sp>
      <p:sp>
        <p:nvSpPr>
          <p:cNvPr id="11" name="矩形 10"/>
          <p:cNvSpPr/>
          <p:nvPr/>
        </p:nvSpPr>
        <p:spPr>
          <a:xfrm>
            <a:off x="5069543" y="1692408"/>
            <a:ext cx="5852580" cy="1523486"/>
          </a:xfrm>
          <a:prstGeom prst="rect">
            <a:avLst/>
          </a:prstGeom>
        </p:spPr>
        <p:txBody>
          <a:bodyPr wrap="square" lIns="91432" tIns="45716" rIns="91432" bIns="45716">
            <a:spAutoFit/>
          </a:bodyPr>
          <a:lstStyle/>
          <a:p>
            <a:pPr>
              <a:lnSpc>
                <a:spcPct val="150000"/>
              </a:lnSpc>
              <a:defRPr/>
            </a:pPr>
            <a:r>
              <a:rPr lang="zh-CN" altLang="en-US" sz="2000" b="1" kern="0" dirty="0" smtClean="0">
                <a:solidFill>
                  <a:schemeClr val="tx1">
                    <a:lumMod val="50000"/>
                    <a:lumOff val="50000"/>
                  </a:schemeClr>
                </a:solidFill>
                <a:latin typeface="微软雅黑" panose="020B0503020204020204" pitchFamily="34" charset="-122"/>
                <a:ea typeface="微软雅黑" panose="020B0503020204020204" pitchFamily="34" charset="-122"/>
              </a:rPr>
              <a:t>本次</a:t>
            </a:r>
            <a:r>
              <a:rPr lang="zh-CN" altLang="en-US" sz="1400" kern="0" dirty="0" smtClean="0">
                <a:solidFill>
                  <a:schemeClr val="tx1">
                    <a:lumMod val="50000"/>
                    <a:lumOff val="50000"/>
                  </a:schemeClr>
                </a:solidFill>
                <a:latin typeface="微软雅黑" panose="020B0503020204020204" pitchFamily="34" charset="-122"/>
                <a:ea typeface="微软雅黑" panose="020B0503020204020204" pitchFamily="34" charset="-122"/>
              </a:rPr>
              <a:t>论文是在我的指导老师 </a:t>
            </a:r>
            <a:r>
              <a:rPr lang="zh-CN" altLang="en-US" sz="1400" b="1" kern="0" dirty="0" smtClean="0">
                <a:solidFill>
                  <a:schemeClr val="tx1">
                    <a:lumMod val="50000"/>
                    <a:lumOff val="50000"/>
                  </a:schemeClr>
                </a:solidFill>
                <a:latin typeface="微软雅黑" panose="020B0503020204020204" pitchFamily="34" charset="-122"/>
                <a:ea typeface="微软雅黑" panose="020B0503020204020204" pitchFamily="34" charset="-122"/>
              </a:rPr>
              <a:t>李某某</a:t>
            </a:r>
            <a:r>
              <a:rPr lang="zh-CN" altLang="en-US" sz="1400" kern="0" dirty="0" smtClean="0">
                <a:solidFill>
                  <a:schemeClr val="tx1">
                    <a:lumMod val="50000"/>
                    <a:lumOff val="50000"/>
                  </a:schemeClr>
                </a:solidFill>
                <a:latin typeface="微软雅黑" panose="020B0503020204020204" pitchFamily="34" charset="-122"/>
                <a:ea typeface="微软雅黑" panose="020B0503020204020204" pitchFamily="34" charset="-122"/>
              </a:rPr>
              <a:t>老师</a:t>
            </a:r>
            <a:r>
              <a:rPr lang="zh-CN" altLang="en-US" sz="1400" kern="0" dirty="0">
                <a:solidFill>
                  <a:schemeClr val="tx1">
                    <a:lumMod val="50000"/>
                    <a:lumOff val="50000"/>
                  </a:schemeClr>
                </a:solidFill>
                <a:latin typeface="微软雅黑" panose="020B0503020204020204" pitchFamily="34" charset="-122"/>
                <a:ea typeface="微软雅黑" panose="020B0503020204020204" pitchFamily="34" charset="-122"/>
              </a:rPr>
              <a:t>的亲切关怀与细心的指导</a:t>
            </a:r>
            <a:r>
              <a:rPr lang="zh-CN" altLang="en-US" sz="1400" kern="0" dirty="0" smtClean="0">
                <a:solidFill>
                  <a:schemeClr val="tx1">
                    <a:lumMod val="50000"/>
                    <a:lumOff val="50000"/>
                  </a:schemeClr>
                </a:solidFill>
                <a:latin typeface="微软雅黑" panose="020B0503020204020204" pitchFamily="34" charset="-122"/>
                <a:ea typeface="微软雅黑" panose="020B0503020204020204" pitchFamily="34" charset="-122"/>
              </a:rPr>
              <a:t>下完成的。从最初课题的选择到最终论文的完成，李老师始终都给予了细心的指导和不懈的支持，并且在耐心的指导论文之余，老师不断的开拓我的视野，启发我的思考，让我体会到了独立完成项目的乐趣。</a:t>
            </a:r>
            <a:endParaRPr lang="zh-CN" altLang="en-US" sz="1400"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2" name="矩形 11"/>
          <p:cNvSpPr/>
          <p:nvPr/>
        </p:nvSpPr>
        <p:spPr>
          <a:xfrm>
            <a:off x="2288015" y="3861048"/>
            <a:ext cx="2518611" cy="1592575"/>
          </a:xfrm>
          <a:prstGeom prst="rect">
            <a:avLst/>
          </a:prstGeom>
          <a:blipFill>
            <a:blip r:embed="rId4"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288015" y="1692408"/>
            <a:ext cx="2518611" cy="1592576"/>
          </a:xfrm>
          <a:prstGeom prst="rect">
            <a:avLst/>
          </a:prstGeom>
          <a:blipFill>
            <a:blip r:embed="rId5"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069543" y="3861048"/>
            <a:ext cx="5668384" cy="1523486"/>
          </a:xfrm>
          <a:prstGeom prst="rect">
            <a:avLst/>
          </a:prstGeom>
        </p:spPr>
        <p:txBody>
          <a:bodyPr wrap="square" lIns="91432" tIns="45716" rIns="91432" bIns="45716">
            <a:spAutoFit/>
          </a:bodyPr>
          <a:lstStyle/>
          <a:p>
            <a:pPr>
              <a:lnSpc>
                <a:spcPct val="150000"/>
              </a:lnSpc>
              <a:defRPr/>
            </a:pPr>
            <a:r>
              <a:rPr lang="zh-CN" altLang="en-US" sz="2000" b="1" kern="0" dirty="0" smtClean="0">
                <a:solidFill>
                  <a:schemeClr val="tx1">
                    <a:lumMod val="50000"/>
                    <a:lumOff val="50000"/>
                  </a:schemeClr>
                </a:solidFill>
                <a:latin typeface="微软雅黑" panose="020B0503020204020204" pitchFamily="34" charset="-122"/>
                <a:ea typeface="微软雅黑" panose="020B0503020204020204" pitchFamily="34" charset="-122"/>
              </a:rPr>
              <a:t>本文</a:t>
            </a:r>
            <a:r>
              <a:rPr lang="zh-CN" altLang="en-US" sz="1400" kern="0" dirty="0" smtClean="0">
                <a:solidFill>
                  <a:schemeClr val="tx1">
                    <a:lumMod val="50000"/>
                    <a:lumOff val="50000"/>
                  </a:schemeClr>
                </a:solidFill>
                <a:latin typeface="微软雅黑" panose="020B0503020204020204" pitchFamily="34" charset="-122"/>
                <a:ea typeface="微软雅黑" panose="020B0503020204020204" pitchFamily="34" charset="-122"/>
              </a:rPr>
              <a:t>能够得以顺利的完成，也与项目团队中其他同学的帮助是分不开的。虽然他们没有直接参与我的论文写作，但是无论在开题时，还是在研究过程中，他们都给我提供了很多意见，一系列可行性的建议。他们是</a:t>
            </a:r>
            <a:r>
              <a:rPr lang="en-US" altLang="zh-CN" sz="1400" kern="0" dirty="0" smtClean="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1400" kern="0" dirty="0" smtClean="0">
                <a:solidFill>
                  <a:schemeClr val="tx1">
                    <a:lumMod val="50000"/>
                    <a:lumOff val="50000"/>
                  </a:schemeClr>
                </a:solidFill>
                <a:latin typeface="微软雅黑" panose="020B0503020204020204" pitchFamily="34" charset="-122"/>
                <a:ea typeface="微软雅黑" panose="020B0503020204020204" pitchFamily="34" charset="-122"/>
              </a:rPr>
              <a:t>等，也向他们表示我深深地感谢！</a:t>
            </a:r>
            <a:endParaRPr lang="zh-CN" altLang="en-US" sz="1400"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5" name="弧形 14"/>
          <p:cNvSpPr/>
          <p:nvPr/>
        </p:nvSpPr>
        <p:spPr>
          <a:xfrm>
            <a:off x="4873451" y="1052736"/>
            <a:ext cx="504056" cy="504056"/>
          </a:xfrm>
          <a:prstGeom prst="arc">
            <a:avLst>
              <a:gd name="adj1" fmla="val 18916496"/>
              <a:gd name="adj2" fmla="val 2632855"/>
            </a:avLst>
          </a:prstGeom>
          <a:ln>
            <a:solidFill>
              <a:schemeClr val="accent5">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TextBox 16"/>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18988675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down)">
                                      <p:cBhvr>
                                        <p:cTn id="16" dur="500"/>
                                        <p:tgtEl>
                                          <p:spTgt spid="15"/>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par>
                          <p:cTn id="21" fill="hold">
                            <p:stCondLst>
                              <p:cond delay="2000"/>
                            </p:stCondLst>
                            <p:childTnLst>
                              <p:par>
                                <p:cTn id="22" presetID="30"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600" decel="100000"/>
                                        <p:tgtEl>
                                          <p:spTgt spid="13"/>
                                        </p:tgtEl>
                                      </p:cBhvr>
                                    </p:animEffect>
                                    <p:anim calcmode="lin" valueType="num">
                                      <p:cBhvr>
                                        <p:cTn id="25" dur="600" decel="100000" fill="hold"/>
                                        <p:tgtEl>
                                          <p:spTgt spid="13"/>
                                        </p:tgtEl>
                                        <p:attrNameLst>
                                          <p:attrName>style.rotation</p:attrName>
                                        </p:attrNameLst>
                                      </p:cBhvr>
                                      <p:tavLst>
                                        <p:tav tm="0">
                                          <p:val>
                                            <p:fltVal val="-90"/>
                                          </p:val>
                                        </p:tav>
                                        <p:tav tm="100000">
                                          <p:val>
                                            <p:fltVal val="0"/>
                                          </p:val>
                                        </p:tav>
                                      </p:tavLst>
                                    </p:anim>
                                    <p:anim calcmode="lin" valueType="num">
                                      <p:cBhvr>
                                        <p:cTn id="26" dur="600" decel="100000" fill="hold"/>
                                        <p:tgtEl>
                                          <p:spTgt spid="13"/>
                                        </p:tgtEl>
                                        <p:attrNameLst>
                                          <p:attrName>ppt_x</p:attrName>
                                        </p:attrNameLst>
                                      </p:cBhvr>
                                      <p:tavLst>
                                        <p:tav tm="0">
                                          <p:val>
                                            <p:strVal val="#ppt_x+0.4"/>
                                          </p:val>
                                        </p:tav>
                                        <p:tav tm="100000">
                                          <p:val>
                                            <p:strVal val="#ppt_x-0.05"/>
                                          </p:val>
                                        </p:tav>
                                      </p:tavLst>
                                    </p:anim>
                                    <p:anim calcmode="lin" valueType="num">
                                      <p:cBhvr>
                                        <p:cTn id="27" dur="600" decel="100000" fill="hold"/>
                                        <p:tgtEl>
                                          <p:spTgt spid="13"/>
                                        </p:tgtEl>
                                        <p:attrNameLst>
                                          <p:attrName>ppt_y</p:attrName>
                                        </p:attrNameLst>
                                      </p:cBhvr>
                                      <p:tavLst>
                                        <p:tav tm="0">
                                          <p:val>
                                            <p:strVal val="#ppt_y-0.4"/>
                                          </p:val>
                                        </p:tav>
                                        <p:tav tm="100000">
                                          <p:val>
                                            <p:strVal val="#ppt_y+0.1"/>
                                          </p:val>
                                        </p:tav>
                                      </p:tavLst>
                                    </p:anim>
                                    <p:anim calcmode="lin" valueType="num">
                                      <p:cBhvr>
                                        <p:cTn id="28" dur="150" accel="100000" fill="hold">
                                          <p:stCondLst>
                                            <p:cond delay="600"/>
                                          </p:stCondLst>
                                        </p:cTn>
                                        <p:tgtEl>
                                          <p:spTgt spid="13"/>
                                        </p:tgtEl>
                                        <p:attrNameLst>
                                          <p:attrName>ppt_x</p:attrName>
                                        </p:attrNameLst>
                                      </p:cBhvr>
                                      <p:tavLst>
                                        <p:tav tm="0">
                                          <p:val>
                                            <p:strVal val="#ppt_x-0.05"/>
                                          </p:val>
                                        </p:tav>
                                        <p:tav tm="100000">
                                          <p:val>
                                            <p:strVal val="#ppt_x"/>
                                          </p:val>
                                        </p:tav>
                                      </p:tavLst>
                                    </p:anim>
                                    <p:anim calcmode="lin" valueType="num">
                                      <p:cBhvr>
                                        <p:cTn id="29" dur="150" accel="100000" fill="hold">
                                          <p:stCondLst>
                                            <p:cond delay="600"/>
                                          </p:stCondLst>
                                        </p:cTn>
                                        <p:tgtEl>
                                          <p:spTgt spid="13"/>
                                        </p:tgtEl>
                                        <p:attrNameLst>
                                          <p:attrName>ppt_y</p:attrName>
                                        </p:attrNameLst>
                                      </p:cBhvr>
                                      <p:tavLst>
                                        <p:tav tm="0">
                                          <p:val>
                                            <p:strVal val="#ppt_y+0.1"/>
                                          </p:val>
                                        </p:tav>
                                        <p:tav tm="100000">
                                          <p:val>
                                            <p:strVal val="#ppt_y"/>
                                          </p:val>
                                        </p:tav>
                                      </p:tavLst>
                                    </p:anim>
                                  </p:childTnLst>
                                </p:cTn>
                              </p:par>
                            </p:childTnLst>
                          </p:cTn>
                        </p:par>
                        <p:par>
                          <p:cTn id="30" fill="hold">
                            <p:stCondLst>
                              <p:cond delay="2750"/>
                            </p:stCondLst>
                            <p:childTnLst>
                              <p:par>
                                <p:cTn id="31" presetID="14" presetClass="entr" presetSubtype="1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randombar(horizontal)">
                                      <p:cBhvr>
                                        <p:cTn id="33" dur="1500"/>
                                        <p:tgtEl>
                                          <p:spTgt spid="11"/>
                                        </p:tgtEl>
                                      </p:cBhvr>
                                    </p:animEffect>
                                  </p:childTnLst>
                                </p:cTn>
                              </p:par>
                            </p:childTnLst>
                          </p:cTn>
                        </p:par>
                        <p:par>
                          <p:cTn id="34" fill="hold">
                            <p:stCondLst>
                              <p:cond delay="4250"/>
                            </p:stCondLst>
                            <p:childTnLst>
                              <p:par>
                                <p:cTn id="35" presetID="52" presetClass="entr" presetSubtype="0" fill="hold" grpId="0" nodeType="afterEffect">
                                  <p:stCondLst>
                                    <p:cond delay="500"/>
                                  </p:stCondLst>
                                  <p:childTnLst>
                                    <p:set>
                                      <p:cBhvr>
                                        <p:cTn id="36" dur="1" fill="hold">
                                          <p:stCondLst>
                                            <p:cond delay="0"/>
                                          </p:stCondLst>
                                        </p:cTn>
                                        <p:tgtEl>
                                          <p:spTgt spid="12"/>
                                        </p:tgtEl>
                                        <p:attrNameLst>
                                          <p:attrName>style.visibility</p:attrName>
                                        </p:attrNameLst>
                                      </p:cBhvr>
                                      <p:to>
                                        <p:strVal val="visible"/>
                                      </p:to>
                                    </p:set>
                                    <p:animScale>
                                      <p:cBhvr>
                                        <p:cTn id="37" dur="75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750" decel="50000" fill="hold">
                                          <p:stCondLst>
                                            <p:cond delay="0"/>
                                          </p:stCondLst>
                                        </p:cTn>
                                        <p:tgtEl>
                                          <p:spTgt spid="12"/>
                                        </p:tgtEl>
                                        <p:attrNameLst>
                                          <p:attrName>ppt_x</p:attrName>
                                          <p:attrName>ppt_y</p:attrName>
                                        </p:attrNameLst>
                                      </p:cBhvr>
                                    </p:animMotion>
                                    <p:animEffect transition="in" filter="fade">
                                      <p:cBhvr>
                                        <p:cTn id="39" dur="750"/>
                                        <p:tgtEl>
                                          <p:spTgt spid="12"/>
                                        </p:tgtEl>
                                      </p:cBhvr>
                                    </p:animEffect>
                                  </p:childTnLst>
                                </p:cTn>
                              </p:par>
                            </p:childTnLst>
                          </p:cTn>
                        </p:par>
                        <p:par>
                          <p:cTn id="40" fill="hold">
                            <p:stCondLst>
                              <p:cond delay="5500"/>
                            </p:stCondLst>
                            <p:childTnLst>
                              <p:par>
                                <p:cTn id="41" presetID="14" presetClass="entr" presetSubtype="10"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randombar(horizontal)">
                                      <p:cBhvr>
                                        <p:cTn id="43" dur="1500"/>
                                        <p:tgtEl>
                                          <p:spTgt spid="14"/>
                                        </p:tgtEl>
                                      </p:cBhvr>
                                    </p:animEffect>
                                  </p:childTnLst>
                                </p:cTn>
                              </p:par>
                            </p:childTnLst>
                          </p:cTn>
                        </p:par>
                        <p:par>
                          <p:cTn id="44" fill="hold">
                            <p:stCondLst>
                              <p:cond delay="7000"/>
                            </p:stCondLst>
                            <p:childTnLst>
                              <p:par>
                                <p:cTn id="45" presetID="10" presetClass="entr" presetSubtype="0" fill="hold" grpId="0" nodeType="after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P spid="12" grpId="0" animBg="1"/>
      <p:bldP spid="13" grpId="0" animBg="1"/>
      <p:bldP spid="14" grpId="0"/>
      <p:bldP spid="15" grpId="0" animBg="1"/>
      <p:bldP spid="1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3093" y="1917661"/>
            <a:ext cx="12241360" cy="31236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 y="2061677"/>
            <a:ext cx="12218266" cy="28083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3092" y="1700808"/>
            <a:ext cx="12241359" cy="3601229"/>
          </a:xfrm>
          <a:prstGeom prst="rect">
            <a:avLst/>
          </a:prstGeom>
          <a:solidFill>
            <a:srgbClr val="202A36">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7"/>
          <p:cNvSpPr>
            <a:spLocks noChangeArrowheads="1"/>
          </p:cNvSpPr>
          <p:nvPr/>
        </p:nvSpPr>
        <p:spPr bwMode="auto">
          <a:xfrm>
            <a:off x="3361283" y="3062238"/>
            <a:ext cx="547197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6600" b="1" dirty="0" smtClean="0">
                <a:solidFill>
                  <a:srgbClr val="31859C"/>
                </a:solidFill>
                <a:latin typeface="微软雅黑" pitchFamily="34" charset="-122"/>
                <a:ea typeface="微软雅黑" pitchFamily="34" charset="-122"/>
                <a:sym typeface="微软雅黑" pitchFamily="34" charset="-122"/>
              </a:rPr>
              <a:t>谢谢您的指导</a:t>
            </a:r>
            <a:endParaRPr lang="zh-CN" altLang="en-US" sz="6600" b="1" dirty="0">
              <a:solidFill>
                <a:srgbClr val="31859C"/>
              </a:solidFill>
              <a:latin typeface="微软雅黑" pitchFamily="34" charset="-122"/>
              <a:ea typeface="微软雅黑" pitchFamily="34" charset="-122"/>
              <a:sym typeface="微软雅黑" pitchFamily="34" charset="-122"/>
            </a:endParaRPr>
          </a:p>
        </p:txBody>
      </p:sp>
      <p:sp>
        <p:nvSpPr>
          <p:cNvPr id="17" name="TextBox 7"/>
          <p:cNvSpPr>
            <a:spLocks noChangeArrowheads="1"/>
          </p:cNvSpPr>
          <p:nvPr/>
        </p:nvSpPr>
        <p:spPr bwMode="auto">
          <a:xfrm>
            <a:off x="3505299" y="2785819"/>
            <a:ext cx="51119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000" dirty="0" smtClean="0">
                <a:solidFill>
                  <a:srgbClr val="31859C"/>
                </a:solidFill>
                <a:latin typeface="方正兰亭黑简体" panose="02000000000000000000" pitchFamily="2" charset="-122"/>
                <a:ea typeface="方正兰亭黑简体" panose="02000000000000000000" pitchFamily="2" charset="-122"/>
                <a:cs typeface="LilyUPC" pitchFamily="34" charset="-34"/>
                <a:sym typeface="微软雅黑" pitchFamily="34" charset="-122"/>
              </a:rPr>
              <a:t>THANK YOU FOR YOUR GUIDANCE.</a:t>
            </a:r>
            <a:endParaRPr lang="zh-CN" altLang="en-US" sz="2000" dirty="0">
              <a:solidFill>
                <a:srgbClr val="31859C"/>
              </a:solidFill>
              <a:latin typeface="方正兰亭黑简体" panose="02000000000000000000" pitchFamily="2" charset="-122"/>
              <a:ea typeface="方正兰亭黑简体" panose="02000000000000000000" pitchFamily="2" charset="-122"/>
              <a:cs typeface="LilyUPC" pitchFamily="34" charset="-34"/>
              <a:sym typeface="微软雅黑" pitchFamily="34" charset="-122"/>
            </a:endParaRPr>
          </a:p>
        </p:txBody>
      </p:sp>
      <p:sp>
        <p:nvSpPr>
          <p:cNvPr id="18" name="矩形 17"/>
          <p:cNvSpPr/>
          <p:nvPr/>
        </p:nvSpPr>
        <p:spPr>
          <a:xfrm>
            <a:off x="0" y="6741368"/>
            <a:ext cx="12195175" cy="116632"/>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291999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withEffect">
                                  <p:stCondLst>
                                    <p:cond delay="1000"/>
                                  </p:stCondLst>
                                  <p:iterate type="lt">
                                    <p:tmPct val="50000"/>
                                  </p:iterate>
                                  <p:childTnLst>
                                    <p:set>
                                      <p:cBhvr>
                                        <p:cTn id="6" dur="1" fill="hold">
                                          <p:stCondLst>
                                            <p:cond delay="0"/>
                                          </p:stCondLst>
                                        </p:cTn>
                                        <p:tgtEl>
                                          <p:spTgt spid="17"/>
                                        </p:tgtEl>
                                        <p:attrNameLst>
                                          <p:attrName>style.visibility</p:attrName>
                                        </p:attrNameLst>
                                      </p:cBhvr>
                                      <p:to>
                                        <p:strVal val="visible"/>
                                      </p:to>
                                    </p:set>
                                    <p:set>
                                      <p:cBhvr>
                                        <p:cTn id="7" dur="114" fill="hold">
                                          <p:stCondLst>
                                            <p:cond delay="0"/>
                                          </p:stCondLst>
                                        </p:cTn>
                                        <p:tgtEl>
                                          <p:spTgt spid="17"/>
                                        </p:tgtEl>
                                        <p:attrNameLst>
                                          <p:attrName>style.rotation</p:attrName>
                                        </p:attrNameLst>
                                      </p:cBhvr>
                                      <p:to>
                                        <p:strVal val="-45.0"/>
                                      </p:to>
                                    </p:set>
                                    <p:anim calcmode="lin" valueType="num">
                                      <p:cBhvr>
                                        <p:cTn id="8" dur="114" fill="hold">
                                          <p:stCondLst>
                                            <p:cond delay="114"/>
                                          </p:stCondLst>
                                        </p:cTn>
                                        <p:tgtEl>
                                          <p:spTgt spid="17"/>
                                        </p:tgtEl>
                                        <p:attrNameLst>
                                          <p:attrName>style.rotation</p:attrName>
                                        </p:attrNameLst>
                                      </p:cBhvr>
                                      <p:tavLst>
                                        <p:tav tm="0">
                                          <p:val>
                                            <p:fltVal val="-45"/>
                                          </p:val>
                                        </p:tav>
                                        <p:tav tm="69900">
                                          <p:val>
                                            <p:fltVal val="45"/>
                                          </p:val>
                                        </p:tav>
                                        <p:tav tm="100000">
                                          <p:val>
                                            <p:fltVal val="0"/>
                                          </p:val>
                                        </p:tav>
                                      </p:tavLst>
                                    </p:anim>
                                    <p:anim calcmode="lin" valueType="num">
                                      <p:cBhvr>
                                        <p:cTn id="9" dur="114" fill="hold">
                                          <p:stCondLst>
                                            <p:cond delay="0"/>
                                          </p:stCondLst>
                                        </p:cTn>
                                        <p:tgtEl>
                                          <p:spTgt spid="17"/>
                                        </p:tgtEl>
                                        <p:attrNameLst>
                                          <p:attrName>ppt_y</p:attrName>
                                        </p:attrNameLst>
                                      </p:cBhvr>
                                      <p:tavLst>
                                        <p:tav tm="0">
                                          <p:val>
                                            <p:strVal val="#ppt_y-1"/>
                                          </p:val>
                                        </p:tav>
                                        <p:tav tm="100000">
                                          <p:val>
                                            <p:strVal val="#ppt_y-(0.354*#ppt_w-0.172*#ppt_h)"/>
                                          </p:val>
                                        </p:tav>
                                      </p:tavLst>
                                    </p:anim>
                                    <p:anim calcmode="lin" valueType="num">
                                      <p:cBhvr>
                                        <p:cTn id="10" dur="39" decel="50000" autoRev="1" fill="hold">
                                          <p:stCondLst>
                                            <p:cond delay="114"/>
                                          </p:stCondLst>
                                        </p:cTn>
                                        <p:tgtEl>
                                          <p:spTgt spid="17"/>
                                        </p:tgtEl>
                                        <p:attrNameLst>
                                          <p:attrName>ppt_y</p:attrName>
                                        </p:attrNameLst>
                                      </p:cBhvr>
                                      <p:tavLst>
                                        <p:tav tm="0">
                                          <p:val>
                                            <p:strVal val="#ppt_y-(0.354*#ppt_w-0.172*#ppt_h)"/>
                                          </p:val>
                                        </p:tav>
                                        <p:tav tm="100000">
                                          <p:val>
                                            <p:strVal val="#ppt_y-(0.354*#ppt_w-0.172*#ppt_h)-#ppt_h/2"/>
                                          </p:val>
                                        </p:tav>
                                      </p:tavLst>
                                    </p:anim>
                                    <p:anim calcmode="lin" valueType="num">
                                      <p:cBhvr>
                                        <p:cTn id="11" dur="34" fill="hold">
                                          <p:stCondLst>
                                            <p:cond delay="216"/>
                                          </p:stCondLst>
                                        </p:cTn>
                                        <p:tgtEl>
                                          <p:spTgt spid="17"/>
                                        </p:tgtEl>
                                        <p:attrNameLst>
                                          <p:attrName>ppt_y</p:attrName>
                                        </p:attrNameLst>
                                      </p:cBhvr>
                                      <p:tavLst>
                                        <p:tav tm="0">
                                          <p:val>
                                            <p:strVal val="#ppt_y-(0.354*#ppt_w-0.172*#ppt_h)"/>
                                          </p:val>
                                        </p:tav>
                                        <p:tav tm="100000">
                                          <p:val>
                                            <p:strVal val="#ppt_y"/>
                                          </p:val>
                                        </p:tav>
                                      </p:tavLst>
                                    </p:anim>
                                  </p:childTnLst>
                                </p:cTn>
                              </p:par>
                              <p:par>
                                <p:cTn id="12" presetID="52" presetClass="entr" presetSubtype="0" fill="hold" grpId="0" nodeType="withEffect">
                                  <p:stCondLst>
                                    <p:cond delay="1500"/>
                                  </p:stCondLst>
                                  <p:iterate type="lt">
                                    <p:tmPct val="10000"/>
                                  </p:iterate>
                                  <p:childTnLst>
                                    <p:set>
                                      <p:cBhvr>
                                        <p:cTn id="13" dur="1" fill="hold">
                                          <p:stCondLst>
                                            <p:cond delay="0"/>
                                          </p:stCondLst>
                                        </p:cTn>
                                        <p:tgtEl>
                                          <p:spTgt spid="16"/>
                                        </p:tgtEl>
                                        <p:attrNameLst>
                                          <p:attrName>style.visibility</p:attrName>
                                        </p:attrNameLst>
                                      </p:cBhvr>
                                      <p:to>
                                        <p:strVal val="visible"/>
                                      </p:to>
                                    </p:set>
                                    <p:animScale>
                                      <p:cBhvr>
                                        <p:cTn id="14" dur="1000" decel="50000" fill="hold">
                                          <p:stCondLst>
                                            <p:cond delay="0"/>
                                          </p:stCondLst>
                                        </p:cTn>
                                        <p:tgtEl>
                                          <p:spTgt spid="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16"/>
                                        </p:tgtEl>
                                        <p:attrNameLst>
                                          <p:attrName>ppt_x</p:attrName>
                                          <p:attrName>ppt_y</p:attrName>
                                        </p:attrNameLst>
                                      </p:cBhvr>
                                    </p:animMotion>
                                    <p:animEffect transition="in" filter="fade">
                                      <p:cBhvr>
                                        <p:cTn id="16"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Freeform 126"/>
          <p:cNvSpPr>
            <a:spLocks noChangeAspect="1" noEditPoints="1"/>
          </p:cNvSpPr>
          <p:nvPr/>
        </p:nvSpPr>
        <p:spPr bwMode="auto">
          <a:xfrm>
            <a:off x="388399" y="136824"/>
            <a:ext cx="329141"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34495E"/>
              </a:solidFill>
              <a:latin typeface="Arial" panose="020B0604020202020204" pitchFamily="34" charset="0"/>
              <a:cs typeface="Arial" panose="020B0604020202020204" pitchFamily="34" charset="0"/>
            </a:endParaRPr>
          </a:p>
        </p:txBody>
      </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最新成果</a:t>
            </a:r>
            <a:endParaRPr lang="zh-CN" altLang="en-US" dirty="0">
              <a:solidFill>
                <a:schemeClr val="bg1"/>
              </a:solidFill>
              <a:latin typeface="微软雅黑" pitchFamily="34" charset="-122"/>
              <a:ea typeface="微软雅黑" pitchFamily="34" charset="-122"/>
            </a:endParaRPr>
          </a:p>
        </p:txBody>
      </p:sp>
      <p:sp>
        <p:nvSpPr>
          <p:cNvPr id="8" name="Rectangle 2"/>
          <p:cNvSpPr/>
          <p:nvPr/>
        </p:nvSpPr>
        <p:spPr>
          <a:xfrm>
            <a:off x="0" y="1740272"/>
            <a:ext cx="10967459" cy="2332788"/>
          </a:xfrm>
          <a:prstGeom prst="rect">
            <a:avLst/>
          </a:prstGeom>
          <a:solidFill>
            <a:schemeClr val="tx1">
              <a:lumMod val="95000"/>
              <a:lumOff val="5000"/>
              <a:alpha val="5098"/>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9" name="Rectangle 4"/>
          <p:cNvSpPr txBox="1">
            <a:spLocks noChangeArrowheads="1"/>
          </p:cNvSpPr>
          <p:nvPr/>
        </p:nvSpPr>
        <p:spPr bwMode="auto">
          <a:xfrm>
            <a:off x="1057027" y="1142684"/>
            <a:ext cx="5235536"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n</a:t>
            </a:r>
            <a:r>
              <a:rPr lang="en-US" altLang="zh-CN" sz="2400" dirty="0" smtClean="0">
                <a:solidFill>
                  <a:schemeClr val="accent5">
                    <a:lumMod val="75000"/>
                  </a:schemeClr>
                </a:solidFill>
                <a:latin typeface="微软雅黑" panose="020B0503020204020204" pitchFamily="34" charset="-122"/>
                <a:ea typeface="微软雅黑" panose="020B0503020204020204" pitchFamily="34" charset="-122"/>
              </a:rPr>
              <a:t>ature</a:t>
            </a:r>
            <a:r>
              <a:rPr lang="zh-CN" altLang="en-US" sz="2400" dirty="0" smtClean="0">
                <a:solidFill>
                  <a:schemeClr val="accent5">
                    <a:lumMod val="75000"/>
                  </a:schemeClr>
                </a:solidFill>
                <a:latin typeface="微软雅黑" panose="020B0503020204020204" pitchFamily="34" charset="-122"/>
                <a:ea typeface="微软雅黑" panose="020B0503020204020204" pitchFamily="34" charset="-122"/>
              </a:rPr>
              <a:t>封面上的仿生群集机器人</a:t>
            </a:r>
            <a:endParaRPr lang="zh-CN" sz="2400"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11" name="矩形 10"/>
          <p:cNvSpPr/>
          <p:nvPr/>
        </p:nvSpPr>
        <p:spPr>
          <a:xfrm>
            <a:off x="1663884" y="1770013"/>
            <a:ext cx="1877419" cy="430879"/>
          </a:xfrm>
          <a:prstGeom prst="rect">
            <a:avLst/>
          </a:prstGeom>
        </p:spPr>
        <p:txBody>
          <a:bodyPr wrap="none" lIns="91431" tIns="45716" rIns="91431" bIns="45716">
            <a:spAutoFit/>
          </a:bodyPr>
          <a:lstStyle/>
          <a:p>
            <a:pPr algn="r"/>
            <a:r>
              <a:rPr lang="zh-CN" altLang="en-US" sz="2200" b="1" dirty="0" smtClean="0">
                <a:solidFill>
                  <a:schemeClr val="accent5">
                    <a:lumMod val="75000"/>
                  </a:schemeClr>
                </a:solidFill>
                <a:latin typeface="微软雅黑" pitchFamily="34" charset="-122"/>
                <a:ea typeface="微软雅黑" pitchFamily="34" charset="-122"/>
              </a:rPr>
              <a:t>突破性成果有</a:t>
            </a:r>
            <a:endParaRPr lang="en-US" altLang="zh-CN" sz="2200" b="1" dirty="0">
              <a:solidFill>
                <a:schemeClr val="accent5">
                  <a:lumMod val="75000"/>
                </a:schemeClr>
              </a:solidFill>
              <a:latin typeface="微软雅黑" pitchFamily="34" charset="-122"/>
              <a:ea typeface="微软雅黑" pitchFamily="34" charset="-122"/>
            </a:endParaRPr>
          </a:p>
        </p:txBody>
      </p:sp>
      <p:sp>
        <p:nvSpPr>
          <p:cNvPr id="12" name="矩形 47"/>
          <p:cNvSpPr>
            <a:spLocks noChangeArrowheads="1"/>
          </p:cNvSpPr>
          <p:nvPr/>
        </p:nvSpPr>
        <p:spPr bwMode="auto">
          <a:xfrm>
            <a:off x="1489075" y="2204864"/>
            <a:ext cx="5184576" cy="1865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r>
              <a:rPr lang="zh-CN" altLang="en-US" sz="1800" dirty="0"/>
              <a:t>该“粒子机器人”系统可以实现鲁棒的运动和物体移动，以及光导向运动和避障；</a:t>
            </a:r>
          </a:p>
          <a:p>
            <a:r>
              <a:rPr lang="zh-CN" altLang="en-US" sz="1800" dirty="0"/>
              <a:t>与已有的仿生机器人系统相比具有更高的可扩展性和鲁棒性；</a:t>
            </a:r>
          </a:p>
          <a:p>
            <a:r>
              <a:rPr lang="zh-CN" altLang="en-US" sz="1800" dirty="0"/>
              <a:t>证明了随机性为开发具有鲁棒的确定性行为大规模群体机器人系统提供了一种有希望的方法。</a:t>
            </a:r>
          </a:p>
        </p:txBody>
      </p:sp>
      <p:sp>
        <p:nvSpPr>
          <p:cNvPr id="13" name="弧形 12"/>
          <p:cNvSpPr/>
          <p:nvPr/>
        </p:nvSpPr>
        <p:spPr>
          <a:xfrm>
            <a:off x="913011" y="1052736"/>
            <a:ext cx="504056" cy="504056"/>
          </a:xfrm>
          <a:prstGeom prst="arc">
            <a:avLst>
              <a:gd name="adj1" fmla="val 18916496"/>
              <a:gd name="adj2" fmla="val 2632855"/>
            </a:avLst>
          </a:prstGeom>
          <a:ln>
            <a:solidFill>
              <a:schemeClr val="accent5">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68" name="TextBox 67"/>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5659" y="614628"/>
            <a:ext cx="4459048" cy="5910716"/>
          </a:xfrm>
          <a:prstGeom prst="rect">
            <a:avLst/>
          </a:prstGeom>
        </p:spPr>
      </p:pic>
      <p:sp>
        <p:nvSpPr>
          <p:cNvPr id="5" name="TextBox 4"/>
          <p:cNvSpPr txBox="1"/>
          <p:nvPr/>
        </p:nvSpPr>
        <p:spPr>
          <a:xfrm>
            <a:off x="841003" y="4983088"/>
            <a:ext cx="5400600" cy="646331"/>
          </a:xfrm>
          <a:prstGeom prst="rect">
            <a:avLst/>
          </a:prstGeom>
          <a:noFill/>
        </p:spPr>
        <p:txBody>
          <a:bodyPr wrap="square" rtlCol="0">
            <a:spAutoFit/>
          </a:bodyPr>
          <a:lstStyle/>
          <a:p>
            <a:r>
              <a:rPr lang="zh-CN" altLang="en-US" dirty="0" smtClean="0">
                <a:solidFill>
                  <a:schemeClr val="bg1">
                    <a:lumMod val="50000"/>
                  </a:schemeClr>
                </a:solidFill>
              </a:rPr>
              <a:t>论文地址：</a:t>
            </a:r>
            <a:endParaRPr lang="en-US" altLang="zh-CN" dirty="0" smtClean="0">
              <a:solidFill>
                <a:schemeClr val="bg1">
                  <a:lumMod val="50000"/>
                </a:schemeClr>
              </a:solidFill>
            </a:endParaRPr>
          </a:p>
          <a:p>
            <a:r>
              <a:rPr lang="en-US" altLang="zh-CN" dirty="0" smtClean="0">
                <a:solidFill>
                  <a:schemeClr val="bg1">
                    <a:lumMod val="50000"/>
                  </a:schemeClr>
                </a:solidFill>
              </a:rPr>
              <a:t>https</a:t>
            </a:r>
            <a:r>
              <a:rPr lang="en-US" altLang="zh-CN" dirty="0">
                <a:solidFill>
                  <a:schemeClr val="bg1">
                    <a:lumMod val="50000"/>
                  </a:schemeClr>
                </a:solidFill>
              </a:rPr>
              <a:t>://www.nature.com/articles/d41586-019-00839-x</a:t>
            </a:r>
            <a:endParaRPr lang="zh-CN" altLang="en-US" dirty="0">
              <a:solidFill>
                <a:schemeClr val="bg1">
                  <a:lumMod val="50000"/>
                </a:schemeClr>
              </a:solidFill>
            </a:endParaRPr>
          </a:p>
        </p:txBody>
      </p:sp>
    </p:spTree>
    <p:extLst>
      <p:ext uri="{BB962C8B-B14F-4D97-AF65-F5344CB8AC3E}">
        <p14:creationId xmlns:p14="http://schemas.microsoft.com/office/powerpoint/2010/main" val="343187763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par>
                                <p:cTn id="12" presetID="2" presetClass="entr" presetSubtype="8" fill="hold" grpId="0" nodeType="withEffect">
                                  <p:stCondLst>
                                    <p:cond delay="50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0-#ppt_w/2"/>
                                          </p:val>
                                        </p:tav>
                                        <p:tav tm="100000">
                                          <p:val>
                                            <p:strVal val="#ppt_x"/>
                                          </p:val>
                                        </p:tav>
                                      </p:tavLst>
                                    </p:anim>
                                    <p:anim calcmode="lin" valueType="num">
                                      <p:cBhvr additive="base">
                                        <p:cTn id="15" dur="500" fill="hold"/>
                                        <p:tgtEl>
                                          <p:spTgt spid="8"/>
                                        </p:tgtEl>
                                        <p:attrNameLst>
                                          <p:attrName>ppt_y</p:attrName>
                                        </p:attrNameLst>
                                      </p:cBhvr>
                                      <p:tavLst>
                                        <p:tav tm="0">
                                          <p:val>
                                            <p:strVal val="#ppt_y"/>
                                          </p:val>
                                        </p:tav>
                                        <p:tav tm="100000">
                                          <p:val>
                                            <p:strVal val="#ppt_y"/>
                                          </p:val>
                                        </p:tav>
                                      </p:tavLst>
                                    </p:anim>
                                  </p:childTnLst>
                                </p:cTn>
                              </p:par>
                              <p:par>
                                <p:cTn id="16" presetID="22" presetClass="entr" presetSubtype="2" fill="hold" grpId="0"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wipe(right)">
                                      <p:cBhvr>
                                        <p:cTn id="18" dur="500"/>
                                        <p:tgtEl>
                                          <p:spTgt spid="11"/>
                                        </p:tgtEl>
                                      </p:cBhvr>
                                    </p:animEffect>
                                  </p:childTnLst>
                                </p:cTn>
                              </p:par>
                              <p:par>
                                <p:cTn id="19" presetID="22" presetClass="entr" presetSubtype="2" fill="hold" grpId="0" nodeType="withEffect">
                                  <p:stCondLst>
                                    <p:cond delay="250"/>
                                  </p:stCondLst>
                                  <p:childTnLst>
                                    <p:set>
                                      <p:cBhvr>
                                        <p:cTn id="20" dur="1" fill="hold">
                                          <p:stCondLst>
                                            <p:cond delay="0"/>
                                          </p:stCondLst>
                                        </p:cTn>
                                        <p:tgtEl>
                                          <p:spTgt spid="12"/>
                                        </p:tgtEl>
                                        <p:attrNameLst>
                                          <p:attrName>style.visibility</p:attrName>
                                        </p:attrNameLst>
                                      </p:cBhvr>
                                      <p:to>
                                        <p:strVal val="visible"/>
                                      </p:to>
                                    </p:set>
                                    <p:animEffect transition="in" filter="wipe(right)">
                                      <p:cBhvr>
                                        <p:cTn id="21" dur="500"/>
                                        <p:tgtEl>
                                          <p:spTgt spid="12"/>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68"/>
                                        </p:tgtEl>
                                        <p:attrNameLst>
                                          <p:attrName>style.visibility</p:attrName>
                                        </p:attrNameLst>
                                      </p:cBhvr>
                                      <p:to>
                                        <p:strVal val="visible"/>
                                      </p:to>
                                    </p:set>
                                    <p:animEffect transition="in" filter="fade">
                                      <p:cBhvr>
                                        <p:cTn id="25" dur="20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1" grpId="0"/>
      <p:bldP spid="12" grpId="0"/>
      <p:bldP spid="13" grpId="0" animBg="1"/>
      <p:bldP spid="6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Freeform 126"/>
          <p:cNvSpPr>
            <a:spLocks noChangeAspect="1" noEditPoints="1"/>
          </p:cNvSpPr>
          <p:nvPr/>
        </p:nvSpPr>
        <p:spPr bwMode="auto">
          <a:xfrm>
            <a:off x="388399" y="136824"/>
            <a:ext cx="329141"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34495E"/>
              </a:solidFill>
              <a:latin typeface="Arial" panose="020B0604020202020204" pitchFamily="34" charset="0"/>
              <a:cs typeface="Arial" panose="020B0604020202020204" pitchFamily="34" charset="0"/>
            </a:endParaRPr>
          </a:p>
        </p:txBody>
      </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最新成果</a:t>
            </a:r>
            <a:endParaRPr lang="zh-CN" altLang="en-US" dirty="0">
              <a:solidFill>
                <a:schemeClr val="bg1"/>
              </a:solidFill>
              <a:latin typeface="微软雅黑" pitchFamily="34" charset="-122"/>
              <a:ea typeface="微软雅黑" pitchFamily="34" charset="-122"/>
            </a:endParaRPr>
          </a:p>
        </p:txBody>
      </p:sp>
      <p:sp>
        <p:nvSpPr>
          <p:cNvPr id="12" name="TextBox 11"/>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3611" y="1866875"/>
            <a:ext cx="5519936" cy="3362325"/>
          </a:xfrm>
          <a:prstGeom prst="rect">
            <a:avLst/>
          </a:prstGeom>
        </p:spPr>
      </p:pic>
      <p:sp>
        <p:nvSpPr>
          <p:cNvPr id="5" name="TextBox 4"/>
          <p:cNvSpPr txBox="1"/>
          <p:nvPr/>
        </p:nvSpPr>
        <p:spPr>
          <a:xfrm>
            <a:off x="1633091" y="5661248"/>
            <a:ext cx="9073008" cy="646331"/>
          </a:xfrm>
          <a:prstGeom prst="rect">
            <a:avLst/>
          </a:prstGeom>
          <a:noFill/>
        </p:spPr>
        <p:txBody>
          <a:bodyPr wrap="square" rtlCol="0">
            <a:spAutoFit/>
          </a:bodyPr>
          <a:lstStyle/>
          <a:p>
            <a:r>
              <a:rPr lang="zh-CN" altLang="en-US" dirty="0"/>
              <a:t>值得注意的是，在这个系统中，即使有</a:t>
            </a:r>
            <a:r>
              <a:rPr lang="en-US" altLang="zh-CN" dirty="0"/>
              <a:t>20%</a:t>
            </a:r>
            <a:r>
              <a:rPr lang="zh-CN" altLang="en-US" dirty="0"/>
              <a:t>的组件发生了故障，系统也可以正常运作，这突出了粒子机器人方法对单个组件故障的鲁棒性。</a:t>
            </a:r>
          </a:p>
        </p:txBody>
      </p:sp>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635" y="1866875"/>
            <a:ext cx="5591944" cy="3362325"/>
          </a:xfrm>
          <a:prstGeom prst="rect">
            <a:avLst/>
          </a:prstGeom>
        </p:spPr>
      </p:pic>
    </p:spTree>
    <p:extLst>
      <p:ext uri="{BB962C8B-B14F-4D97-AF65-F5344CB8AC3E}">
        <p14:creationId xmlns:p14="http://schemas.microsoft.com/office/powerpoint/2010/main" val="19298750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Freeform 126"/>
          <p:cNvSpPr>
            <a:spLocks noChangeAspect="1" noEditPoints="1"/>
          </p:cNvSpPr>
          <p:nvPr/>
        </p:nvSpPr>
        <p:spPr bwMode="auto">
          <a:xfrm>
            <a:off x="388399" y="136824"/>
            <a:ext cx="329141"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34495E"/>
              </a:solidFill>
              <a:latin typeface="Arial" panose="020B0604020202020204" pitchFamily="34" charset="0"/>
              <a:cs typeface="Arial" panose="020B0604020202020204" pitchFamily="34" charset="0"/>
            </a:endParaRPr>
          </a:p>
        </p:txBody>
      </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最新成果</a:t>
            </a:r>
            <a:endParaRPr lang="zh-CN" altLang="en-US" dirty="0">
              <a:solidFill>
                <a:schemeClr val="bg1"/>
              </a:solidFill>
              <a:latin typeface="微软雅黑" pitchFamily="34" charset="-122"/>
              <a:ea typeface="微软雅黑" pitchFamily="34" charset="-122"/>
            </a:endParaRPr>
          </a:p>
        </p:txBody>
      </p:sp>
      <p:sp>
        <p:nvSpPr>
          <p:cNvPr id="57" name="TextBox 56"/>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445" y="1948408"/>
            <a:ext cx="5349148" cy="335280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3611" y="1938883"/>
            <a:ext cx="5375920" cy="3362325"/>
          </a:xfrm>
          <a:prstGeom prst="rect">
            <a:avLst/>
          </a:prstGeom>
        </p:spPr>
      </p:pic>
      <p:sp>
        <p:nvSpPr>
          <p:cNvPr id="56" name="TextBox 55"/>
          <p:cNvSpPr txBox="1"/>
          <p:nvPr/>
        </p:nvSpPr>
        <p:spPr>
          <a:xfrm>
            <a:off x="4009355" y="5651956"/>
            <a:ext cx="4464496" cy="400110"/>
          </a:xfrm>
          <a:prstGeom prst="rect">
            <a:avLst/>
          </a:prstGeom>
          <a:noFill/>
        </p:spPr>
        <p:txBody>
          <a:bodyPr wrap="square" rtlCol="0">
            <a:spAutoFit/>
          </a:bodyPr>
          <a:lstStyle/>
          <a:p>
            <a:r>
              <a:rPr lang="zh-CN" altLang="en-US" sz="2000" dirty="0" smtClean="0"/>
              <a:t>仿生机器人搬运物体与经过障碍过程</a:t>
            </a:r>
            <a:endParaRPr lang="zh-CN" altLang="en-US" sz="2000" dirty="0"/>
          </a:p>
        </p:txBody>
      </p:sp>
    </p:spTree>
    <p:extLst>
      <p:ext uri="{BB962C8B-B14F-4D97-AF65-F5344CB8AC3E}">
        <p14:creationId xmlns:p14="http://schemas.microsoft.com/office/powerpoint/2010/main" val="417704460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2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Freeform 126"/>
          <p:cNvSpPr>
            <a:spLocks noChangeAspect="1" noEditPoints="1"/>
          </p:cNvSpPr>
          <p:nvPr/>
        </p:nvSpPr>
        <p:spPr bwMode="auto">
          <a:xfrm>
            <a:off x="388399" y="136824"/>
            <a:ext cx="329141"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34495E"/>
              </a:solidFill>
              <a:latin typeface="Arial" panose="020B0604020202020204" pitchFamily="34" charset="0"/>
              <a:cs typeface="Arial" panose="020B0604020202020204" pitchFamily="34" charset="0"/>
            </a:endParaRPr>
          </a:p>
        </p:txBody>
      </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内在联系</a:t>
            </a:r>
            <a:endParaRPr lang="zh-CN" altLang="en-US" dirty="0">
              <a:solidFill>
                <a:schemeClr val="bg1"/>
              </a:solidFill>
              <a:latin typeface="微软雅黑" pitchFamily="34" charset="-122"/>
              <a:ea typeface="微软雅黑" pitchFamily="34" charset="-122"/>
            </a:endParaRPr>
          </a:p>
        </p:txBody>
      </p:sp>
      <p:cxnSp>
        <p:nvCxnSpPr>
          <p:cNvPr id="36" name="肘形连接符 35"/>
          <p:cNvCxnSpPr/>
          <p:nvPr/>
        </p:nvCxnSpPr>
        <p:spPr>
          <a:xfrm flipV="1">
            <a:off x="3721323" y="2108935"/>
            <a:ext cx="2909448" cy="757210"/>
          </a:xfrm>
          <a:prstGeom prst="bentConnector3">
            <a:avLst>
              <a:gd name="adj1" fmla="val 62381"/>
            </a:avLst>
          </a:prstGeom>
          <a:ln w="9525" cap="rnd">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7" name="肘形连接符 36"/>
          <p:cNvCxnSpPr/>
          <p:nvPr/>
        </p:nvCxnSpPr>
        <p:spPr>
          <a:xfrm>
            <a:off x="3721323" y="3185644"/>
            <a:ext cx="3096344" cy="812358"/>
          </a:xfrm>
          <a:prstGeom prst="bentConnector3">
            <a:avLst>
              <a:gd name="adj1" fmla="val 50000"/>
            </a:avLst>
          </a:prstGeom>
          <a:ln w="952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6630771" y="1774613"/>
            <a:ext cx="546935" cy="546935"/>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latin typeface="Impact MT Std" pitchFamily="34" charset="0"/>
            </a:endParaRPr>
          </a:p>
        </p:txBody>
      </p:sp>
      <p:sp>
        <p:nvSpPr>
          <p:cNvPr id="39" name="标题 4"/>
          <p:cNvSpPr txBox="1">
            <a:spLocks/>
          </p:cNvSpPr>
          <p:nvPr/>
        </p:nvSpPr>
        <p:spPr>
          <a:xfrm>
            <a:off x="6659900" y="1869186"/>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smtClean="0">
                <a:solidFill>
                  <a:schemeClr val="accent5">
                    <a:lumMod val="60000"/>
                    <a:lumOff val="40000"/>
                  </a:schemeClr>
                </a:solidFill>
                <a:latin typeface="Impact MT Std" pitchFamily="34" charset="0"/>
                <a:ea typeface="微软雅黑" panose="020B0503020204020204" pitchFamily="34" charset="-122"/>
              </a:rPr>
              <a:t>01</a:t>
            </a:r>
          </a:p>
        </p:txBody>
      </p:sp>
      <p:cxnSp>
        <p:nvCxnSpPr>
          <p:cNvPr id="40" name="肘形连接符 39"/>
          <p:cNvCxnSpPr/>
          <p:nvPr/>
        </p:nvCxnSpPr>
        <p:spPr>
          <a:xfrm flipV="1">
            <a:off x="4340267" y="3096734"/>
            <a:ext cx="3010585" cy="777523"/>
          </a:xfrm>
          <a:prstGeom prst="bentConnector3">
            <a:avLst>
              <a:gd name="adj1" fmla="val 50000"/>
            </a:avLst>
          </a:prstGeom>
          <a:ln w="952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1" name="肘形连接符 40"/>
          <p:cNvCxnSpPr/>
          <p:nvPr/>
        </p:nvCxnSpPr>
        <p:spPr>
          <a:xfrm>
            <a:off x="4297387" y="4173486"/>
            <a:ext cx="3096344" cy="812358"/>
          </a:xfrm>
          <a:prstGeom prst="bentConnector3">
            <a:avLst>
              <a:gd name="adj1" fmla="val 55369"/>
            </a:avLst>
          </a:prstGeom>
          <a:ln w="952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7350852" y="2782725"/>
            <a:ext cx="546935" cy="546935"/>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latin typeface="Impact MT Std" pitchFamily="34" charset="0"/>
            </a:endParaRPr>
          </a:p>
        </p:txBody>
      </p:sp>
      <p:sp>
        <p:nvSpPr>
          <p:cNvPr id="43" name="标题 4"/>
          <p:cNvSpPr txBox="1">
            <a:spLocks/>
          </p:cNvSpPr>
          <p:nvPr/>
        </p:nvSpPr>
        <p:spPr>
          <a:xfrm>
            <a:off x="7379981" y="2877298"/>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smtClean="0">
                <a:solidFill>
                  <a:schemeClr val="accent5">
                    <a:lumMod val="60000"/>
                    <a:lumOff val="40000"/>
                  </a:schemeClr>
                </a:solidFill>
                <a:latin typeface="Impact MT Std" pitchFamily="34" charset="0"/>
                <a:ea typeface="微软雅黑" panose="020B0503020204020204" pitchFamily="34" charset="-122"/>
              </a:rPr>
              <a:t>02</a:t>
            </a:r>
          </a:p>
        </p:txBody>
      </p:sp>
      <p:sp>
        <p:nvSpPr>
          <p:cNvPr id="44" name="椭圆 43"/>
          <p:cNvSpPr/>
          <p:nvPr/>
        </p:nvSpPr>
        <p:spPr>
          <a:xfrm>
            <a:off x="6558764" y="3689700"/>
            <a:ext cx="546935" cy="546935"/>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latin typeface="Impact MT Std" pitchFamily="34" charset="0"/>
            </a:endParaRPr>
          </a:p>
        </p:txBody>
      </p:sp>
      <p:sp>
        <p:nvSpPr>
          <p:cNvPr id="45" name="标题 4"/>
          <p:cNvSpPr txBox="1">
            <a:spLocks/>
          </p:cNvSpPr>
          <p:nvPr/>
        </p:nvSpPr>
        <p:spPr>
          <a:xfrm>
            <a:off x="6587893" y="3784273"/>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smtClean="0">
                <a:solidFill>
                  <a:schemeClr val="accent5">
                    <a:lumMod val="60000"/>
                    <a:lumOff val="40000"/>
                  </a:schemeClr>
                </a:solidFill>
                <a:latin typeface="Impact MT Std" pitchFamily="34" charset="0"/>
                <a:ea typeface="微软雅黑" panose="020B0503020204020204" pitchFamily="34" charset="-122"/>
              </a:rPr>
              <a:t>03</a:t>
            </a:r>
          </a:p>
        </p:txBody>
      </p:sp>
      <p:sp>
        <p:nvSpPr>
          <p:cNvPr id="46" name="椭圆 45"/>
          <p:cNvSpPr/>
          <p:nvPr/>
        </p:nvSpPr>
        <p:spPr>
          <a:xfrm>
            <a:off x="7278844" y="4697812"/>
            <a:ext cx="546935" cy="546935"/>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latin typeface="Impact MT Std" pitchFamily="34" charset="0"/>
            </a:endParaRPr>
          </a:p>
        </p:txBody>
      </p:sp>
      <p:sp>
        <p:nvSpPr>
          <p:cNvPr id="47" name="标题 4"/>
          <p:cNvSpPr txBox="1">
            <a:spLocks/>
          </p:cNvSpPr>
          <p:nvPr/>
        </p:nvSpPr>
        <p:spPr>
          <a:xfrm>
            <a:off x="7307973" y="4792385"/>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smtClean="0">
                <a:solidFill>
                  <a:schemeClr val="accent5">
                    <a:lumMod val="60000"/>
                    <a:lumOff val="40000"/>
                  </a:schemeClr>
                </a:solidFill>
                <a:latin typeface="Impact MT Std" pitchFamily="34" charset="0"/>
                <a:ea typeface="微软雅黑" panose="020B0503020204020204" pitchFamily="34" charset="-122"/>
              </a:rPr>
              <a:t>04</a:t>
            </a:r>
          </a:p>
        </p:txBody>
      </p:sp>
      <p:sp>
        <p:nvSpPr>
          <p:cNvPr id="48" name="Freeform 9"/>
          <p:cNvSpPr>
            <a:spLocks/>
          </p:cNvSpPr>
          <p:nvPr/>
        </p:nvSpPr>
        <p:spPr bwMode="auto">
          <a:xfrm flipH="1">
            <a:off x="1633091" y="2393556"/>
            <a:ext cx="2952328" cy="1843589"/>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chemeClr val="accent5">
              <a:lumMod val="75000"/>
            </a:schemeClr>
          </a:solidFill>
          <a:ln>
            <a:noFill/>
          </a:ln>
          <a:extLst/>
        </p:spPr>
        <p:txBody>
          <a:bodyPr vert="horz" wrap="square" lIns="75520" tIns="37760" rIns="75520" bIns="377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203">
              <a:defRPr/>
            </a:pPr>
            <a:endParaRPr lang="zh-CN" altLang="en-US" sz="1500">
              <a:solidFill>
                <a:sysClr val="windowText" lastClr="000000"/>
              </a:solidFill>
              <a:latin typeface="Calibri"/>
              <a:ea typeface="宋体"/>
            </a:endParaRPr>
          </a:p>
        </p:txBody>
      </p:sp>
      <p:sp>
        <p:nvSpPr>
          <p:cNvPr id="49" name="KSO_Shape"/>
          <p:cNvSpPr>
            <a:spLocks/>
          </p:cNvSpPr>
          <p:nvPr/>
        </p:nvSpPr>
        <p:spPr bwMode="auto">
          <a:xfrm>
            <a:off x="2683259" y="2998179"/>
            <a:ext cx="634342" cy="634342"/>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accent5">
              <a:lumMod val="60000"/>
              <a:lumOff val="40000"/>
            </a:schemeClr>
          </a:solidFill>
          <a:ln>
            <a:noFill/>
          </a:ln>
          <a:extLst/>
        </p:spPr>
        <p:txBody>
          <a:bodyPr anchor="ctr">
            <a:scene3d>
              <a:camera prst="orthographicFront"/>
              <a:lightRig rig="threePt" dir="t"/>
            </a:scene3d>
            <a:sp3d>
              <a:contourClr>
                <a:srgbClr val="FFFFFF"/>
              </a:contourClr>
            </a:sp3d>
          </a:bodyPr>
          <a:lstStyle/>
          <a:p>
            <a:pPr algn="ctr">
              <a:defRPr/>
            </a:pP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50" name="矩形 49"/>
          <p:cNvSpPr/>
          <p:nvPr/>
        </p:nvSpPr>
        <p:spPr>
          <a:xfrm>
            <a:off x="1993131" y="3752424"/>
            <a:ext cx="2347136" cy="369324"/>
          </a:xfrm>
          <a:prstGeom prst="rect">
            <a:avLst/>
          </a:prstGeom>
        </p:spPr>
        <p:txBody>
          <a:bodyPr wrap="square" lIns="91431" tIns="45716" rIns="91431" bIns="45716">
            <a:spAutoFit/>
          </a:bodyPr>
          <a:lstStyle/>
          <a:p>
            <a:pPr algn="ctr"/>
            <a:r>
              <a:rPr lang="zh-CN" altLang="en-US" b="1" dirty="0" smtClean="0">
                <a:solidFill>
                  <a:schemeClr val="accent5">
                    <a:lumMod val="60000"/>
                    <a:lumOff val="40000"/>
                  </a:schemeClr>
                </a:solidFill>
                <a:latin typeface="微软雅黑" pitchFamily="34" charset="-122"/>
                <a:ea typeface="微软雅黑" pitchFamily="34" charset="-122"/>
              </a:rPr>
              <a:t>仿真机器人内部逻辑</a:t>
            </a:r>
            <a:endParaRPr lang="en-US" altLang="zh-CN" b="1" dirty="0">
              <a:solidFill>
                <a:schemeClr val="accent5">
                  <a:lumMod val="60000"/>
                  <a:lumOff val="40000"/>
                </a:schemeClr>
              </a:solidFill>
              <a:latin typeface="微软雅黑" pitchFamily="34" charset="-122"/>
              <a:ea typeface="微软雅黑" pitchFamily="34" charset="-122"/>
            </a:endParaRPr>
          </a:p>
        </p:txBody>
      </p:sp>
      <p:sp>
        <p:nvSpPr>
          <p:cNvPr id="51" name="矩形 47"/>
          <p:cNvSpPr>
            <a:spLocks noChangeArrowheads="1"/>
          </p:cNvSpPr>
          <p:nvPr/>
        </p:nvSpPr>
        <p:spPr bwMode="auto">
          <a:xfrm>
            <a:off x="1948296" y="4293096"/>
            <a:ext cx="2493107"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smtClean="0">
                <a:solidFill>
                  <a:schemeClr val="tx1">
                    <a:lumMod val="65000"/>
                    <a:lumOff val="35000"/>
                  </a:schemeClr>
                </a:solidFill>
                <a:sym typeface="微软雅黑" pitchFamily="34" charset="-122"/>
              </a:rPr>
              <a:t>内部机制如何实现仿真机器人对待这些问题快速找出最优解。</a:t>
            </a:r>
            <a:endParaRPr lang="zh-CN" altLang="en-US" sz="1400" dirty="0">
              <a:solidFill>
                <a:schemeClr val="tx1">
                  <a:lumMod val="65000"/>
                  <a:lumOff val="35000"/>
                </a:schemeClr>
              </a:solidFill>
              <a:sym typeface="微软雅黑" pitchFamily="34" charset="-122"/>
            </a:endParaRPr>
          </a:p>
        </p:txBody>
      </p:sp>
      <p:sp>
        <p:nvSpPr>
          <p:cNvPr id="52" name="矩形 51"/>
          <p:cNvSpPr/>
          <p:nvPr/>
        </p:nvSpPr>
        <p:spPr>
          <a:xfrm>
            <a:off x="7321723" y="1907548"/>
            <a:ext cx="2758205" cy="369324"/>
          </a:xfrm>
          <a:prstGeom prst="rect">
            <a:avLst/>
          </a:prstGeom>
        </p:spPr>
        <p:txBody>
          <a:bodyPr wrap="square" lIns="91431" tIns="45716" rIns="91431" bIns="45716">
            <a:spAutoFit/>
          </a:bodyPr>
          <a:lstStyle/>
          <a:p>
            <a:pPr>
              <a:spcBef>
                <a:spcPct val="0"/>
              </a:spcBef>
              <a:buFont typeface="Arial" charset="0"/>
              <a:buNone/>
            </a:pPr>
            <a:r>
              <a:rPr lang="zh-CN" altLang="en-US" b="1" dirty="0" smtClean="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如何协调运动？</a:t>
            </a:r>
            <a:endPar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5" name="矩形 54"/>
          <p:cNvSpPr/>
          <p:nvPr/>
        </p:nvSpPr>
        <p:spPr>
          <a:xfrm>
            <a:off x="7177707" y="3779756"/>
            <a:ext cx="2123549" cy="369324"/>
          </a:xfrm>
          <a:prstGeom prst="rect">
            <a:avLst/>
          </a:prstGeom>
        </p:spPr>
        <p:txBody>
          <a:bodyPr wrap="square" lIns="91431" tIns="45716" rIns="91431" bIns="45716">
            <a:spAutoFit/>
          </a:bodyPr>
          <a:lstStyle/>
          <a:p>
            <a:pPr>
              <a:spcBef>
                <a:spcPct val="0"/>
              </a:spcBef>
              <a:buFont typeface="Arial" charset="0"/>
              <a:buNone/>
            </a:pPr>
            <a:r>
              <a:rPr lang="zh-CN" altLang="en-US" b="1" dirty="0" smtClean="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如何躲避障碍？</a:t>
            </a:r>
            <a:endPar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7" name="矩形 56"/>
          <p:cNvSpPr/>
          <p:nvPr/>
        </p:nvSpPr>
        <p:spPr>
          <a:xfrm>
            <a:off x="7969795" y="4797152"/>
            <a:ext cx="2233005" cy="369324"/>
          </a:xfrm>
          <a:prstGeom prst="rect">
            <a:avLst/>
          </a:prstGeom>
        </p:spPr>
        <p:txBody>
          <a:bodyPr wrap="square" lIns="91431" tIns="45716" rIns="91431" bIns="45716">
            <a:spAutoFit/>
          </a:bodyPr>
          <a:lstStyle/>
          <a:p>
            <a:pPr>
              <a:spcBef>
                <a:spcPct val="0"/>
              </a:spcBef>
              <a:buFont typeface="Arial" charset="0"/>
              <a:buNone/>
            </a:pPr>
            <a:r>
              <a:rPr lang="zh-CN" altLang="en-US" b="1" dirty="0" smtClean="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如何寻找光源？</a:t>
            </a:r>
            <a:endPar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9" name="矩形 58"/>
          <p:cNvSpPr/>
          <p:nvPr/>
        </p:nvSpPr>
        <p:spPr>
          <a:xfrm>
            <a:off x="8041803" y="2915660"/>
            <a:ext cx="2758205" cy="369324"/>
          </a:xfrm>
          <a:prstGeom prst="rect">
            <a:avLst/>
          </a:prstGeom>
        </p:spPr>
        <p:txBody>
          <a:bodyPr wrap="square" lIns="91431" tIns="45716" rIns="91431" bIns="45716">
            <a:spAutoFit/>
          </a:bodyPr>
          <a:lstStyle/>
          <a:p>
            <a:pPr>
              <a:spcBef>
                <a:spcPct val="0"/>
              </a:spcBef>
              <a:buFont typeface="Arial" charset="0"/>
              <a:buNone/>
            </a:pPr>
            <a:r>
              <a:rPr lang="zh-CN" altLang="en-US" b="1" dirty="0" smtClean="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如何搬运物体？</a:t>
            </a:r>
            <a:endPar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3" name="TextBox 32"/>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111561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1000"/>
                                        <p:tgtEl>
                                          <p:spTgt spid="48"/>
                                        </p:tgtEl>
                                      </p:cBhvr>
                                    </p:animEffect>
                                    <p:anim calcmode="lin" valueType="num">
                                      <p:cBhvr>
                                        <p:cTn id="8" dur="1000" fill="hold"/>
                                        <p:tgtEl>
                                          <p:spTgt spid="48"/>
                                        </p:tgtEl>
                                        <p:attrNameLst>
                                          <p:attrName>ppt_x</p:attrName>
                                        </p:attrNameLst>
                                      </p:cBhvr>
                                      <p:tavLst>
                                        <p:tav tm="0">
                                          <p:val>
                                            <p:strVal val="#ppt_x"/>
                                          </p:val>
                                        </p:tav>
                                        <p:tav tm="100000">
                                          <p:val>
                                            <p:strVal val="#ppt_x"/>
                                          </p:val>
                                        </p:tav>
                                      </p:tavLst>
                                    </p:anim>
                                    <p:anim calcmode="lin" valueType="num">
                                      <p:cBhvr>
                                        <p:cTn id="9" dur="1000" fill="hold"/>
                                        <p:tgtEl>
                                          <p:spTgt spid="4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2" presetClass="emph" presetSubtype="0" fill="hold" grpId="1" nodeType="afterEffect">
                                  <p:stCondLst>
                                    <p:cond delay="0"/>
                                  </p:stCondLst>
                                  <p:childTnLst>
                                    <p:animRot by="120000">
                                      <p:cBhvr>
                                        <p:cTn id="12" dur="100" fill="hold">
                                          <p:stCondLst>
                                            <p:cond delay="0"/>
                                          </p:stCondLst>
                                        </p:cTn>
                                        <p:tgtEl>
                                          <p:spTgt spid="48"/>
                                        </p:tgtEl>
                                        <p:attrNameLst>
                                          <p:attrName>r</p:attrName>
                                        </p:attrNameLst>
                                      </p:cBhvr>
                                    </p:animRot>
                                    <p:animRot by="-240000">
                                      <p:cBhvr>
                                        <p:cTn id="13" dur="200" fill="hold">
                                          <p:stCondLst>
                                            <p:cond delay="200"/>
                                          </p:stCondLst>
                                        </p:cTn>
                                        <p:tgtEl>
                                          <p:spTgt spid="48"/>
                                        </p:tgtEl>
                                        <p:attrNameLst>
                                          <p:attrName>r</p:attrName>
                                        </p:attrNameLst>
                                      </p:cBhvr>
                                    </p:animRot>
                                    <p:animRot by="240000">
                                      <p:cBhvr>
                                        <p:cTn id="14" dur="200" fill="hold">
                                          <p:stCondLst>
                                            <p:cond delay="400"/>
                                          </p:stCondLst>
                                        </p:cTn>
                                        <p:tgtEl>
                                          <p:spTgt spid="48"/>
                                        </p:tgtEl>
                                        <p:attrNameLst>
                                          <p:attrName>r</p:attrName>
                                        </p:attrNameLst>
                                      </p:cBhvr>
                                    </p:animRot>
                                    <p:animRot by="-240000">
                                      <p:cBhvr>
                                        <p:cTn id="15" dur="200" fill="hold">
                                          <p:stCondLst>
                                            <p:cond delay="600"/>
                                          </p:stCondLst>
                                        </p:cTn>
                                        <p:tgtEl>
                                          <p:spTgt spid="48"/>
                                        </p:tgtEl>
                                        <p:attrNameLst>
                                          <p:attrName>r</p:attrName>
                                        </p:attrNameLst>
                                      </p:cBhvr>
                                    </p:animRot>
                                    <p:animRot by="120000">
                                      <p:cBhvr>
                                        <p:cTn id="16" dur="200" fill="hold">
                                          <p:stCondLst>
                                            <p:cond delay="800"/>
                                          </p:stCondLst>
                                        </p:cTn>
                                        <p:tgtEl>
                                          <p:spTgt spid="48"/>
                                        </p:tgtEl>
                                        <p:attrNameLst>
                                          <p:attrName>r</p:attrName>
                                        </p:attrNameLst>
                                      </p:cBhvr>
                                    </p:animRot>
                                  </p:childTnLst>
                                </p:cTn>
                              </p:par>
                            </p:childTnLst>
                          </p:cTn>
                        </p:par>
                        <p:par>
                          <p:cTn id="17" fill="hold">
                            <p:stCondLst>
                              <p:cond delay="2000"/>
                            </p:stCondLst>
                            <p:childTnLst>
                              <p:par>
                                <p:cTn id="18" presetID="53" presetClass="entr" presetSubtype="16" fill="hold" grpId="0" nodeType="afterEffect">
                                  <p:stCondLst>
                                    <p:cond delay="0"/>
                                  </p:stCondLst>
                                  <p:childTnLst>
                                    <p:set>
                                      <p:cBhvr>
                                        <p:cTn id="19" dur="1" fill="hold">
                                          <p:stCondLst>
                                            <p:cond delay="0"/>
                                          </p:stCondLst>
                                        </p:cTn>
                                        <p:tgtEl>
                                          <p:spTgt spid="49"/>
                                        </p:tgtEl>
                                        <p:attrNameLst>
                                          <p:attrName>style.visibility</p:attrName>
                                        </p:attrNameLst>
                                      </p:cBhvr>
                                      <p:to>
                                        <p:strVal val="visible"/>
                                      </p:to>
                                    </p:set>
                                    <p:anim calcmode="lin" valueType="num">
                                      <p:cBhvr>
                                        <p:cTn id="20" dur="500" fill="hold"/>
                                        <p:tgtEl>
                                          <p:spTgt spid="49"/>
                                        </p:tgtEl>
                                        <p:attrNameLst>
                                          <p:attrName>ppt_w</p:attrName>
                                        </p:attrNameLst>
                                      </p:cBhvr>
                                      <p:tavLst>
                                        <p:tav tm="0">
                                          <p:val>
                                            <p:fltVal val="0"/>
                                          </p:val>
                                        </p:tav>
                                        <p:tav tm="100000">
                                          <p:val>
                                            <p:strVal val="#ppt_w"/>
                                          </p:val>
                                        </p:tav>
                                      </p:tavLst>
                                    </p:anim>
                                    <p:anim calcmode="lin" valueType="num">
                                      <p:cBhvr>
                                        <p:cTn id="21" dur="500" fill="hold"/>
                                        <p:tgtEl>
                                          <p:spTgt spid="49"/>
                                        </p:tgtEl>
                                        <p:attrNameLst>
                                          <p:attrName>ppt_h</p:attrName>
                                        </p:attrNameLst>
                                      </p:cBhvr>
                                      <p:tavLst>
                                        <p:tav tm="0">
                                          <p:val>
                                            <p:fltVal val="0"/>
                                          </p:val>
                                        </p:tav>
                                        <p:tav tm="100000">
                                          <p:val>
                                            <p:strVal val="#ppt_h"/>
                                          </p:val>
                                        </p:tav>
                                      </p:tavLst>
                                    </p:anim>
                                    <p:animEffect transition="in" filter="fade">
                                      <p:cBhvr>
                                        <p:cTn id="22" dur="500"/>
                                        <p:tgtEl>
                                          <p:spTgt spid="49"/>
                                        </p:tgtEl>
                                      </p:cBhvr>
                                    </p:animEffect>
                                  </p:childTnLst>
                                </p:cTn>
                              </p:par>
                            </p:childTnLst>
                          </p:cTn>
                        </p:par>
                        <p:par>
                          <p:cTn id="23" fill="hold">
                            <p:stCondLst>
                              <p:cond delay="2500"/>
                            </p:stCondLst>
                            <p:childTnLst>
                              <p:par>
                                <p:cTn id="24" presetID="53" presetClass="entr" presetSubtype="16" fill="hold" grpId="0" nodeType="afterEffect">
                                  <p:stCondLst>
                                    <p:cond delay="0"/>
                                  </p:stCondLst>
                                  <p:childTnLst>
                                    <p:set>
                                      <p:cBhvr>
                                        <p:cTn id="25" dur="1" fill="hold">
                                          <p:stCondLst>
                                            <p:cond delay="0"/>
                                          </p:stCondLst>
                                        </p:cTn>
                                        <p:tgtEl>
                                          <p:spTgt spid="50"/>
                                        </p:tgtEl>
                                        <p:attrNameLst>
                                          <p:attrName>style.visibility</p:attrName>
                                        </p:attrNameLst>
                                      </p:cBhvr>
                                      <p:to>
                                        <p:strVal val="visible"/>
                                      </p:to>
                                    </p:set>
                                    <p:anim calcmode="lin" valueType="num">
                                      <p:cBhvr>
                                        <p:cTn id="26" dur="500" fill="hold"/>
                                        <p:tgtEl>
                                          <p:spTgt spid="50"/>
                                        </p:tgtEl>
                                        <p:attrNameLst>
                                          <p:attrName>ppt_w</p:attrName>
                                        </p:attrNameLst>
                                      </p:cBhvr>
                                      <p:tavLst>
                                        <p:tav tm="0">
                                          <p:val>
                                            <p:fltVal val="0"/>
                                          </p:val>
                                        </p:tav>
                                        <p:tav tm="100000">
                                          <p:val>
                                            <p:strVal val="#ppt_w"/>
                                          </p:val>
                                        </p:tav>
                                      </p:tavLst>
                                    </p:anim>
                                    <p:anim calcmode="lin" valueType="num">
                                      <p:cBhvr>
                                        <p:cTn id="27" dur="500" fill="hold"/>
                                        <p:tgtEl>
                                          <p:spTgt spid="50"/>
                                        </p:tgtEl>
                                        <p:attrNameLst>
                                          <p:attrName>ppt_h</p:attrName>
                                        </p:attrNameLst>
                                      </p:cBhvr>
                                      <p:tavLst>
                                        <p:tav tm="0">
                                          <p:val>
                                            <p:fltVal val="0"/>
                                          </p:val>
                                        </p:tav>
                                        <p:tav tm="100000">
                                          <p:val>
                                            <p:strVal val="#ppt_h"/>
                                          </p:val>
                                        </p:tav>
                                      </p:tavLst>
                                    </p:anim>
                                    <p:animEffect transition="in" filter="fade">
                                      <p:cBhvr>
                                        <p:cTn id="28" dur="500"/>
                                        <p:tgtEl>
                                          <p:spTgt spid="50"/>
                                        </p:tgtEl>
                                      </p:cBhvr>
                                    </p:animEffect>
                                  </p:childTnLst>
                                </p:cTn>
                              </p:par>
                              <p:par>
                                <p:cTn id="29" presetID="2" presetClass="entr" presetSubtype="4" fill="hold" grpId="0" nodeType="withEffect">
                                  <p:stCondLst>
                                    <p:cond delay="500"/>
                                  </p:stCondLst>
                                  <p:childTnLst>
                                    <p:set>
                                      <p:cBhvr>
                                        <p:cTn id="30" dur="1" fill="hold">
                                          <p:stCondLst>
                                            <p:cond delay="0"/>
                                          </p:stCondLst>
                                        </p:cTn>
                                        <p:tgtEl>
                                          <p:spTgt spid="51"/>
                                        </p:tgtEl>
                                        <p:attrNameLst>
                                          <p:attrName>style.visibility</p:attrName>
                                        </p:attrNameLst>
                                      </p:cBhvr>
                                      <p:to>
                                        <p:strVal val="visible"/>
                                      </p:to>
                                    </p:set>
                                    <p:anim calcmode="lin" valueType="num">
                                      <p:cBhvr additive="base">
                                        <p:cTn id="31" dur="500" fill="hold"/>
                                        <p:tgtEl>
                                          <p:spTgt spid="51"/>
                                        </p:tgtEl>
                                        <p:attrNameLst>
                                          <p:attrName>ppt_x</p:attrName>
                                        </p:attrNameLst>
                                      </p:cBhvr>
                                      <p:tavLst>
                                        <p:tav tm="0">
                                          <p:val>
                                            <p:strVal val="#ppt_x"/>
                                          </p:val>
                                        </p:tav>
                                        <p:tav tm="100000">
                                          <p:val>
                                            <p:strVal val="#ppt_x"/>
                                          </p:val>
                                        </p:tav>
                                      </p:tavLst>
                                    </p:anim>
                                    <p:anim calcmode="lin" valueType="num">
                                      <p:cBhvr additive="base">
                                        <p:cTn id="32" dur="500" fill="hold"/>
                                        <p:tgtEl>
                                          <p:spTgt spid="51"/>
                                        </p:tgtEl>
                                        <p:attrNameLst>
                                          <p:attrName>ppt_y</p:attrName>
                                        </p:attrNameLst>
                                      </p:cBhvr>
                                      <p:tavLst>
                                        <p:tav tm="0">
                                          <p:val>
                                            <p:strVal val="1+#ppt_h/2"/>
                                          </p:val>
                                        </p:tav>
                                        <p:tav tm="100000">
                                          <p:val>
                                            <p:strVal val="#ppt_y"/>
                                          </p:val>
                                        </p:tav>
                                      </p:tavLst>
                                    </p:anim>
                                  </p:childTnLst>
                                </p:cTn>
                              </p:par>
                            </p:childTnLst>
                          </p:cTn>
                        </p:par>
                        <p:par>
                          <p:cTn id="33" fill="hold">
                            <p:stCondLst>
                              <p:cond delay="3500"/>
                            </p:stCondLst>
                            <p:childTnLst>
                              <p:par>
                                <p:cTn id="34" presetID="22" presetClass="entr" presetSubtype="4" fill="hold" nodeType="after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wipe(down)">
                                      <p:cBhvr>
                                        <p:cTn id="36" dur="500"/>
                                        <p:tgtEl>
                                          <p:spTgt spid="36"/>
                                        </p:tgtEl>
                                      </p:cBhvr>
                                    </p:animEffect>
                                  </p:childTnLst>
                                </p:cTn>
                              </p:par>
                              <p:par>
                                <p:cTn id="37" presetID="53" presetClass="entr" presetSubtype="16" fill="hold" grpId="0" nodeType="withEffect">
                                  <p:stCondLst>
                                    <p:cond delay="500"/>
                                  </p:stCondLst>
                                  <p:childTnLst>
                                    <p:set>
                                      <p:cBhvr>
                                        <p:cTn id="38" dur="1" fill="hold">
                                          <p:stCondLst>
                                            <p:cond delay="0"/>
                                          </p:stCondLst>
                                        </p:cTn>
                                        <p:tgtEl>
                                          <p:spTgt spid="38"/>
                                        </p:tgtEl>
                                        <p:attrNameLst>
                                          <p:attrName>style.visibility</p:attrName>
                                        </p:attrNameLst>
                                      </p:cBhvr>
                                      <p:to>
                                        <p:strVal val="visible"/>
                                      </p:to>
                                    </p:set>
                                    <p:anim calcmode="lin" valueType="num">
                                      <p:cBhvr>
                                        <p:cTn id="39" dur="500" fill="hold"/>
                                        <p:tgtEl>
                                          <p:spTgt spid="38"/>
                                        </p:tgtEl>
                                        <p:attrNameLst>
                                          <p:attrName>ppt_w</p:attrName>
                                        </p:attrNameLst>
                                      </p:cBhvr>
                                      <p:tavLst>
                                        <p:tav tm="0">
                                          <p:val>
                                            <p:fltVal val="0"/>
                                          </p:val>
                                        </p:tav>
                                        <p:tav tm="100000">
                                          <p:val>
                                            <p:strVal val="#ppt_w"/>
                                          </p:val>
                                        </p:tav>
                                      </p:tavLst>
                                    </p:anim>
                                    <p:anim calcmode="lin" valueType="num">
                                      <p:cBhvr>
                                        <p:cTn id="40" dur="500" fill="hold"/>
                                        <p:tgtEl>
                                          <p:spTgt spid="38"/>
                                        </p:tgtEl>
                                        <p:attrNameLst>
                                          <p:attrName>ppt_h</p:attrName>
                                        </p:attrNameLst>
                                      </p:cBhvr>
                                      <p:tavLst>
                                        <p:tav tm="0">
                                          <p:val>
                                            <p:fltVal val="0"/>
                                          </p:val>
                                        </p:tav>
                                        <p:tav tm="100000">
                                          <p:val>
                                            <p:strVal val="#ppt_h"/>
                                          </p:val>
                                        </p:tav>
                                      </p:tavLst>
                                    </p:anim>
                                    <p:animEffect transition="in" filter="fade">
                                      <p:cBhvr>
                                        <p:cTn id="41" dur="500"/>
                                        <p:tgtEl>
                                          <p:spTgt spid="38"/>
                                        </p:tgtEl>
                                      </p:cBhvr>
                                    </p:animEffect>
                                  </p:childTnLst>
                                </p:cTn>
                              </p:par>
                              <p:par>
                                <p:cTn id="42" presetID="53" presetClass="entr" presetSubtype="16" fill="hold" grpId="0" nodeType="withEffect">
                                  <p:stCondLst>
                                    <p:cond delay="500"/>
                                  </p:stCondLst>
                                  <p:childTnLst>
                                    <p:set>
                                      <p:cBhvr>
                                        <p:cTn id="43" dur="1" fill="hold">
                                          <p:stCondLst>
                                            <p:cond delay="0"/>
                                          </p:stCondLst>
                                        </p:cTn>
                                        <p:tgtEl>
                                          <p:spTgt spid="39"/>
                                        </p:tgtEl>
                                        <p:attrNameLst>
                                          <p:attrName>style.visibility</p:attrName>
                                        </p:attrNameLst>
                                      </p:cBhvr>
                                      <p:to>
                                        <p:strVal val="visible"/>
                                      </p:to>
                                    </p:set>
                                    <p:anim calcmode="lin" valueType="num">
                                      <p:cBhvr>
                                        <p:cTn id="44" dur="500" fill="hold"/>
                                        <p:tgtEl>
                                          <p:spTgt spid="39"/>
                                        </p:tgtEl>
                                        <p:attrNameLst>
                                          <p:attrName>ppt_w</p:attrName>
                                        </p:attrNameLst>
                                      </p:cBhvr>
                                      <p:tavLst>
                                        <p:tav tm="0">
                                          <p:val>
                                            <p:fltVal val="0"/>
                                          </p:val>
                                        </p:tav>
                                        <p:tav tm="100000">
                                          <p:val>
                                            <p:strVal val="#ppt_w"/>
                                          </p:val>
                                        </p:tav>
                                      </p:tavLst>
                                    </p:anim>
                                    <p:anim calcmode="lin" valueType="num">
                                      <p:cBhvr>
                                        <p:cTn id="45" dur="500" fill="hold"/>
                                        <p:tgtEl>
                                          <p:spTgt spid="39"/>
                                        </p:tgtEl>
                                        <p:attrNameLst>
                                          <p:attrName>ppt_h</p:attrName>
                                        </p:attrNameLst>
                                      </p:cBhvr>
                                      <p:tavLst>
                                        <p:tav tm="0">
                                          <p:val>
                                            <p:fltVal val="0"/>
                                          </p:val>
                                        </p:tav>
                                        <p:tav tm="100000">
                                          <p:val>
                                            <p:strVal val="#ppt_h"/>
                                          </p:val>
                                        </p:tav>
                                      </p:tavLst>
                                    </p:anim>
                                    <p:animEffect transition="in" filter="fade">
                                      <p:cBhvr>
                                        <p:cTn id="46" dur="500"/>
                                        <p:tgtEl>
                                          <p:spTgt spid="39"/>
                                        </p:tgtEl>
                                      </p:cBhvr>
                                    </p:animEffect>
                                  </p:childTnLst>
                                </p:cTn>
                              </p:par>
                              <p:par>
                                <p:cTn id="47" presetID="53" presetClass="entr" presetSubtype="16" fill="hold" grpId="0" nodeType="withEffect">
                                  <p:stCondLst>
                                    <p:cond delay="500"/>
                                  </p:stCondLst>
                                  <p:childTnLst>
                                    <p:set>
                                      <p:cBhvr>
                                        <p:cTn id="48" dur="1" fill="hold">
                                          <p:stCondLst>
                                            <p:cond delay="0"/>
                                          </p:stCondLst>
                                        </p:cTn>
                                        <p:tgtEl>
                                          <p:spTgt spid="52"/>
                                        </p:tgtEl>
                                        <p:attrNameLst>
                                          <p:attrName>style.visibility</p:attrName>
                                        </p:attrNameLst>
                                      </p:cBhvr>
                                      <p:to>
                                        <p:strVal val="visible"/>
                                      </p:to>
                                    </p:set>
                                    <p:anim calcmode="lin" valueType="num">
                                      <p:cBhvr>
                                        <p:cTn id="49" dur="500" fill="hold"/>
                                        <p:tgtEl>
                                          <p:spTgt spid="52"/>
                                        </p:tgtEl>
                                        <p:attrNameLst>
                                          <p:attrName>ppt_w</p:attrName>
                                        </p:attrNameLst>
                                      </p:cBhvr>
                                      <p:tavLst>
                                        <p:tav tm="0">
                                          <p:val>
                                            <p:fltVal val="0"/>
                                          </p:val>
                                        </p:tav>
                                        <p:tav tm="100000">
                                          <p:val>
                                            <p:strVal val="#ppt_w"/>
                                          </p:val>
                                        </p:tav>
                                      </p:tavLst>
                                    </p:anim>
                                    <p:anim calcmode="lin" valueType="num">
                                      <p:cBhvr>
                                        <p:cTn id="50" dur="500" fill="hold"/>
                                        <p:tgtEl>
                                          <p:spTgt spid="52"/>
                                        </p:tgtEl>
                                        <p:attrNameLst>
                                          <p:attrName>ppt_h</p:attrName>
                                        </p:attrNameLst>
                                      </p:cBhvr>
                                      <p:tavLst>
                                        <p:tav tm="0">
                                          <p:val>
                                            <p:fltVal val="0"/>
                                          </p:val>
                                        </p:tav>
                                        <p:tav tm="100000">
                                          <p:val>
                                            <p:strVal val="#ppt_h"/>
                                          </p:val>
                                        </p:tav>
                                      </p:tavLst>
                                    </p:anim>
                                    <p:animEffect transition="in" filter="fade">
                                      <p:cBhvr>
                                        <p:cTn id="51" dur="500"/>
                                        <p:tgtEl>
                                          <p:spTgt spid="52"/>
                                        </p:tgtEl>
                                      </p:cBhvr>
                                    </p:animEffect>
                                  </p:childTnLst>
                                </p:cTn>
                              </p:par>
                            </p:childTnLst>
                          </p:cTn>
                        </p:par>
                        <p:par>
                          <p:cTn id="52" fill="hold">
                            <p:stCondLst>
                              <p:cond delay="4500"/>
                            </p:stCondLst>
                            <p:childTnLst>
                              <p:par>
                                <p:cTn id="53" presetID="22" presetClass="entr" presetSubtype="4" fill="hold" nodeType="after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wipe(down)">
                                      <p:cBhvr>
                                        <p:cTn id="55" dur="500"/>
                                        <p:tgtEl>
                                          <p:spTgt spid="40"/>
                                        </p:tgtEl>
                                      </p:cBhvr>
                                    </p:animEffect>
                                  </p:childTnLst>
                                </p:cTn>
                              </p:par>
                              <p:par>
                                <p:cTn id="56" presetID="53" presetClass="entr" presetSubtype="16" fill="hold" grpId="0" nodeType="withEffect">
                                  <p:stCondLst>
                                    <p:cond delay="500"/>
                                  </p:stCondLst>
                                  <p:childTnLst>
                                    <p:set>
                                      <p:cBhvr>
                                        <p:cTn id="57" dur="1" fill="hold">
                                          <p:stCondLst>
                                            <p:cond delay="0"/>
                                          </p:stCondLst>
                                        </p:cTn>
                                        <p:tgtEl>
                                          <p:spTgt spid="42"/>
                                        </p:tgtEl>
                                        <p:attrNameLst>
                                          <p:attrName>style.visibility</p:attrName>
                                        </p:attrNameLst>
                                      </p:cBhvr>
                                      <p:to>
                                        <p:strVal val="visible"/>
                                      </p:to>
                                    </p:set>
                                    <p:anim calcmode="lin" valueType="num">
                                      <p:cBhvr>
                                        <p:cTn id="58" dur="500" fill="hold"/>
                                        <p:tgtEl>
                                          <p:spTgt spid="42"/>
                                        </p:tgtEl>
                                        <p:attrNameLst>
                                          <p:attrName>ppt_w</p:attrName>
                                        </p:attrNameLst>
                                      </p:cBhvr>
                                      <p:tavLst>
                                        <p:tav tm="0">
                                          <p:val>
                                            <p:fltVal val="0"/>
                                          </p:val>
                                        </p:tav>
                                        <p:tav tm="100000">
                                          <p:val>
                                            <p:strVal val="#ppt_w"/>
                                          </p:val>
                                        </p:tav>
                                      </p:tavLst>
                                    </p:anim>
                                    <p:anim calcmode="lin" valueType="num">
                                      <p:cBhvr>
                                        <p:cTn id="59" dur="500" fill="hold"/>
                                        <p:tgtEl>
                                          <p:spTgt spid="42"/>
                                        </p:tgtEl>
                                        <p:attrNameLst>
                                          <p:attrName>ppt_h</p:attrName>
                                        </p:attrNameLst>
                                      </p:cBhvr>
                                      <p:tavLst>
                                        <p:tav tm="0">
                                          <p:val>
                                            <p:fltVal val="0"/>
                                          </p:val>
                                        </p:tav>
                                        <p:tav tm="100000">
                                          <p:val>
                                            <p:strVal val="#ppt_h"/>
                                          </p:val>
                                        </p:tav>
                                      </p:tavLst>
                                    </p:anim>
                                    <p:animEffect transition="in" filter="fade">
                                      <p:cBhvr>
                                        <p:cTn id="60" dur="500"/>
                                        <p:tgtEl>
                                          <p:spTgt spid="42"/>
                                        </p:tgtEl>
                                      </p:cBhvr>
                                    </p:animEffect>
                                  </p:childTnLst>
                                </p:cTn>
                              </p:par>
                              <p:par>
                                <p:cTn id="61" presetID="53" presetClass="entr" presetSubtype="16" fill="hold" grpId="0" nodeType="withEffect">
                                  <p:stCondLst>
                                    <p:cond delay="500"/>
                                  </p:stCondLst>
                                  <p:childTnLst>
                                    <p:set>
                                      <p:cBhvr>
                                        <p:cTn id="62" dur="1" fill="hold">
                                          <p:stCondLst>
                                            <p:cond delay="0"/>
                                          </p:stCondLst>
                                        </p:cTn>
                                        <p:tgtEl>
                                          <p:spTgt spid="43"/>
                                        </p:tgtEl>
                                        <p:attrNameLst>
                                          <p:attrName>style.visibility</p:attrName>
                                        </p:attrNameLst>
                                      </p:cBhvr>
                                      <p:to>
                                        <p:strVal val="visible"/>
                                      </p:to>
                                    </p:set>
                                    <p:anim calcmode="lin" valueType="num">
                                      <p:cBhvr>
                                        <p:cTn id="63" dur="500" fill="hold"/>
                                        <p:tgtEl>
                                          <p:spTgt spid="43"/>
                                        </p:tgtEl>
                                        <p:attrNameLst>
                                          <p:attrName>ppt_w</p:attrName>
                                        </p:attrNameLst>
                                      </p:cBhvr>
                                      <p:tavLst>
                                        <p:tav tm="0">
                                          <p:val>
                                            <p:fltVal val="0"/>
                                          </p:val>
                                        </p:tav>
                                        <p:tav tm="100000">
                                          <p:val>
                                            <p:strVal val="#ppt_w"/>
                                          </p:val>
                                        </p:tav>
                                      </p:tavLst>
                                    </p:anim>
                                    <p:anim calcmode="lin" valueType="num">
                                      <p:cBhvr>
                                        <p:cTn id="64" dur="500" fill="hold"/>
                                        <p:tgtEl>
                                          <p:spTgt spid="43"/>
                                        </p:tgtEl>
                                        <p:attrNameLst>
                                          <p:attrName>ppt_h</p:attrName>
                                        </p:attrNameLst>
                                      </p:cBhvr>
                                      <p:tavLst>
                                        <p:tav tm="0">
                                          <p:val>
                                            <p:fltVal val="0"/>
                                          </p:val>
                                        </p:tav>
                                        <p:tav tm="100000">
                                          <p:val>
                                            <p:strVal val="#ppt_h"/>
                                          </p:val>
                                        </p:tav>
                                      </p:tavLst>
                                    </p:anim>
                                    <p:animEffect transition="in" filter="fade">
                                      <p:cBhvr>
                                        <p:cTn id="65" dur="500"/>
                                        <p:tgtEl>
                                          <p:spTgt spid="43"/>
                                        </p:tgtEl>
                                      </p:cBhvr>
                                    </p:animEffect>
                                  </p:childTnLst>
                                </p:cTn>
                              </p:par>
                              <p:par>
                                <p:cTn id="66" presetID="53" presetClass="entr" presetSubtype="16" fill="hold" grpId="0" nodeType="withEffect">
                                  <p:stCondLst>
                                    <p:cond delay="500"/>
                                  </p:stCondLst>
                                  <p:childTnLst>
                                    <p:set>
                                      <p:cBhvr>
                                        <p:cTn id="67" dur="1" fill="hold">
                                          <p:stCondLst>
                                            <p:cond delay="0"/>
                                          </p:stCondLst>
                                        </p:cTn>
                                        <p:tgtEl>
                                          <p:spTgt spid="59"/>
                                        </p:tgtEl>
                                        <p:attrNameLst>
                                          <p:attrName>style.visibility</p:attrName>
                                        </p:attrNameLst>
                                      </p:cBhvr>
                                      <p:to>
                                        <p:strVal val="visible"/>
                                      </p:to>
                                    </p:set>
                                    <p:anim calcmode="lin" valueType="num">
                                      <p:cBhvr>
                                        <p:cTn id="68" dur="500" fill="hold"/>
                                        <p:tgtEl>
                                          <p:spTgt spid="59"/>
                                        </p:tgtEl>
                                        <p:attrNameLst>
                                          <p:attrName>ppt_w</p:attrName>
                                        </p:attrNameLst>
                                      </p:cBhvr>
                                      <p:tavLst>
                                        <p:tav tm="0">
                                          <p:val>
                                            <p:fltVal val="0"/>
                                          </p:val>
                                        </p:tav>
                                        <p:tav tm="100000">
                                          <p:val>
                                            <p:strVal val="#ppt_w"/>
                                          </p:val>
                                        </p:tav>
                                      </p:tavLst>
                                    </p:anim>
                                    <p:anim calcmode="lin" valueType="num">
                                      <p:cBhvr>
                                        <p:cTn id="69" dur="500" fill="hold"/>
                                        <p:tgtEl>
                                          <p:spTgt spid="59"/>
                                        </p:tgtEl>
                                        <p:attrNameLst>
                                          <p:attrName>ppt_h</p:attrName>
                                        </p:attrNameLst>
                                      </p:cBhvr>
                                      <p:tavLst>
                                        <p:tav tm="0">
                                          <p:val>
                                            <p:fltVal val="0"/>
                                          </p:val>
                                        </p:tav>
                                        <p:tav tm="100000">
                                          <p:val>
                                            <p:strVal val="#ppt_h"/>
                                          </p:val>
                                        </p:tav>
                                      </p:tavLst>
                                    </p:anim>
                                    <p:animEffect transition="in" filter="fade">
                                      <p:cBhvr>
                                        <p:cTn id="70" dur="500"/>
                                        <p:tgtEl>
                                          <p:spTgt spid="59"/>
                                        </p:tgtEl>
                                      </p:cBhvr>
                                    </p:animEffect>
                                  </p:childTnLst>
                                </p:cTn>
                              </p:par>
                            </p:childTnLst>
                          </p:cTn>
                        </p:par>
                        <p:par>
                          <p:cTn id="71" fill="hold">
                            <p:stCondLst>
                              <p:cond delay="5500"/>
                            </p:stCondLst>
                            <p:childTnLst>
                              <p:par>
                                <p:cTn id="72" presetID="22" presetClass="entr" presetSubtype="8" fill="hold" nodeType="after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wipe(left)">
                                      <p:cBhvr>
                                        <p:cTn id="74" dur="500"/>
                                        <p:tgtEl>
                                          <p:spTgt spid="37"/>
                                        </p:tgtEl>
                                      </p:cBhvr>
                                    </p:animEffect>
                                  </p:childTnLst>
                                </p:cTn>
                              </p:par>
                              <p:par>
                                <p:cTn id="75" presetID="53" presetClass="entr" presetSubtype="16" fill="hold" grpId="0" nodeType="withEffect">
                                  <p:stCondLst>
                                    <p:cond delay="500"/>
                                  </p:stCondLst>
                                  <p:childTnLst>
                                    <p:set>
                                      <p:cBhvr>
                                        <p:cTn id="76" dur="1" fill="hold">
                                          <p:stCondLst>
                                            <p:cond delay="0"/>
                                          </p:stCondLst>
                                        </p:cTn>
                                        <p:tgtEl>
                                          <p:spTgt spid="44"/>
                                        </p:tgtEl>
                                        <p:attrNameLst>
                                          <p:attrName>style.visibility</p:attrName>
                                        </p:attrNameLst>
                                      </p:cBhvr>
                                      <p:to>
                                        <p:strVal val="visible"/>
                                      </p:to>
                                    </p:set>
                                    <p:anim calcmode="lin" valueType="num">
                                      <p:cBhvr>
                                        <p:cTn id="77" dur="500" fill="hold"/>
                                        <p:tgtEl>
                                          <p:spTgt spid="44"/>
                                        </p:tgtEl>
                                        <p:attrNameLst>
                                          <p:attrName>ppt_w</p:attrName>
                                        </p:attrNameLst>
                                      </p:cBhvr>
                                      <p:tavLst>
                                        <p:tav tm="0">
                                          <p:val>
                                            <p:fltVal val="0"/>
                                          </p:val>
                                        </p:tav>
                                        <p:tav tm="100000">
                                          <p:val>
                                            <p:strVal val="#ppt_w"/>
                                          </p:val>
                                        </p:tav>
                                      </p:tavLst>
                                    </p:anim>
                                    <p:anim calcmode="lin" valueType="num">
                                      <p:cBhvr>
                                        <p:cTn id="78" dur="500" fill="hold"/>
                                        <p:tgtEl>
                                          <p:spTgt spid="44"/>
                                        </p:tgtEl>
                                        <p:attrNameLst>
                                          <p:attrName>ppt_h</p:attrName>
                                        </p:attrNameLst>
                                      </p:cBhvr>
                                      <p:tavLst>
                                        <p:tav tm="0">
                                          <p:val>
                                            <p:fltVal val="0"/>
                                          </p:val>
                                        </p:tav>
                                        <p:tav tm="100000">
                                          <p:val>
                                            <p:strVal val="#ppt_h"/>
                                          </p:val>
                                        </p:tav>
                                      </p:tavLst>
                                    </p:anim>
                                    <p:animEffect transition="in" filter="fade">
                                      <p:cBhvr>
                                        <p:cTn id="79" dur="500"/>
                                        <p:tgtEl>
                                          <p:spTgt spid="44"/>
                                        </p:tgtEl>
                                      </p:cBhvr>
                                    </p:animEffect>
                                  </p:childTnLst>
                                </p:cTn>
                              </p:par>
                              <p:par>
                                <p:cTn id="80" presetID="53" presetClass="entr" presetSubtype="16" fill="hold" grpId="0" nodeType="withEffect">
                                  <p:stCondLst>
                                    <p:cond delay="500"/>
                                  </p:stCondLst>
                                  <p:childTnLst>
                                    <p:set>
                                      <p:cBhvr>
                                        <p:cTn id="81" dur="1" fill="hold">
                                          <p:stCondLst>
                                            <p:cond delay="0"/>
                                          </p:stCondLst>
                                        </p:cTn>
                                        <p:tgtEl>
                                          <p:spTgt spid="45"/>
                                        </p:tgtEl>
                                        <p:attrNameLst>
                                          <p:attrName>style.visibility</p:attrName>
                                        </p:attrNameLst>
                                      </p:cBhvr>
                                      <p:to>
                                        <p:strVal val="visible"/>
                                      </p:to>
                                    </p:set>
                                    <p:anim calcmode="lin" valueType="num">
                                      <p:cBhvr>
                                        <p:cTn id="82" dur="500" fill="hold"/>
                                        <p:tgtEl>
                                          <p:spTgt spid="45"/>
                                        </p:tgtEl>
                                        <p:attrNameLst>
                                          <p:attrName>ppt_w</p:attrName>
                                        </p:attrNameLst>
                                      </p:cBhvr>
                                      <p:tavLst>
                                        <p:tav tm="0">
                                          <p:val>
                                            <p:fltVal val="0"/>
                                          </p:val>
                                        </p:tav>
                                        <p:tav tm="100000">
                                          <p:val>
                                            <p:strVal val="#ppt_w"/>
                                          </p:val>
                                        </p:tav>
                                      </p:tavLst>
                                    </p:anim>
                                    <p:anim calcmode="lin" valueType="num">
                                      <p:cBhvr>
                                        <p:cTn id="83" dur="500" fill="hold"/>
                                        <p:tgtEl>
                                          <p:spTgt spid="45"/>
                                        </p:tgtEl>
                                        <p:attrNameLst>
                                          <p:attrName>ppt_h</p:attrName>
                                        </p:attrNameLst>
                                      </p:cBhvr>
                                      <p:tavLst>
                                        <p:tav tm="0">
                                          <p:val>
                                            <p:fltVal val="0"/>
                                          </p:val>
                                        </p:tav>
                                        <p:tav tm="100000">
                                          <p:val>
                                            <p:strVal val="#ppt_h"/>
                                          </p:val>
                                        </p:tav>
                                      </p:tavLst>
                                    </p:anim>
                                    <p:animEffect transition="in" filter="fade">
                                      <p:cBhvr>
                                        <p:cTn id="84" dur="500"/>
                                        <p:tgtEl>
                                          <p:spTgt spid="45"/>
                                        </p:tgtEl>
                                      </p:cBhvr>
                                    </p:animEffect>
                                  </p:childTnLst>
                                </p:cTn>
                              </p:par>
                              <p:par>
                                <p:cTn id="85" presetID="53" presetClass="entr" presetSubtype="16" fill="hold" grpId="0" nodeType="withEffect">
                                  <p:stCondLst>
                                    <p:cond delay="500"/>
                                  </p:stCondLst>
                                  <p:childTnLst>
                                    <p:set>
                                      <p:cBhvr>
                                        <p:cTn id="86" dur="1" fill="hold">
                                          <p:stCondLst>
                                            <p:cond delay="0"/>
                                          </p:stCondLst>
                                        </p:cTn>
                                        <p:tgtEl>
                                          <p:spTgt spid="55"/>
                                        </p:tgtEl>
                                        <p:attrNameLst>
                                          <p:attrName>style.visibility</p:attrName>
                                        </p:attrNameLst>
                                      </p:cBhvr>
                                      <p:to>
                                        <p:strVal val="visible"/>
                                      </p:to>
                                    </p:set>
                                    <p:anim calcmode="lin" valueType="num">
                                      <p:cBhvr>
                                        <p:cTn id="87" dur="500" fill="hold"/>
                                        <p:tgtEl>
                                          <p:spTgt spid="55"/>
                                        </p:tgtEl>
                                        <p:attrNameLst>
                                          <p:attrName>ppt_w</p:attrName>
                                        </p:attrNameLst>
                                      </p:cBhvr>
                                      <p:tavLst>
                                        <p:tav tm="0">
                                          <p:val>
                                            <p:fltVal val="0"/>
                                          </p:val>
                                        </p:tav>
                                        <p:tav tm="100000">
                                          <p:val>
                                            <p:strVal val="#ppt_w"/>
                                          </p:val>
                                        </p:tav>
                                      </p:tavLst>
                                    </p:anim>
                                    <p:anim calcmode="lin" valueType="num">
                                      <p:cBhvr>
                                        <p:cTn id="88" dur="500" fill="hold"/>
                                        <p:tgtEl>
                                          <p:spTgt spid="55"/>
                                        </p:tgtEl>
                                        <p:attrNameLst>
                                          <p:attrName>ppt_h</p:attrName>
                                        </p:attrNameLst>
                                      </p:cBhvr>
                                      <p:tavLst>
                                        <p:tav tm="0">
                                          <p:val>
                                            <p:fltVal val="0"/>
                                          </p:val>
                                        </p:tav>
                                        <p:tav tm="100000">
                                          <p:val>
                                            <p:strVal val="#ppt_h"/>
                                          </p:val>
                                        </p:tav>
                                      </p:tavLst>
                                    </p:anim>
                                    <p:animEffect transition="in" filter="fade">
                                      <p:cBhvr>
                                        <p:cTn id="89" dur="500"/>
                                        <p:tgtEl>
                                          <p:spTgt spid="55"/>
                                        </p:tgtEl>
                                      </p:cBhvr>
                                    </p:animEffect>
                                  </p:childTnLst>
                                </p:cTn>
                              </p:par>
                            </p:childTnLst>
                          </p:cTn>
                        </p:par>
                        <p:par>
                          <p:cTn id="90" fill="hold">
                            <p:stCondLst>
                              <p:cond delay="6500"/>
                            </p:stCondLst>
                            <p:childTnLst>
                              <p:par>
                                <p:cTn id="91" presetID="22" presetClass="entr" presetSubtype="8" fill="hold" nodeType="afterEffect">
                                  <p:stCondLst>
                                    <p:cond delay="0"/>
                                  </p:stCondLst>
                                  <p:childTnLst>
                                    <p:set>
                                      <p:cBhvr>
                                        <p:cTn id="92" dur="1" fill="hold">
                                          <p:stCondLst>
                                            <p:cond delay="0"/>
                                          </p:stCondLst>
                                        </p:cTn>
                                        <p:tgtEl>
                                          <p:spTgt spid="41"/>
                                        </p:tgtEl>
                                        <p:attrNameLst>
                                          <p:attrName>style.visibility</p:attrName>
                                        </p:attrNameLst>
                                      </p:cBhvr>
                                      <p:to>
                                        <p:strVal val="visible"/>
                                      </p:to>
                                    </p:set>
                                    <p:animEffect transition="in" filter="wipe(left)">
                                      <p:cBhvr>
                                        <p:cTn id="93" dur="500"/>
                                        <p:tgtEl>
                                          <p:spTgt spid="41"/>
                                        </p:tgtEl>
                                      </p:cBhvr>
                                    </p:animEffect>
                                  </p:childTnLst>
                                </p:cTn>
                              </p:par>
                              <p:par>
                                <p:cTn id="94" presetID="53" presetClass="entr" presetSubtype="16" fill="hold" grpId="0" nodeType="withEffect">
                                  <p:stCondLst>
                                    <p:cond delay="500"/>
                                  </p:stCondLst>
                                  <p:childTnLst>
                                    <p:set>
                                      <p:cBhvr>
                                        <p:cTn id="95" dur="1" fill="hold">
                                          <p:stCondLst>
                                            <p:cond delay="0"/>
                                          </p:stCondLst>
                                        </p:cTn>
                                        <p:tgtEl>
                                          <p:spTgt spid="46"/>
                                        </p:tgtEl>
                                        <p:attrNameLst>
                                          <p:attrName>style.visibility</p:attrName>
                                        </p:attrNameLst>
                                      </p:cBhvr>
                                      <p:to>
                                        <p:strVal val="visible"/>
                                      </p:to>
                                    </p:set>
                                    <p:anim calcmode="lin" valueType="num">
                                      <p:cBhvr>
                                        <p:cTn id="96" dur="500" fill="hold"/>
                                        <p:tgtEl>
                                          <p:spTgt spid="46"/>
                                        </p:tgtEl>
                                        <p:attrNameLst>
                                          <p:attrName>ppt_w</p:attrName>
                                        </p:attrNameLst>
                                      </p:cBhvr>
                                      <p:tavLst>
                                        <p:tav tm="0">
                                          <p:val>
                                            <p:fltVal val="0"/>
                                          </p:val>
                                        </p:tav>
                                        <p:tav tm="100000">
                                          <p:val>
                                            <p:strVal val="#ppt_w"/>
                                          </p:val>
                                        </p:tav>
                                      </p:tavLst>
                                    </p:anim>
                                    <p:anim calcmode="lin" valueType="num">
                                      <p:cBhvr>
                                        <p:cTn id="97" dur="500" fill="hold"/>
                                        <p:tgtEl>
                                          <p:spTgt spid="46"/>
                                        </p:tgtEl>
                                        <p:attrNameLst>
                                          <p:attrName>ppt_h</p:attrName>
                                        </p:attrNameLst>
                                      </p:cBhvr>
                                      <p:tavLst>
                                        <p:tav tm="0">
                                          <p:val>
                                            <p:fltVal val="0"/>
                                          </p:val>
                                        </p:tav>
                                        <p:tav tm="100000">
                                          <p:val>
                                            <p:strVal val="#ppt_h"/>
                                          </p:val>
                                        </p:tav>
                                      </p:tavLst>
                                    </p:anim>
                                    <p:animEffect transition="in" filter="fade">
                                      <p:cBhvr>
                                        <p:cTn id="98" dur="500"/>
                                        <p:tgtEl>
                                          <p:spTgt spid="46"/>
                                        </p:tgtEl>
                                      </p:cBhvr>
                                    </p:animEffect>
                                  </p:childTnLst>
                                </p:cTn>
                              </p:par>
                              <p:par>
                                <p:cTn id="99" presetID="53" presetClass="entr" presetSubtype="16" fill="hold" grpId="0" nodeType="withEffect">
                                  <p:stCondLst>
                                    <p:cond delay="500"/>
                                  </p:stCondLst>
                                  <p:childTnLst>
                                    <p:set>
                                      <p:cBhvr>
                                        <p:cTn id="100" dur="1" fill="hold">
                                          <p:stCondLst>
                                            <p:cond delay="0"/>
                                          </p:stCondLst>
                                        </p:cTn>
                                        <p:tgtEl>
                                          <p:spTgt spid="47"/>
                                        </p:tgtEl>
                                        <p:attrNameLst>
                                          <p:attrName>style.visibility</p:attrName>
                                        </p:attrNameLst>
                                      </p:cBhvr>
                                      <p:to>
                                        <p:strVal val="visible"/>
                                      </p:to>
                                    </p:set>
                                    <p:anim calcmode="lin" valueType="num">
                                      <p:cBhvr>
                                        <p:cTn id="101" dur="500" fill="hold"/>
                                        <p:tgtEl>
                                          <p:spTgt spid="47"/>
                                        </p:tgtEl>
                                        <p:attrNameLst>
                                          <p:attrName>ppt_w</p:attrName>
                                        </p:attrNameLst>
                                      </p:cBhvr>
                                      <p:tavLst>
                                        <p:tav tm="0">
                                          <p:val>
                                            <p:fltVal val="0"/>
                                          </p:val>
                                        </p:tav>
                                        <p:tav tm="100000">
                                          <p:val>
                                            <p:strVal val="#ppt_w"/>
                                          </p:val>
                                        </p:tav>
                                      </p:tavLst>
                                    </p:anim>
                                    <p:anim calcmode="lin" valueType="num">
                                      <p:cBhvr>
                                        <p:cTn id="102" dur="500" fill="hold"/>
                                        <p:tgtEl>
                                          <p:spTgt spid="47"/>
                                        </p:tgtEl>
                                        <p:attrNameLst>
                                          <p:attrName>ppt_h</p:attrName>
                                        </p:attrNameLst>
                                      </p:cBhvr>
                                      <p:tavLst>
                                        <p:tav tm="0">
                                          <p:val>
                                            <p:fltVal val="0"/>
                                          </p:val>
                                        </p:tav>
                                        <p:tav tm="100000">
                                          <p:val>
                                            <p:strVal val="#ppt_h"/>
                                          </p:val>
                                        </p:tav>
                                      </p:tavLst>
                                    </p:anim>
                                    <p:animEffect transition="in" filter="fade">
                                      <p:cBhvr>
                                        <p:cTn id="103" dur="500"/>
                                        <p:tgtEl>
                                          <p:spTgt spid="47"/>
                                        </p:tgtEl>
                                      </p:cBhvr>
                                    </p:animEffect>
                                  </p:childTnLst>
                                </p:cTn>
                              </p:par>
                              <p:par>
                                <p:cTn id="104" presetID="53" presetClass="entr" presetSubtype="16" fill="hold" grpId="0" nodeType="withEffect">
                                  <p:stCondLst>
                                    <p:cond delay="500"/>
                                  </p:stCondLst>
                                  <p:childTnLst>
                                    <p:set>
                                      <p:cBhvr>
                                        <p:cTn id="105" dur="1" fill="hold">
                                          <p:stCondLst>
                                            <p:cond delay="0"/>
                                          </p:stCondLst>
                                        </p:cTn>
                                        <p:tgtEl>
                                          <p:spTgt spid="57"/>
                                        </p:tgtEl>
                                        <p:attrNameLst>
                                          <p:attrName>style.visibility</p:attrName>
                                        </p:attrNameLst>
                                      </p:cBhvr>
                                      <p:to>
                                        <p:strVal val="visible"/>
                                      </p:to>
                                    </p:set>
                                    <p:anim calcmode="lin" valueType="num">
                                      <p:cBhvr>
                                        <p:cTn id="106" dur="500" fill="hold"/>
                                        <p:tgtEl>
                                          <p:spTgt spid="57"/>
                                        </p:tgtEl>
                                        <p:attrNameLst>
                                          <p:attrName>ppt_w</p:attrName>
                                        </p:attrNameLst>
                                      </p:cBhvr>
                                      <p:tavLst>
                                        <p:tav tm="0">
                                          <p:val>
                                            <p:fltVal val="0"/>
                                          </p:val>
                                        </p:tav>
                                        <p:tav tm="100000">
                                          <p:val>
                                            <p:strVal val="#ppt_w"/>
                                          </p:val>
                                        </p:tav>
                                      </p:tavLst>
                                    </p:anim>
                                    <p:anim calcmode="lin" valueType="num">
                                      <p:cBhvr>
                                        <p:cTn id="107" dur="500" fill="hold"/>
                                        <p:tgtEl>
                                          <p:spTgt spid="57"/>
                                        </p:tgtEl>
                                        <p:attrNameLst>
                                          <p:attrName>ppt_h</p:attrName>
                                        </p:attrNameLst>
                                      </p:cBhvr>
                                      <p:tavLst>
                                        <p:tav tm="0">
                                          <p:val>
                                            <p:fltVal val="0"/>
                                          </p:val>
                                        </p:tav>
                                        <p:tav tm="100000">
                                          <p:val>
                                            <p:strVal val="#ppt_h"/>
                                          </p:val>
                                        </p:tav>
                                      </p:tavLst>
                                    </p:anim>
                                    <p:animEffect transition="in" filter="fade">
                                      <p:cBhvr>
                                        <p:cTn id="108" dur="500"/>
                                        <p:tgtEl>
                                          <p:spTgt spid="57"/>
                                        </p:tgtEl>
                                      </p:cBhvr>
                                    </p:animEffect>
                                  </p:childTnLst>
                                </p:cTn>
                              </p:par>
                            </p:childTnLst>
                          </p:cTn>
                        </p:par>
                        <p:par>
                          <p:cTn id="109" fill="hold">
                            <p:stCondLst>
                              <p:cond delay="7500"/>
                            </p:stCondLst>
                            <p:childTnLst>
                              <p:par>
                                <p:cTn id="110" presetID="10" presetClass="entr" presetSubtype="0" fill="hold" grpId="0" nodeType="afterEffect">
                                  <p:stCondLst>
                                    <p:cond delay="0"/>
                                  </p:stCondLst>
                                  <p:childTnLst>
                                    <p:set>
                                      <p:cBhvr>
                                        <p:cTn id="111" dur="1" fill="hold">
                                          <p:stCondLst>
                                            <p:cond delay="0"/>
                                          </p:stCondLst>
                                        </p:cTn>
                                        <p:tgtEl>
                                          <p:spTgt spid="33"/>
                                        </p:tgtEl>
                                        <p:attrNameLst>
                                          <p:attrName>style.visibility</p:attrName>
                                        </p:attrNameLst>
                                      </p:cBhvr>
                                      <p:to>
                                        <p:strVal val="visible"/>
                                      </p:to>
                                    </p:set>
                                    <p:animEffect transition="in" filter="fade">
                                      <p:cBhvr>
                                        <p:cTn id="112" dur="2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p:bldP spid="42" grpId="0" animBg="1"/>
      <p:bldP spid="43" grpId="0"/>
      <p:bldP spid="44" grpId="0" animBg="1"/>
      <p:bldP spid="45" grpId="0"/>
      <p:bldP spid="46" grpId="0" animBg="1"/>
      <p:bldP spid="47" grpId="0"/>
      <p:bldP spid="48" grpId="0" animBg="1"/>
      <p:bldP spid="48" grpId="1" animBg="1"/>
      <p:bldP spid="49" grpId="0" animBg="1"/>
      <p:bldP spid="50" grpId="0"/>
      <p:bldP spid="51" grpId="0"/>
      <p:bldP spid="52" grpId="0"/>
      <p:bldP spid="55" grpId="0"/>
      <p:bldP spid="57" grpId="0"/>
      <p:bldP spid="59" grpId="0"/>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内在联系</a:t>
            </a:r>
            <a:endParaRPr lang="zh-CN" altLang="en-US" dirty="0">
              <a:solidFill>
                <a:schemeClr val="bg1"/>
              </a:solidFill>
              <a:latin typeface="微软雅黑" pitchFamily="34" charset="-122"/>
              <a:ea typeface="微软雅黑" pitchFamily="34" charset="-122"/>
            </a:endParaRPr>
          </a:p>
        </p:txBody>
      </p:sp>
      <p:sp>
        <p:nvSpPr>
          <p:cNvPr id="30" name="矩形 47"/>
          <p:cNvSpPr>
            <a:spLocks noChangeArrowheads="1"/>
          </p:cNvSpPr>
          <p:nvPr/>
        </p:nvSpPr>
        <p:spPr bwMode="auto">
          <a:xfrm>
            <a:off x="6021643" y="1539998"/>
            <a:ext cx="4652394" cy="882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zh-CN" sz="1400" dirty="0" smtClean="0">
                <a:solidFill>
                  <a:schemeClr val="tx1">
                    <a:lumMod val="65000"/>
                    <a:lumOff val="35000"/>
                  </a:schemeClr>
                </a:solidFill>
                <a:latin typeface="微软雅黑" pitchFamily="34" charset="-122"/>
                <a:ea typeface="微软雅黑" pitchFamily="34" charset="-122"/>
              </a:rPr>
              <a:t>混乱</a:t>
            </a:r>
            <a:r>
              <a:rPr lang="zh-CN" altLang="zh-CN" sz="1400" dirty="0">
                <a:solidFill>
                  <a:schemeClr val="tx1">
                    <a:lumMod val="65000"/>
                    <a:lumOff val="35000"/>
                  </a:schemeClr>
                </a:solidFill>
                <a:latin typeface="微软雅黑" pitchFamily="34" charset="-122"/>
                <a:ea typeface="微软雅黑" pitchFamily="34" charset="-122"/>
              </a:rPr>
              <a:t>无序的群体通过内部个体之间的相互作用，形成一个有序且联系紧密的群体共同运动，这种运动被称之为群集运动</a:t>
            </a:r>
            <a:r>
              <a:rPr lang="zh-CN" altLang="zh-CN" sz="1400" dirty="0" smtClean="0">
                <a:solidFill>
                  <a:schemeClr val="tx1">
                    <a:lumMod val="65000"/>
                    <a:lumOff val="35000"/>
                  </a:schemeClr>
                </a:solidFill>
                <a:latin typeface="微软雅黑" pitchFamily="34" charset="-122"/>
                <a:ea typeface="微软雅黑" pitchFamily="34" charset="-122"/>
              </a:rPr>
              <a:t>。</a:t>
            </a:r>
            <a:endParaRPr lang="en-US" altLang="zh-CN" sz="1400" dirty="0">
              <a:solidFill>
                <a:schemeClr val="tx1">
                  <a:lumMod val="65000"/>
                  <a:lumOff val="35000"/>
                </a:schemeClr>
              </a:solidFill>
              <a:latin typeface="微软雅黑" pitchFamily="34" charset="-122"/>
              <a:ea typeface="微软雅黑" pitchFamily="34" charset="-122"/>
              <a:sym typeface="微软雅黑" pitchFamily="34" charset="-122"/>
            </a:endParaRPr>
          </a:p>
        </p:txBody>
      </p:sp>
      <p:sp>
        <p:nvSpPr>
          <p:cNvPr id="31" name="矩形 3"/>
          <p:cNvSpPr>
            <a:spLocks noChangeArrowheads="1"/>
          </p:cNvSpPr>
          <p:nvPr/>
        </p:nvSpPr>
        <p:spPr bwMode="auto">
          <a:xfrm>
            <a:off x="6038166" y="1081734"/>
            <a:ext cx="1061815"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b="1" dirty="0" smtClean="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群集运动</a:t>
            </a:r>
            <a:endPar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矩形 31"/>
          <p:cNvSpPr/>
          <p:nvPr/>
        </p:nvSpPr>
        <p:spPr>
          <a:xfrm>
            <a:off x="6097289" y="1449292"/>
            <a:ext cx="599800" cy="405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3" name="矩形 32"/>
          <p:cNvSpPr/>
          <p:nvPr/>
        </p:nvSpPr>
        <p:spPr>
          <a:xfrm>
            <a:off x="6712139" y="1449292"/>
            <a:ext cx="1215000" cy="405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4" name="矩形 47"/>
          <p:cNvSpPr>
            <a:spLocks noChangeArrowheads="1"/>
          </p:cNvSpPr>
          <p:nvPr/>
        </p:nvSpPr>
        <p:spPr bwMode="auto">
          <a:xfrm>
            <a:off x="6021643" y="3260602"/>
            <a:ext cx="4652394" cy="118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rPr>
              <a:t>近些年受益于相关技术的进步，为实证研究建立了坚实的基础</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rPr>
              <a:t>如今已经了解到群集运动是个体之间局部自组织交互而形成的</a:t>
            </a:r>
            <a:r>
              <a:rPr lang="zh-CN"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rPr>
              <a:t>现象</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，其本质就是来源于个体之间的相互作用，但是到底遵循什么样的交互规则目前还不得而知。</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sp>
        <p:nvSpPr>
          <p:cNvPr id="35" name="矩形 3"/>
          <p:cNvSpPr>
            <a:spLocks noChangeArrowheads="1"/>
          </p:cNvSpPr>
          <p:nvPr/>
        </p:nvSpPr>
        <p:spPr bwMode="auto">
          <a:xfrm>
            <a:off x="6038166" y="2802338"/>
            <a:ext cx="1523480"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群集</a:t>
            </a:r>
            <a:r>
              <a:rPr lang="zh-CN" altLang="en-US" b="1" dirty="0" smtClean="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运动本质</a:t>
            </a:r>
            <a:endPar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矩形 35"/>
          <p:cNvSpPr/>
          <p:nvPr/>
        </p:nvSpPr>
        <p:spPr>
          <a:xfrm>
            <a:off x="6097289" y="3169896"/>
            <a:ext cx="599800" cy="405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7" name="矩形 36"/>
          <p:cNvSpPr/>
          <p:nvPr/>
        </p:nvSpPr>
        <p:spPr>
          <a:xfrm>
            <a:off x="6712139" y="3169896"/>
            <a:ext cx="1215000" cy="405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Freeform 12"/>
          <p:cNvSpPr>
            <a:spLocks/>
          </p:cNvSpPr>
          <p:nvPr/>
        </p:nvSpPr>
        <p:spPr bwMode="auto">
          <a:xfrm>
            <a:off x="1608509" y="4657823"/>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5">
              <a:lumMod val="75000"/>
            </a:schemeClr>
          </a:solidFill>
          <a:ln>
            <a:noFill/>
          </a:ln>
          <a:extLst/>
        </p:spPr>
        <p:txBody>
          <a:bodyPr/>
          <a:lstStyle/>
          <a:p>
            <a:endParaRPr lang="zh-CN" altLang="en-US">
              <a:solidFill>
                <a:schemeClr val="tx1">
                  <a:lumMod val="65000"/>
                  <a:lumOff val="35000"/>
                </a:schemeClr>
              </a:solidFill>
            </a:endParaRPr>
          </a:p>
        </p:txBody>
      </p:sp>
      <p:sp>
        <p:nvSpPr>
          <p:cNvPr id="40" name="Freeform 12"/>
          <p:cNvSpPr>
            <a:spLocks/>
          </p:cNvSpPr>
          <p:nvPr/>
        </p:nvSpPr>
        <p:spPr bwMode="auto">
          <a:xfrm flipH="1" flipV="1">
            <a:off x="10249469" y="5635079"/>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5">
              <a:lumMod val="75000"/>
            </a:schemeClr>
          </a:solidFill>
          <a:ln>
            <a:noFill/>
          </a:ln>
          <a:extLst/>
        </p:spPr>
        <p:txBody>
          <a:bodyPr/>
          <a:lstStyle/>
          <a:p>
            <a:endParaRPr lang="zh-CN" altLang="en-US">
              <a:solidFill>
                <a:schemeClr val="tx1">
                  <a:lumMod val="50000"/>
                  <a:lumOff val="50000"/>
                </a:schemeClr>
              </a:solidFill>
            </a:endParaRPr>
          </a:p>
        </p:txBody>
      </p:sp>
      <p:sp>
        <p:nvSpPr>
          <p:cNvPr id="41" name="TextBox 40"/>
          <p:cNvSpPr txBox="1"/>
          <p:nvPr/>
        </p:nvSpPr>
        <p:spPr>
          <a:xfrm>
            <a:off x="1993131" y="4941168"/>
            <a:ext cx="8545239" cy="902939"/>
          </a:xfrm>
          <a:prstGeom prst="rect">
            <a:avLst/>
          </a:prstGeom>
          <a:noFill/>
        </p:spPr>
        <p:txBody>
          <a:bodyPr wrap="square" rtlCol="0">
            <a:spAutoFit/>
          </a:bodyPr>
          <a:lstStyle/>
          <a:p>
            <a:pPr>
              <a:lnSpc>
                <a:spcPct val="130000"/>
              </a:lnSpc>
              <a:spcBef>
                <a:spcPct val="0"/>
              </a:spcBef>
            </a:pP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rPr>
              <a:t>很多人都被大自然中动物的集体活动所吸引，天空中成百上千的鸟类结队飞行，遇到捕食者能做出令人惊讶的躲避动作。鱼群能够自发形成并有序运动，而且能够做到毫不费力的躲避障碍。蚁群利用群体力量轻松移动庞大的重物。在捕食者和觅食的压力下，拥有简单智商的个体结队后总能表现惊人的行为。</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sp>
        <p:nvSpPr>
          <p:cNvPr id="21" name="TextBox 20"/>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1026" name="Picture 2" descr="C:\Users\Administrator\Desktop\大论文\wangyongchao\model\images\鸟群.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7027" y="866749"/>
            <a:ext cx="4536504" cy="3583403"/>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组合 22"/>
          <p:cNvGrpSpPr/>
          <p:nvPr/>
        </p:nvGrpSpPr>
        <p:grpSpPr>
          <a:xfrm>
            <a:off x="264939" y="-297"/>
            <a:ext cx="576064" cy="836712"/>
            <a:chOff x="841003" y="360040"/>
            <a:chExt cx="504056" cy="836712"/>
          </a:xfrm>
          <a:solidFill>
            <a:schemeClr val="accent5">
              <a:lumMod val="75000"/>
            </a:schemeClr>
          </a:solidFill>
        </p:grpSpPr>
        <p:sp>
          <p:nvSpPr>
            <p:cNvPr id="24" name="矩形 2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Freeform 126"/>
          <p:cNvSpPr>
            <a:spLocks noChangeAspect="1" noEditPoints="1"/>
          </p:cNvSpPr>
          <p:nvPr/>
        </p:nvSpPr>
        <p:spPr bwMode="auto">
          <a:xfrm>
            <a:off x="388399" y="136824"/>
            <a:ext cx="329141"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34495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63258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750"/>
                                        <p:tgtEl>
                                          <p:spTgt spid="33"/>
                                        </p:tgtEl>
                                      </p:cBhvr>
                                    </p:animEffect>
                                  </p:childTnLst>
                                </p:cTn>
                              </p:par>
                            </p:childTnLst>
                          </p:cTn>
                        </p:par>
                        <p:par>
                          <p:cTn id="16" fill="hold">
                            <p:stCondLst>
                              <p:cond delay="1750"/>
                            </p:stCondLst>
                            <p:childTnLst>
                              <p:par>
                                <p:cTn id="17" presetID="14" presetClass="entr" presetSubtype="10"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randombar(horizontal)">
                                      <p:cBhvr>
                                        <p:cTn id="19" dur="750"/>
                                        <p:tgtEl>
                                          <p:spTgt spid="30"/>
                                        </p:tgtEl>
                                      </p:cBhvr>
                                    </p:animEffect>
                                  </p:childTnLst>
                                </p:cTn>
                              </p:par>
                            </p:childTnLst>
                          </p:cTn>
                        </p:par>
                        <p:par>
                          <p:cTn id="20" fill="hold">
                            <p:stCondLst>
                              <p:cond delay="2500"/>
                            </p:stCondLst>
                            <p:childTnLst>
                              <p:par>
                                <p:cTn id="21" presetID="22" presetClass="entr" presetSubtype="8"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left)">
                                      <p:cBhvr>
                                        <p:cTn id="23" dur="500"/>
                                        <p:tgtEl>
                                          <p:spTgt spid="35"/>
                                        </p:tgtEl>
                                      </p:cBhvr>
                                    </p:animEffect>
                                  </p:childTnLst>
                                </p:cTn>
                              </p:par>
                            </p:childTnLst>
                          </p:cTn>
                        </p:par>
                        <p:par>
                          <p:cTn id="24" fill="hold">
                            <p:stCondLst>
                              <p:cond delay="3000"/>
                            </p:stCondLst>
                            <p:childTnLst>
                              <p:par>
                                <p:cTn id="25" presetID="22" presetClass="entr" presetSubtype="8" fill="hold" grpId="0"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left)">
                                      <p:cBhvr>
                                        <p:cTn id="27" dur="500"/>
                                        <p:tgtEl>
                                          <p:spTgt spid="36"/>
                                        </p:tgtEl>
                                      </p:cBhvr>
                                    </p:animEffect>
                                  </p:childTnLst>
                                </p:cTn>
                              </p:par>
                            </p:childTnLst>
                          </p:cTn>
                        </p:par>
                        <p:par>
                          <p:cTn id="28" fill="hold">
                            <p:stCondLst>
                              <p:cond delay="3500"/>
                            </p:stCondLst>
                            <p:childTnLst>
                              <p:par>
                                <p:cTn id="29" presetID="22" presetClass="entr" presetSubtype="8"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left)">
                                      <p:cBhvr>
                                        <p:cTn id="31" dur="750"/>
                                        <p:tgtEl>
                                          <p:spTgt spid="37"/>
                                        </p:tgtEl>
                                      </p:cBhvr>
                                    </p:animEffect>
                                  </p:childTnLst>
                                </p:cTn>
                              </p:par>
                            </p:childTnLst>
                          </p:cTn>
                        </p:par>
                        <p:par>
                          <p:cTn id="32" fill="hold">
                            <p:stCondLst>
                              <p:cond delay="4250"/>
                            </p:stCondLst>
                            <p:childTnLst>
                              <p:par>
                                <p:cTn id="33" presetID="14" presetClass="entr" presetSubtype="10" fill="hold" grpId="0"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randombar(horizontal)">
                                      <p:cBhvr>
                                        <p:cTn id="35" dur="750"/>
                                        <p:tgtEl>
                                          <p:spTgt spid="34"/>
                                        </p:tgtEl>
                                      </p:cBhvr>
                                    </p:animEffect>
                                  </p:childTnLst>
                                </p:cTn>
                              </p:par>
                            </p:childTnLst>
                          </p:cTn>
                        </p:par>
                        <p:par>
                          <p:cTn id="36" fill="hold">
                            <p:stCondLst>
                              <p:cond delay="5000"/>
                            </p:stCondLst>
                            <p:childTnLst>
                              <p:par>
                                <p:cTn id="37" presetID="1" presetClass="entr" presetSubtype="0" fill="hold" grpId="0" nodeType="after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35" presetClass="path" presetSubtype="0" accel="50000" decel="50000" fill="hold" grpId="1" nodeType="withEffect">
                                  <p:stCondLst>
                                    <p:cond delay="0"/>
                                  </p:stCondLst>
                                  <p:childTnLst>
                                    <p:animMotion origin="layout" path="M -3.56836E-6 -3.7037E-7 L 0.36686 0.15278 " pathEditMode="relative" rAng="0" ptsTypes="AA">
                                      <p:cBhvr>
                                        <p:cTn id="40" dur="500" spd="-99900" fill="hold"/>
                                        <p:tgtEl>
                                          <p:spTgt spid="39"/>
                                        </p:tgtEl>
                                        <p:attrNameLst>
                                          <p:attrName>ppt_x,ppt_y</p:attrName>
                                        </p:attrNameLst>
                                      </p:cBhvr>
                                      <p:rCtr x="18343" y="7639"/>
                                    </p:animMotion>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35" presetClass="path" presetSubtype="0" accel="50000" decel="50000" fill="hold" grpId="1" nodeType="withEffect">
                                  <p:stCondLst>
                                    <p:cond delay="0"/>
                                  </p:stCondLst>
                                  <p:childTnLst>
                                    <p:animMotion origin="layout" path="M 7.85742E-7 -3.33333E-6 L -0.39495 -0.11018 " pathEditMode="relative" rAng="0" ptsTypes="AA">
                                      <p:cBhvr>
                                        <p:cTn id="44" dur="500" spd="-99900" fill="hold"/>
                                        <p:tgtEl>
                                          <p:spTgt spid="40"/>
                                        </p:tgtEl>
                                        <p:attrNameLst>
                                          <p:attrName>ppt_x,ppt_y</p:attrName>
                                        </p:attrNameLst>
                                      </p:cBhvr>
                                      <p:rCtr x="-19748" y="-5509"/>
                                    </p:animMotion>
                                  </p:childTnLst>
                                </p:cTn>
                              </p:par>
                            </p:childTnLst>
                          </p:cTn>
                        </p:par>
                        <p:par>
                          <p:cTn id="45" fill="hold">
                            <p:stCondLst>
                              <p:cond delay="5500"/>
                            </p:stCondLst>
                            <p:childTnLst>
                              <p:par>
                                <p:cTn id="46" presetID="18" presetClass="entr" presetSubtype="3" fill="hold" grpId="0" nodeType="after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strips(upRight)">
                                      <p:cBhvr>
                                        <p:cTn id="48" dur="500"/>
                                        <p:tgtEl>
                                          <p:spTgt spid="41"/>
                                        </p:tgtEl>
                                      </p:cBhvr>
                                    </p:animEffect>
                                  </p:childTnLst>
                                </p:cTn>
                              </p:par>
                            </p:childTnLst>
                          </p:cTn>
                        </p:par>
                        <p:par>
                          <p:cTn id="49" fill="hold">
                            <p:stCondLst>
                              <p:cond delay="6000"/>
                            </p:stCondLst>
                            <p:childTnLst>
                              <p:par>
                                <p:cTn id="50" presetID="10" presetClass="entr" presetSubtype="0" fill="hold" grpId="0" nodeType="after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animBg="1"/>
      <p:bldP spid="33" grpId="0" animBg="1"/>
      <p:bldP spid="34" grpId="0"/>
      <p:bldP spid="35" grpId="0"/>
      <p:bldP spid="36" grpId="0" animBg="1"/>
      <p:bldP spid="37" grpId="0" animBg="1"/>
      <p:bldP spid="39" grpId="0" animBg="1"/>
      <p:bldP spid="39" grpId="1" animBg="1"/>
      <p:bldP spid="40" grpId="0" animBg="1"/>
      <p:bldP spid="40" grpId="1" animBg="1"/>
      <p:bldP spid="41"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Freeform 126"/>
          <p:cNvSpPr>
            <a:spLocks noChangeAspect="1" noEditPoints="1"/>
          </p:cNvSpPr>
          <p:nvPr/>
        </p:nvSpPr>
        <p:spPr bwMode="auto">
          <a:xfrm>
            <a:off x="388399" y="136824"/>
            <a:ext cx="329141"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34495E"/>
              </a:solidFill>
              <a:latin typeface="Arial" panose="020B0604020202020204" pitchFamily="34" charset="0"/>
              <a:cs typeface="Arial" panose="020B0604020202020204" pitchFamily="34" charset="0"/>
            </a:endParaRPr>
          </a:p>
        </p:txBody>
      </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内在联系</a:t>
            </a:r>
            <a:endParaRPr lang="zh-CN" altLang="en-US" dirty="0">
              <a:solidFill>
                <a:schemeClr val="bg1"/>
              </a:solidFill>
              <a:latin typeface="微软雅黑" pitchFamily="34" charset="-122"/>
              <a:ea typeface="微软雅黑" pitchFamily="34" charset="-122"/>
            </a:endParaRPr>
          </a:p>
        </p:txBody>
      </p:sp>
      <p:sp>
        <p:nvSpPr>
          <p:cNvPr id="8" name="Rounded Rectangle 15"/>
          <p:cNvSpPr/>
          <p:nvPr/>
        </p:nvSpPr>
        <p:spPr>
          <a:xfrm>
            <a:off x="2160956" y="1556792"/>
            <a:ext cx="633737" cy="633737"/>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endParaRPr>
          </a:p>
        </p:txBody>
      </p:sp>
      <p:sp>
        <p:nvSpPr>
          <p:cNvPr id="9" name="Freeform 55"/>
          <p:cNvSpPr>
            <a:spLocks noEditPoints="1"/>
          </p:cNvSpPr>
          <p:nvPr/>
        </p:nvSpPr>
        <p:spPr bwMode="auto">
          <a:xfrm>
            <a:off x="2315544" y="1723706"/>
            <a:ext cx="324561" cy="339657"/>
          </a:xfrm>
          <a:custGeom>
            <a:avLst/>
            <a:gdLst>
              <a:gd name="T0" fmla="*/ 83 w 129"/>
              <a:gd name="T1" fmla="*/ 92 h 135"/>
              <a:gd name="T2" fmla="*/ 127 w 129"/>
              <a:gd name="T3" fmla="*/ 26 h 135"/>
              <a:gd name="T4" fmla="*/ 127 w 129"/>
              <a:gd name="T5" fmla="*/ 21 h 135"/>
              <a:gd name="T6" fmla="*/ 117 w 129"/>
              <a:gd name="T7" fmla="*/ 10 h 135"/>
              <a:gd name="T8" fmla="*/ 112 w 129"/>
              <a:gd name="T9" fmla="*/ 10 h 135"/>
              <a:gd name="T10" fmla="*/ 107 w 129"/>
              <a:gd name="T11" fmla="*/ 16 h 135"/>
              <a:gd name="T12" fmla="*/ 101 w 129"/>
              <a:gd name="T13" fmla="*/ 16 h 135"/>
              <a:gd name="T14" fmla="*/ 101 w 129"/>
              <a:gd name="T15" fmla="*/ 0 h 135"/>
              <a:gd name="T16" fmla="*/ 27 w 129"/>
              <a:gd name="T17" fmla="*/ 0 h 135"/>
              <a:gd name="T18" fmla="*/ 27 w 129"/>
              <a:gd name="T19" fmla="*/ 16 h 135"/>
              <a:gd name="T20" fmla="*/ 22 w 129"/>
              <a:gd name="T21" fmla="*/ 16 h 135"/>
              <a:gd name="T22" fmla="*/ 17 w 129"/>
              <a:gd name="T23" fmla="*/ 10 h 135"/>
              <a:gd name="T24" fmla="*/ 12 w 129"/>
              <a:gd name="T25" fmla="*/ 10 h 135"/>
              <a:gd name="T26" fmla="*/ 1 w 129"/>
              <a:gd name="T27" fmla="*/ 21 h 135"/>
              <a:gd name="T28" fmla="*/ 1 w 129"/>
              <a:gd name="T29" fmla="*/ 26 h 135"/>
              <a:gd name="T30" fmla="*/ 46 w 129"/>
              <a:gd name="T31" fmla="*/ 92 h 135"/>
              <a:gd name="T32" fmla="*/ 59 w 129"/>
              <a:gd name="T33" fmla="*/ 98 h 135"/>
              <a:gd name="T34" fmla="*/ 59 w 129"/>
              <a:gd name="T35" fmla="*/ 103 h 135"/>
              <a:gd name="T36" fmla="*/ 54 w 129"/>
              <a:gd name="T37" fmla="*/ 106 h 135"/>
              <a:gd name="T38" fmla="*/ 59 w 129"/>
              <a:gd name="T39" fmla="*/ 108 h 135"/>
              <a:gd name="T40" fmla="*/ 59 w 129"/>
              <a:gd name="T41" fmla="*/ 114 h 135"/>
              <a:gd name="T42" fmla="*/ 54 w 129"/>
              <a:gd name="T43" fmla="*/ 119 h 135"/>
              <a:gd name="T44" fmla="*/ 48 w 129"/>
              <a:gd name="T45" fmla="*/ 124 h 135"/>
              <a:gd name="T46" fmla="*/ 43 w 129"/>
              <a:gd name="T47" fmla="*/ 129 h 135"/>
              <a:gd name="T48" fmla="*/ 49 w 129"/>
              <a:gd name="T49" fmla="*/ 135 h 135"/>
              <a:gd name="T50" fmla="*/ 80 w 129"/>
              <a:gd name="T51" fmla="*/ 135 h 135"/>
              <a:gd name="T52" fmla="*/ 85 w 129"/>
              <a:gd name="T53" fmla="*/ 129 h 135"/>
              <a:gd name="T54" fmla="*/ 80 w 129"/>
              <a:gd name="T55" fmla="*/ 124 h 135"/>
              <a:gd name="T56" fmla="*/ 74 w 129"/>
              <a:gd name="T57" fmla="*/ 119 h 135"/>
              <a:gd name="T58" fmla="*/ 69 w 129"/>
              <a:gd name="T59" fmla="*/ 114 h 135"/>
              <a:gd name="T60" fmla="*/ 69 w 129"/>
              <a:gd name="T61" fmla="*/ 108 h 135"/>
              <a:gd name="T62" fmla="*/ 75 w 129"/>
              <a:gd name="T63" fmla="*/ 106 h 135"/>
              <a:gd name="T64" fmla="*/ 69 w 129"/>
              <a:gd name="T65" fmla="*/ 103 h 135"/>
              <a:gd name="T66" fmla="*/ 69 w 129"/>
              <a:gd name="T67" fmla="*/ 98 h 135"/>
              <a:gd name="T68" fmla="*/ 83 w 129"/>
              <a:gd name="T69" fmla="*/ 92 h 135"/>
              <a:gd name="T70" fmla="*/ 101 w 129"/>
              <a:gd name="T71" fmla="*/ 21 h 135"/>
              <a:gd name="T72" fmla="*/ 107 w 129"/>
              <a:gd name="T73" fmla="*/ 21 h 135"/>
              <a:gd name="T74" fmla="*/ 112 w 129"/>
              <a:gd name="T75" fmla="*/ 16 h 135"/>
              <a:gd name="T76" fmla="*/ 117 w 129"/>
              <a:gd name="T77" fmla="*/ 21 h 135"/>
              <a:gd name="T78" fmla="*/ 117 w 129"/>
              <a:gd name="T79" fmla="*/ 26 h 135"/>
              <a:gd name="T80" fmla="*/ 91 w 129"/>
              <a:gd name="T81" fmla="*/ 71 h 135"/>
              <a:gd name="T82" fmla="*/ 101 w 129"/>
              <a:gd name="T83" fmla="*/ 21 h 135"/>
              <a:gd name="T84" fmla="*/ 36 w 129"/>
              <a:gd name="T85" fmla="*/ 72 h 135"/>
              <a:gd name="T86" fmla="*/ 10 w 129"/>
              <a:gd name="T87" fmla="*/ 27 h 135"/>
              <a:gd name="T88" fmla="*/ 10 w 129"/>
              <a:gd name="T89" fmla="*/ 22 h 135"/>
              <a:gd name="T90" fmla="*/ 15 w 129"/>
              <a:gd name="T91" fmla="*/ 17 h 135"/>
              <a:gd name="T92" fmla="*/ 20 w 129"/>
              <a:gd name="T93" fmla="*/ 22 h 135"/>
              <a:gd name="T94" fmla="*/ 26 w 129"/>
              <a:gd name="T95" fmla="*/ 22 h 135"/>
              <a:gd name="T96" fmla="*/ 36 w 129"/>
              <a:gd name="T97" fmla="*/ 7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9" h="135">
                <a:moveTo>
                  <a:pt x="83" y="92"/>
                </a:moveTo>
                <a:cubicBezTo>
                  <a:pt x="129" y="63"/>
                  <a:pt x="127" y="26"/>
                  <a:pt x="127" y="26"/>
                </a:cubicBezTo>
                <a:cubicBezTo>
                  <a:pt x="127" y="21"/>
                  <a:pt x="127" y="21"/>
                  <a:pt x="127" y="21"/>
                </a:cubicBezTo>
                <a:cubicBezTo>
                  <a:pt x="127" y="21"/>
                  <a:pt x="128" y="10"/>
                  <a:pt x="117" y="10"/>
                </a:cubicBezTo>
                <a:cubicBezTo>
                  <a:pt x="114" y="10"/>
                  <a:pt x="112" y="10"/>
                  <a:pt x="112" y="10"/>
                </a:cubicBezTo>
                <a:cubicBezTo>
                  <a:pt x="107" y="10"/>
                  <a:pt x="107" y="16"/>
                  <a:pt x="107" y="16"/>
                </a:cubicBezTo>
                <a:cubicBezTo>
                  <a:pt x="107" y="16"/>
                  <a:pt x="104" y="16"/>
                  <a:pt x="101" y="16"/>
                </a:cubicBezTo>
                <a:cubicBezTo>
                  <a:pt x="101" y="12"/>
                  <a:pt x="101" y="0"/>
                  <a:pt x="101" y="0"/>
                </a:cubicBezTo>
                <a:cubicBezTo>
                  <a:pt x="56" y="7"/>
                  <a:pt x="27" y="0"/>
                  <a:pt x="27" y="0"/>
                </a:cubicBezTo>
                <a:cubicBezTo>
                  <a:pt x="27" y="16"/>
                  <a:pt x="27" y="16"/>
                  <a:pt x="27" y="16"/>
                </a:cubicBezTo>
                <a:cubicBezTo>
                  <a:pt x="23" y="16"/>
                  <a:pt x="22" y="16"/>
                  <a:pt x="22" y="16"/>
                </a:cubicBezTo>
                <a:cubicBezTo>
                  <a:pt x="22" y="16"/>
                  <a:pt x="22" y="10"/>
                  <a:pt x="17" y="10"/>
                </a:cubicBezTo>
                <a:cubicBezTo>
                  <a:pt x="17" y="10"/>
                  <a:pt x="15" y="10"/>
                  <a:pt x="12" y="10"/>
                </a:cubicBezTo>
                <a:cubicBezTo>
                  <a:pt x="1" y="10"/>
                  <a:pt x="1" y="21"/>
                  <a:pt x="1" y="21"/>
                </a:cubicBezTo>
                <a:cubicBezTo>
                  <a:pt x="1" y="26"/>
                  <a:pt x="1" y="26"/>
                  <a:pt x="1" y="26"/>
                </a:cubicBezTo>
                <a:cubicBezTo>
                  <a:pt x="1" y="26"/>
                  <a:pt x="0" y="63"/>
                  <a:pt x="46" y="92"/>
                </a:cubicBezTo>
                <a:cubicBezTo>
                  <a:pt x="46" y="92"/>
                  <a:pt x="52" y="98"/>
                  <a:pt x="59" y="98"/>
                </a:cubicBezTo>
                <a:cubicBezTo>
                  <a:pt x="59" y="103"/>
                  <a:pt x="59" y="103"/>
                  <a:pt x="59" y="103"/>
                </a:cubicBezTo>
                <a:cubicBezTo>
                  <a:pt x="59" y="103"/>
                  <a:pt x="54" y="103"/>
                  <a:pt x="54" y="106"/>
                </a:cubicBezTo>
                <a:cubicBezTo>
                  <a:pt x="54" y="109"/>
                  <a:pt x="59" y="108"/>
                  <a:pt x="59" y="108"/>
                </a:cubicBezTo>
                <a:cubicBezTo>
                  <a:pt x="59" y="114"/>
                  <a:pt x="59" y="114"/>
                  <a:pt x="59" y="114"/>
                </a:cubicBezTo>
                <a:cubicBezTo>
                  <a:pt x="59" y="114"/>
                  <a:pt x="58" y="119"/>
                  <a:pt x="54" y="119"/>
                </a:cubicBezTo>
                <a:cubicBezTo>
                  <a:pt x="54" y="124"/>
                  <a:pt x="48" y="124"/>
                  <a:pt x="48" y="124"/>
                </a:cubicBezTo>
                <a:cubicBezTo>
                  <a:pt x="48" y="124"/>
                  <a:pt x="43" y="125"/>
                  <a:pt x="43" y="129"/>
                </a:cubicBezTo>
                <a:cubicBezTo>
                  <a:pt x="43" y="129"/>
                  <a:pt x="42" y="135"/>
                  <a:pt x="49" y="135"/>
                </a:cubicBezTo>
                <a:cubicBezTo>
                  <a:pt x="56" y="135"/>
                  <a:pt x="80" y="135"/>
                  <a:pt x="80" y="135"/>
                </a:cubicBezTo>
                <a:cubicBezTo>
                  <a:pt x="85" y="135"/>
                  <a:pt x="85" y="129"/>
                  <a:pt x="85" y="129"/>
                </a:cubicBezTo>
                <a:cubicBezTo>
                  <a:pt x="85" y="129"/>
                  <a:pt x="85" y="124"/>
                  <a:pt x="80" y="124"/>
                </a:cubicBezTo>
                <a:cubicBezTo>
                  <a:pt x="74" y="124"/>
                  <a:pt x="74" y="119"/>
                  <a:pt x="74" y="119"/>
                </a:cubicBezTo>
                <a:cubicBezTo>
                  <a:pt x="74" y="119"/>
                  <a:pt x="69" y="119"/>
                  <a:pt x="69" y="114"/>
                </a:cubicBezTo>
                <a:cubicBezTo>
                  <a:pt x="69" y="108"/>
                  <a:pt x="69" y="108"/>
                  <a:pt x="69" y="108"/>
                </a:cubicBezTo>
                <a:cubicBezTo>
                  <a:pt x="69" y="108"/>
                  <a:pt x="75" y="109"/>
                  <a:pt x="75" y="106"/>
                </a:cubicBezTo>
                <a:cubicBezTo>
                  <a:pt x="75" y="103"/>
                  <a:pt x="69" y="103"/>
                  <a:pt x="69" y="103"/>
                </a:cubicBezTo>
                <a:cubicBezTo>
                  <a:pt x="69" y="98"/>
                  <a:pt x="69" y="98"/>
                  <a:pt x="69" y="98"/>
                </a:cubicBezTo>
                <a:cubicBezTo>
                  <a:pt x="75" y="98"/>
                  <a:pt x="79" y="96"/>
                  <a:pt x="83" y="92"/>
                </a:cubicBezTo>
                <a:close/>
                <a:moveTo>
                  <a:pt x="101" y="21"/>
                </a:moveTo>
                <a:cubicBezTo>
                  <a:pt x="103" y="21"/>
                  <a:pt x="107" y="21"/>
                  <a:pt x="107" y="21"/>
                </a:cubicBezTo>
                <a:cubicBezTo>
                  <a:pt x="112" y="21"/>
                  <a:pt x="112" y="16"/>
                  <a:pt x="112" y="16"/>
                </a:cubicBezTo>
                <a:cubicBezTo>
                  <a:pt x="117" y="16"/>
                  <a:pt x="117" y="21"/>
                  <a:pt x="117" y="21"/>
                </a:cubicBezTo>
                <a:cubicBezTo>
                  <a:pt x="117" y="26"/>
                  <a:pt x="117" y="26"/>
                  <a:pt x="117" y="26"/>
                </a:cubicBezTo>
                <a:cubicBezTo>
                  <a:pt x="117" y="26"/>
                  <a:pt x="116" y="47"/>
                  <a:pt x="91" y="71"/>
                </a:cubicBezTo>
                <a:cubicBezTo>
                  <a:pt x="96" y="61"/>
                  <a:pt x="101" y="38"/>
                  <a:pt x="101" y="21"/>
                </a:cubicBezTo>
                <a:close/>
                <a:moveTo>
                  <a:pt x="36" y="72"/>
                </a:moveTo>
                <a:cubicBezTo>
                  <a:pt x="11" y="48"/>
                  <a:pt x="10" y="27"/>
                  <a:pt x="10" y="27"/>
                </a:cubicBezTo>
                <a:cubicBezTo>
                  <a:pt x="10" y="22"/>
                  <a:pt x="10" y="22"/>
                  <a:pt x="10" y="22"/>
                </a:cubicBezTo>
                <a:cubicBezTo>
                  <a:pt x="10" y="22"/>
                  <a:pt x="10" y="17"/>
                  <a:pt x="15" y="17"/>
                </a:cubicBezTo>
                <a:cubicBezTo>
                  <a:pt x="15" y="17"/>
                  <a:pt x="15" y="22"/>
                  <a:pt x="20" y="22"/>
                </a:cubicBezTo>
                <a:cubicBezTo>
                  <a:pt x="20" y="22"/>
                  <a:pt x="24" y="22"/>
                  <a:pt x="26" y="22"/>
                </a:cubicBezTo>
                <a:cubicBezTo>
                  <a:pt x="26" y="39"/>
                  <a:pt x="30" y="62"/>
                  <a:pt x="36" y="72"/>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cxnSp>
        <p:nvCxnSpPr>
          <p:cNvPr id="10" name="直接连接符 9"/>
          <p:cNvCxnSpPr/>
          <p:nvPr/>
        </p:nvCxnSpPr>
        <p:spPr>
          <a:xfrm>
            <a:off x="2118355" y="2298586"/>
            <a:ext cx="342819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498"/>
          <p:cNvSpPr txBox="1"/>
          <p:nvPr/>
        </p:nvSpPr>
        <p:spPr>
          <a:xfrm>
            <a:off x="3793331" y="1924390"/>
            <a:ext cx="1800493" cy="369332"/>
          </a:xfrm>
          <a:prstGeom prst="rect">
            <a:avLst/>
          </a:prstGeom>
          <a:noFill/>
        </p:spPr>
        <p:txBody>
          <a:bodyPr wrap="none" rtlCol="0" anchor="ctr">
            <a:spAutoFit/>
          </a:bodyPr>
          <a:lstStyle/>
          <a:p>
            <a:pPr>
              <a:spcBef>
                <a:spcPct val="0"/>
              </a:spcBef>
              <a:buFont typeface="Arial" charset="0"/>
              <a:buNone/>
            </a:pPr>
            <a:r>
              <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如何协调运动？</a:t>
            </a:r>
          </a:p>
        </p:txBody>
      </p:sp>
      <p:sp>
        <p:nvSpPr>
          <p:cNvPr id="12" name="TextBox 503"/>
          <p:cNvSpPr txBox="1"/>
          <p:nvPr/>
        </p:nvSpPr>
        <p:spPr>
          <a:xfrm>
            <a:off x="1993131" y="2296746"/>
            <a:ext cx="3731991" cy="932563"/>
          </a:xfrm>
          <a:prstGeom prst="rect">
            <a:avLst/>
          </a:prstGeom>
          <a:noFill/>
        </p:spPr>
        <p:txBody>
          <a:bodyPr wrap="square" rtlCol="0">
            <a:spAutoFit/>
          </a:bodyPr>
          <a:lstStyle/>
          <a:p>
            <a:pPr>
              <a:lnSpc>
                <a:spcPct val="130000"/>
              </a:lnSpc>
            </a:pPr>
            <a:r>
              <a:rPr lang="zh-CN" altLang="en-US" sz="1400" dirty="0" smtClean="0">
                <a:solidFill>
                  <a:schemeClr val="tx1">
                    <a:lumMod val="65000"/>
                    <a:lumOff val="35000"/>
                  </a:schemeClr>
                </a:solidFill>
                <a:latin typeface="微软雅黑" pitchFamily="34" charset="-122"/>
                <a:ea typeface="微软雅黑" pitchFamily="34" charset="-122"/>
              </a:rPr>
              <a:t>协调运动也是一种有序运动，群集运动最终形式都要趋于有序运动，群集</a:t>
            </a:r>
            <a:r>
              <a:rPr lang="zh-CN" altLang="en-US" sz="1400" dirty="0">
                <a:solidFill>
                  <a:schemeClr val="tx1">
                    <a:lumMod val="65000"/>
                    <a:lumOff val="35000"/>
                  </a:schemeClr>
                </a:solidFill>
                <a:latin typeface="微软雅黑" pitchFamily="34" charset="-122"/>
                <a:ea typeface="微软雅黑" pitchFamily="34" charset="-122"/>
              </a:rPr>
              <a:t>运动依靠个体之间的</a:t>
            </a:r>
            <a:r>
              <a:rPr lang="zh-CN" altLang="en-US" sz="1400" dirty="0" smtClean="0">
                <a:solidFill>
                  <a:schemeClr val="tx1">
                    <a:lumMod val="65000"/>
                    <a:lumOff val="35000"/>
                  </a:schemeClr>
                </a:solidFill>
                <a:latin typeface="微软雅黑" pitchFamily="34" charset="-122"/>
                <a:ea typeface="微软雅黑" pitchFamily="34" charset="-122"/>
              </a:rPr>
              <a:t>相互作用达成。</a:t>
            </a:r>
            <a:endParaRPr lang="zh-CN" altLang="en-US" sz="1400" dirty="0">
              <a:solidFill>
                <a:schemeClr val="tx1">
                  <a:lumMod val="65000"/>
                  <a:lumOff val="35000"/>
                </a:schemeClr>
              </a:solidFill>
              <a:latin typeface="微软雅黑" pitchFamily="34" charset="-122"/>
              <a:ea typeface="微软雅黑" pitchFamily="34" charset="-122"/>
            </a:endParaRPr>
          </a:p>
        </p:txBody>
      </p:sp>
      <p:sp>
        <p:nvSpPr>
          <p:cNvPr id="13" name="Rounded Rectangle 15"/>
          <p:cNvSpPr/>
          <p:nvPr/>
        </p:nvSpPr>
        <p:spPr>
          <a:xfrm>
            <a:off x="6637877" y="1559816"/>
            <a:ext cx="633737" cy="633737"/>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endParaRPr>
          </a:p>
        </p:txBody>
      </p:sp>
      <p:cxnSp>
        <p:nvCxnSpPr>
          <p:cNvPr id="14" name="直接连接符 13"/>
          <p:cNvCxnSpPr/>
          <p:nvPr/>
        </p:nvCxnSpPr>
        <p:spPr>
          <a:xfrm>
            <a:off x="6595276" y="2301610"/>
            <a:ext cx="342819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498"/>
          <p:cNvSpPr txBox="1"/>
          <p:nvPr/>
        </p:nvSpPr>
        <p:spPr>
          <a:xfrm>
            <a:off x="8282677" y="1927414"/>
            <a:ext cx="1800493" cy="369332"/>
          </a:xfrm>
          <a:prstGeom prst="rect">
            <a:avLst/>
          </a:prstGeom>
          <a:noFill/>
        </p:spPr>
        <p:txBody>
          <a:bodyPr wrap="none" rtlCol="0" anchor="ctr">
            <a:spAutoFit/>
          </a:bodyPr>
          <a:lstStyle/>
          <a:p>
            <a:pPr>
              <a:spcBef>
                <a:spcPct val="0"/>
              </a:spcBef>
              <a:buFont typeface="Arial" charset="0"/>
              <a:buNone/>
            </a:pPr>
            <a:r>
              <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如何搬运物体？</a:t>
            </a:r>
          </a:p>
        </p:txBody>
      </p:sp>
      <p:sp>
        <p:nvSpPr>
          <p:cNvPr id="16" name="TextBox 503"/>
          <p:cNvSpPr txBox="1"/>
          <p:nvPr/>
        </p:nvSpPr>
        <p:spPr>
          <a:xfrm>
            <a:off x="6470052" y="2299770"/>
            <a:ext cx="3731991" cy="932563"/>
          </a:xfrm>
          <a:prstGeom prst="rect">
            <a:avLst/>
          </a:prstGeom>
          <a:noFill/>
        </p:spPr>
        <p:txBody>
          <a:bodyPr wrap="square" rtlCol="0">
            <a:spAutoFit/>
          </a:bodyPr>
          <a:lstStyle/>
          <a:p>
            <a:pPr>
              <a:lnSpc>
                <a:spcPct val="130000"/>
              </a:lnSpc>
            </a:pPr>
            <a:r>
              <a:rPr lang="zh-CN" altLang="en-US" sz="1400" dirty="0" smtClean="0">
                <a:solidFill>
                  <a:schemeClr val="tx1">
                    <a:lumMod val="65000"/>
                    <a:lumOff val="35000"/>
                  </a:schemeClr>
                </a:solidFill>
                <a:latin typeface="微软雅黑" pitchFamily="34" charset="-122"/>
                <a:ea typeface="微软雅黑" pitchFamily="34" charset="-122"/>
              </a:rPr>
              <a:t>群集运动形成后在特定条件触发下可以使群体自发执行同一个任务，如蚁群搬运食物，鸟群躲避捕食者等。</a:t>
            </a:r>
            <a:endParaRPr lang="zh-CN" altLang="en-US" sz="1400" dirty="0">
              <a:solidFill>
                <a:schemeClr val="tx1">
                  <a:lumMod val="65000"/>
                  <a:lumOff val="35000"/>
                </a:schemeClr>
              </a:solidFill>
              <a:latin typeface="微软雅黑" pitchFamily="34" charset="-122"/>
              <a:ea typeface="微软雅黑" pitchFamily="34" charset="-122"/>
            </a:endParaRPr>
          </a:p>
        </p:txBody>
      </p:sp>
      <p:sp>
        <p:nvSpPr>
          <p:cNvPr id="17" name="流程图: 联系 20"/>
          <p:cNvSpPr/>
          <p:nvPr/>
        </p:nvSpPr>
        <p:spPr>
          <a:xfrm>
            <a:off x="6810786" y="1694507"/>
            <a:ext cx="287915" cy="424624"/>
          </a:xfrm>
          <a:custGeom>
            <a:avLst/>
            <a:gdLst/>
            <a:ahLst/>
            <a:cxnLst/>
            <a:rect l="l" t="t" r="r" b="b"/>
            <a:pathLst>
              <a:path w="977900" h="1447800">
                <a:moveTo>
                  <a:pt x="485775" y="203200"/>
                </a:moveTo>
                <a:lnTo>
                  <a:pt x="546485" y="399665"/>
                </a:lnTo>
                <a:lnTo>
                  <a:pt x="742949" y="399664"/>
                </a:lnTo>
                <a:lnTo>
                  <a:pt x="584005" y="521084"/>
                </a:lnTo>
                <a:lnTo>
                  <a:pt x="644718" y="717549"/>
                </a:lnTo>
                <a:lnTo>
                  <a:pt x="485775" y="596126"/>
                </a:lnTo>
                <a:lnTo>
                  <a:pt x="326832" y="717549"/>
                </a:lnTo>
                <a:lnTo>
                  <a:pt x="387545" y="521084"/>
                </a:lnTo>
                <a:lnTo>
                  <a:pt x="228601" y="399664"/>
                </a:lnTo>
                <a:lnTo>
                  <a:pt x="425065" y="399665"/>
                </a:lnTo>
                <a:close/>
                <a:moveTo>
                  <a:pt x="486229" y="136980"/>
                </a:moveTo>
                <a:cubicBezTo>
                  <a:pt x="290839" y="136980"/>
                  <a:pt x="132444" y="295375"/>
                  <a:pt x="132444" y="490765"/>
                </a:cubicBezTo>
                <a:cubicBezTo>
                  <a:pt x="132444" y="686155"/>
                  <a:pt x="290839" y="844550"/>
                  <a:pt x="486229" y="844550"/>
                </a:cubicBezTo>
                <a:cubicBezTo>
                  <a:pt x="681619" y="844550"/>
                  <a:pt x="840014" y="686155"/>
                  <a:pt x="840014" y="490765"/>
                </a:cubicBezTo>
                <a:cubicBezTo>
                  <a:pt x="840014" y="295375"/>
                  <a:pt x="681619" y="136980"/>
                  <a:pt x="486229" y="136980"/>
                </a:cubicBezTo>
                <a:close/>
                <a:moveTo>
                  <a:pt x="488950" y="0"/>
                </a:moveTo>
                <a:cubicBezTo>
                  <a:pt x="758990" y="0"/>
                  <a:pt x="977900" y="218910"/>
                  <a:pt x="977900" y="488950"/>
                </a:cubicBezTo>
                <a:cubicBezTo>
                  <a:pt x="977900" y="682898"/>
                  <a:pt x="864979" y="850470"/>
                  <a:pt x="700535" y="927935"/>
                </a:cubicBezTo>
                <a:lnTo>
                  <a:pt x="809625" y="1447800"/>
                </a:lnTo>
                <a:lnTo>
                  <a:pt x="506413" y="1206950"/>
                </a:lnTo>
                <a:lnTo>
                  <a:pt x="203200" y="1447800"/>
                </a:lnTo>
                <a:lnTo>
                  <a:pt x="309181" y="942752"/>
                </a:lnTo>
                <a:cubicBezTo>
                  <a:pt x="127925" y="871931"/>
                  <a:pt x="0" y="695380"/>
                  <a:pt x="0" y="488950"/>
                </a:cubicBezTo>
                <a:cubicBezTo>
                  <a:pt x="0" y="218910"/>
                  <a:pt x="218910" y="0"/>
                  <a:pt x="488950" y="0"/>
                </a:cubicBez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21349" fontAlgn="auto">
              <a:spcBef>
                <a:spcPts val="0"/>
              </a:spcBef>
              <a:spcAft>
                <a:spcPts val="0"/>
              </a:spcAft>
              <a:defRPr/>
            </a:pPr>
            <a:endParaRPr lang="zh-CN" altLang="en-US"/>
          </a:p>
        </p:txBody>
      </p:sp>
      <p:sp>
        <p:nvSpPr>
          <p:cNvPr id="23" name="Rounded Rectangle 15"/>
          <p:cNvSpPr/>
          <p:nvPr/>
        </p:nvSpPr>
        <p:spPr>
          <a:xfrm>
            <a:off x="2160956" y="3520885"/>
            <a:ext cx="633737" cy="633737"/>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endParaRPr>
          </a:p>
        </p:txBody>
      </p:sp>
      <p:sp>
        <p:nvSpPr>
          <p:cNvPr id="24" name="Freeform 55"/>
          <p:cNvSpPr>
            <a:spLocks noEditPoints="1"/>
          </p:cNvSpPr>
          <p:nvPr/>
        </p:nvSpPr>
        <p:spPr bwMode="auto">
          <a:xfrm>
            <a:off x="2315544" y="3667925"/>
            <a:ext cx="324561" cy="339657"/>
          </a:xfrm>
          <a:custGeom>
            <a:avLst/>
            <a:gdLst>
              <a:gd name="T0" fmla="*/ 83 w 129"/>
              <a:gd name="T1" fmla="*/ 92 h 135"/>
              <a:gd name="T2" fmla="*/ 127 w 129"/>
              <a:gd name="T3" fmla="*/ 26 h 135"/>
              <a:gd name="T4" fmla="*/ 127 w 129"/>
              <a:gd name="T5" fmla="*/ 21 h 135"/>
              <a:gd name="T6" fmla="*/ 117 w 129"/>
              <a:gd name="T7" fmla="*/ 10 h 135"/>
              <a:gd name="T8" fmla="*/ 112 w 129"/>
              <a:gd name="T9" fmla="*/ 10 h 135"/>
              <a:gd name="T10" fmla="*/ 107 w 129"/>
              <a:gd name="T11" fmla="*/ 16 h 135"/>
              <a:gd name="T12" fmla="*/ 101 w 129"/>
              <a:gd name="T13" fmla="*/ 16 h 135"/>
              <a:gd name="T14" fmla="*/ 101 w 129"/>
              <a:gd name="T15" fmla="*/ 0 h 135"/>
              <a:gd name="T16" fmla="*/ 27 w 129"/>
              <a:gd name="T17" fmla="*/ 0 h 135"/>
              <a:gd name="T18" fmla="*/ 27 w 129"/>
              <a:gd name="T19" fmla="*/ 16 h 135"/>
              <a:gd name="T20" fmla="*/ 22 w 129"/>
              <a:gd name="T21" fmla="*/ 16 h 135"/>
              <a:gd name="T22" fmla="*/ 17 w 129"/>
              <a:gd name="T23" fmla="*/ 10 h 135"/>
              <a:gd name="T24" fmla="*/ 12 w 129"/>
              <a:gd name="T25" fmla="*/ 10 h 135"/>
              <a:gd name="T26" fmla="*/ 1 w 129"/>
              <a:gd name="T27" fmla="*/ 21 h 135"/>
              <a:gd name="T28" fmla="*/ 1 w 129"/>
              <a:gd name="T29" fmla="*/ 26 h 135"/>
              <a:gd name="T30" fmla="*/ 46 w 129"/>
              <a:gd name="T31" fmla="*/ 92 h 135"/>
              <a:gd name="T32" fmla="*/ 59 w 129"/>
              <a:gd name="T33" fmla="*/ 98 h 135"/>
              <a:gd name="T34" fmla="*/ 59 w 129"/>
              <a:gd name="T35" fmla="*/ 103 h 135"/>
              <a:gd name="T36" fmla="*/ 54 w 129"/>
              <a:gd name="T37" fmla="*/ 106 h 135"/>
              <a:gd name="T38" fmla="*/ 59 w 129"/>
              <a:gd name="T39" fmla="*/ 108 h 135"/>
              <a:gd name="T40" fmla="*/ 59 w 129"/>
              <a:gd name="T41" fmla="*/ 114 h 135"/>
              <a:gd name="T42" fmla="*/ 54 w 129"/>
              <a:gd name="T43" fmla="*/ 119 h 135"/>
              <a:gd name="T44" fmla="*/ 48 w 129"/>
              <a:gd name="T45" fmla="*/ 124 h 135"/>
              <a:gd name="T46" fmla="*/ 43 w 129"/>
              <a:gd name="T47" fmla="*/ 129 h 135"/>
              <a:gd name="T48" fmla="*/ 49 w 129"/>
              <a:gd name="T49" fmla="*/ 135 h 135"/>
              <a:gd name="T50" fmla="*/ 80 w 129"/>
              <a:gd name="T51" fmla="*/ 135 h 135"/>
              <a:gd name="T52" fmla="*/ 85 w 129"/>
              <a:gd name="T53" fmla="*/ 129 h 135"/>
              <a:gd name="T54" fmla="*/ 80 w 129"/>
              <a:gd name="T55" fmla="*/ 124 h 135"/>
              <a:gd name="T56" fmla="*/ 74 w 129"/>
              <a:gd name="T57" fmla="*/ 119 h 135"/>
              <a:gd name="T58" fmla="*/ 69 w 129"/>
              <a:gd name="T59" fmla="*/ 114 h 135"/>
              <a:gd name="T60" fmla="*/ 69 w 129"/>
              <a:gd name="T61" fmla="*/ 108 h 135"/>
              <a:gd name="T62" fmla="*/ 75 w 129"/>
              <a:gd name="T63" fmla="*/ 106 h 135"/>
              <a:gd name="T64" fmla="*/ 69 w 129"/>
              <a:gd name="T65" fmla="*/ 103 h 135"/>
              <a:gd name="T66" fmla="*/ 69 w 129"/>
              <a:gd name="T67" fmla="*/ 98 h 135"/>
              <a:gd name="T68" fmla="*/ 83 w 129"/>
              <a:gd name="T69" fmla="*/ 92 h 135"/>
              <a:gd name="T70" fmla="*/ 101 w 129"/>
              <a:gd name="T71" fmla="*/ 21 h 135"/>
              <a:gd name="T72" fmla="*/ 107 w 129"/>
              <a:gd name="T73" fmla="*/ 21 h 135"/>
              <a:gd name="T74" fmla="*/ 112 w 129"/>
              <a:gd name="T75" fmla="*/ 16 h 135"/>
              <a:gd name="T76" fmla="*/ 117 w 129"/>
              <a:gd name="T77" fmla="*/ 21 h 135"/>
              <a:gd name="T78" fmla="*/ 117 w 129"/>
              <a:gd name="T79" fmla="*/ 26 h 135"/>
              <a:gd name="T80" fmla="*/ 91 w 129"/>
              <a:gd name="T81" fmla="*/ 71 h 135"/>
              <a:gd name="T82" fmla="*/ 101 w 129"/>
              <a:gd name="T83" fmla="*/ 21 h 135"/>
              <a:gd name="T84" fmla="*/ 36 w 129"/>
              <a:gd name="T85" fmla="*/ 72 h 135"/>
              <a:gd name="T86" fmla="*/ 10 w 129"/>
              <a:gd name="T87" fmla="*/ 27 h 135"/>
              <a:gd name="T88" fmla="*/ 10 w 129"/>
              <a:gd name="T89" fmla="*/ 22 h 135"/>
              <a:gd name="T90" fmla="*/ 15 w 129"/>
              <a:gd name="T91" fmla="*/ 17 h 135"/>
              <a:gd name="T92" fmla="*/ 20 w 129"/>
              <a:gd name="T93" fmla="*/ 22 h 135"/>
              <a:gd name="T94" fmla="*/ 26 w 129"/>
              <a:gd name="T95" fmla="*/ 22 h 135"/>
              <a:gd name="T96" fmla="*/ 36 w 129"/>
              <a:gd name="T97" fmla="*/ 7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9" h="135">
                <a:moveTo>
                  <a:pt x="83" y="92"/>
                </a:moveTo>
                <a:cubicBezTo>
                  <a:pt x="129" y="63"/>
                  <a:pt x="127" y="26"/>
                  <a:pt x="127" y="26"/>
                </a:cubicBezTo>
                <a:cubicBezTo>
                  <a:pt x="127" y="21"/>
                  <a:pt x="127" y="21"/>
                  <a:pt x="127" y="21"/>
                </a:cubicBezTo>
                <a:cubicBezTo>
                  <a:pt x="127" y="21"/>
                  <a:pt x="128" y="10"/>
                  <a:pt x="117" y="10"/>
                </a:cubicBezTo>
                <a:cubicBezTo>
                  <a:pt x="114" y="10"/>
                  <a:pt x="112" y="10"/>
                  <a:pt x="112" y="10"/>
                </a:cubicBezTo>
                <a:cubicBezTo>
                  <a:pt x="107" y="10"/>
                  <a:pt x="107" y="16"/>
                  <a:pt x="107" y="16"/>
                </a:cubicBezTo>
                <a:cubicBezTo>
                  <a:pt x="107" y="16"/>
                  <a:pt x="104" y="16"/>
                  <a:pt x="101" y="16"/>
                </a:cubicBezTo>
                <a:cubicBezTo>
                  <a:pt x="101" y="12"/>
                  <a:pt x="101" y="0"/>
                  <a:pt x="101" y="0"/>
                </a:cubicBezTo>
                <a:cubicBezTo>
                  <a:pt x="56" y="7"/>
                  <a:pt x="27" y="0"/>
                  <a:pt x="27" y="0"/>
                </a:cubicBezTo>
                <a:cubicBezTo>
                  <a:pt x="27" y="16"/>
                  <a:pt x="27" y="16"/>
                  <a:pt x="27" y="16"/>
                </a:cubicBezTo>
                <a:cubicBezTo>
                  <a:pt x="23" y="16"/>
                  <a:pt x="22" y="16"/>
                  <a:pt x="22" y="16"/>
                </a:cubicBezTo>
                <a:cubicBezTo>
                  <a:pt x="22" y="16"/>
                  <a:pt x="22" y="10"/>
                  <a:pt x="17" y="10"/>
                </a:cubicBezTo>
                <a:cubicBezTo>
                  <a:pt x="17" y="10"/>
                  <a:pt x="15" y="10"/>
                  <a:pt x="12" y="10"/>
                </a:cubicBezTo>
                <a:cubicBezTo>
                  <a:pt x="1" y="10"/>
                  <a:pt x="1" y="21"/>
                  <a:pt x="1" y="21"/>
                </a:cubicBezTo>
                <a:cubicBezTo>
                  <a:pt x="1" y="26"/>
                  <a:pt x="1" y="26"/>
                  <a:pt x="1" y="26"/>
                </a:cubicBezTo>
                <a:cubicBezTo>
                  <a:pt x="1" y="26"/>
                  <a:pt x="0" y="63"/>
                  <a:pt x="46" y="92"/>
                </a:cubicBezTo>
                <a:cubicBezTo>
                  <a:pt x="46" y="92"/>
                  <a:pt x="52" y="98"/>
                  <a:pt x="59" y="98"/>
                </a:cubicBezTo>
                <a:cubicBezTo>
                  <a:pt x="59" y="103"/>
                  <a:pt x="59" y="103"/>
                  <a:pt x="59" y="103"/>
                </a:cubicBezTo>
                <a:cubicBezTo>
                  <a:pt x="59" y="103"/>
                  <a:pt x="54" y="103"/>
                  <a:pt x="54" y="106"/>
                </a:cubicBezTo>
                <a:cubicBezTo>
                  <a:pt x="54" y="109"/>
                  <a:pt x="59" y="108"/>
                  <a:pt x="59" y="108"/>
                </a:cubicBezTo>
                <a:cubicBezTo>
                  <a:pt x="59" y="114"/>
                  <a:pt x="59" y="114"/>
                  <a:pt x="59" y="114"/>
                </a:cubicBezTo>
                <a:cubicBezTo>
                  <a:pt x="59" y="114"/>
                  <a:pt x="58" y="119"/>
                  <a:pt x="54" y="119"/>
                </a:cubicBezTo>
                <a:cubicBezTo>
                  <a:pt x="54" y="124"/>
                  <a:pt x="48" y="124"/>
                  <a:pt x="48" y="124"/>
                </a:cubicBezTo>
                <a:cubicBezTo>
                  <a:pt x="48" y="124"/>
                  <a:pt x="43" y="125"/>
                  <a:pt x="43" y="129"/>
                </a:cubicBezTo>
                <a:cubicBezTo>
                  <a:pt x="43" y="129"/>
                  <a:pt x="42" y="135"/>
                  <a:pt x="49" y="135"/>
                </a:cubicBezTo>
                <a:cubicBezTo>
                  <a:pt x="56" y="135"/>
                  <a:pt x="80" y="135"/>
                  <a:pt x="80" y="135"/>
                </a:cubicBezTo>
                <a:cubicBezTo>
                  <a:pt x="85" y="135"/>
                  <a:pt x="85" y="129"/>
                  <a:pt x="85" y="129"/>
                </a:cubicBezTo>
                <a:cubicBezTo>
                  <a:pt x="85" y="129"/>
                  <a:pt x="85" y="124"/>
                  <a:pt x="80" y="124"/>
                </a:cubicBezTo>
                <a:cubicBezTo>
                  <a:pt x="74" y="124"/>
                  <a:pt x="74" y="119"/>
                  <a:pt x="74" y="119"/>
                </a:cubicBezTo>
                <a:cubicBezTo>
                  <a:pt x="74" y="119"/>
                  <a:pt x="69" y="119"/>
                  <a:pt x="69" y="114"/>
                </a:cubicBezTo>
                <a:cubicBezTo>
                  <a:pt x="69" y="108"/>
                  <a:pt x="69" y="108"/>
                  <a:pt x="69" y="108"/>
                </a:cubicBezTo>
                <a:cubicBezTo>
                  <a:pt x="69" y="108"/>
                  <a:pt x="75" y="109"/>
                  <a:pt x="75" y="106"/>
                </a:cubicBezTo>
                <a:cubicBezTo>
                  <a:pt x="75" y="103"/>
                  <a:pt x="69" y="103"/>
                  <a:pt x="69" y="103"/>
                </a:cubicBezTo>
                <a:cubicBezTo>
                  <a:pt x="69" y="98"/>
                  <a:pt x="69" y="98"/>
                  <a:pt x="69" y="98"/>
                </a:cubicBezTo>
                <a:cubicBezTo>
                  <a:pt x="75" y="98"/>
                  <a:pt x="79" y="96"/>
                  <a:pt x="83" y="92"/>
                </a:cubicBezTo>
                <a:close/>
                <a:moveTo>
                  <a:pt x="101" y="21"/>
                </a:moveTo>
                <a:cubicBezTo>
                  <a:pt x="103" y="21"/>
                  <a:pt x="107" y="21"/>
                  <a:pt x="107" y="21"/>
                </a:cubicBezTo>
                <a:cubicBezTo>
                  <a:pt x="112" y="21"/>
                  <a:pt x="112" y="16"/>
                  <a:pt x="112" y="16"/>
                </a:cubicBezTo>
                <a:cubicBezTo>
                  <a:pt x="117" y="16"/>
                  <a:pt x="117" y="21"/>
                  <a:pt x="117" y="21"/>
                </a:cubicBezTo>
                <a:cubicBezTo>
                  <a:pt x="117" y="26"/>
                  <a:pt x="117" y="26"/>
                  <a:pt x="117" y="26"/>
                </a:cubicBezTo>
                <a:cubicBezTo>
                  <a:pt x="117" y="26"/>
                  <a:pt x="116" y="47"/>
                  <a:pt x="91" y="71"/>
                </a:cubicBezTo>
                <a:cubicBezTo>
                  <a:pt x="96" y="61"/>
                  <a:pt x="101" y="38"/>
                  <a:pt x="101" y="21"/>
                </a:cubicBezTo>
                <a:close/>
                <a:moveTo>
                  <a:pt x="36" y="72"/>
                </a:moveTo>
                <a:cubicBezTo>
                  <a:pt x="11" y="48"/>
                  <a:pt x="10" y="27"/>
                  <a:pt x="10" y="27"/>
                </a:cubicBezTo>
                <a:cubicBezTo>
                  <a:pt x="10" y="22"/>
                  <a:pt x="10" y="22"/>
                  <a:pt x="10" y="22"/>
                </a:cubicBezTo>
                <a:cubicBezTo>
                  <a:pt x="10" y="22"/>
                  <a:pt x="10" y="17"/>
                  <a:pt x="15" y="17"/>
                </a:cubicBezTo>
                <a:cubicBezTo>
                  <a:pt x="15" y="17"/>
                  <a:pt x="15" y="22"/>
                  <a:pt x="20" y="22"/>
                </a:cubicBezTo>
                <a:cubicBezTo>
                  <a:pt x="20" y="22"/>
                  <a:pt x="24" y="22"/>
                  <a:pt x="26" y="22"/>
                </a:cubicBezTo>
                <a:cubicBezTo>
                  <a:pt x="26" y="39"/>
                  <a:pt x="30" y="62"/>
                  <a:pt x="36" y="72"/>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cxnSp>
        <p:nvCxnSpPr>
          <p:cNvPr id="25" name="直接连接符 24"/>
          <p:cNvCxnSpPr/>
          <p:nvPr/>
        </p:nvCxnSpPr>
        <p:spPr>
          <a:xfrm>
            <a:off x="2118355" y="4242805"/>
            <a:ext cx="342819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498"/>
          <p:cNvSpPr txBox="1"/>
          <p:nvPr/>
        </p:nvSpPr>
        <p:spPr>
          <a:xfrm>
            <a:off x="3865339" y="3868609"/>
            <a:ext cx="1800493" cy="369332"/>
          </a:xfrm>
          <a:prstGeom prst="rect">
            <a:avLst/>
          </a:prstGeom>
          <a:noFill/>
        </p:spPr>
        <p:txBody>
          <a:bodyPr wrap="none" rtlCol="0" anchor="ctr">
            <a:spAutoFit/>
          </a:bodyPr>
          <a:lstStyle/>
          <a:p>
            <a:pPr>
              <a:spcBef>
                <a:spcPct val="0"/>
              </a:spcBef>
              <a:buFont typeface="Arial" charset="0"/>
              <a:buNone/>
            </a:pPr>
            <a:r>
              <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如何躲避障碍？</a:t>
            </a:r>
          </a:p>
        </p:txBody>
      </p:sp>
      <p:sp>
        <p:nvSpPr>
          <p:cNvPr id="27" name="TextBox 503"/>
          <p:cNvSpPr txBox="1"/>
          <p:nvPr/>
        </p:nvSpPr>
        <p:spPr>
          <a:xfrm>
            <a:off x="1993131" y="4240965"/>
            <a:ext cx="3731991" cy="932563"/>
          </a:xfrm>
          <a:prstGeom prst="rect">
            <a:avLst/>
          </a:prstGeom>
          <a:noFill/>
        </p:spPr>
        <p:txBody>
          <a:bodyPr wrap="square" rtlCol="0">
            <a:spAutoFit/>
          </a:bodyPr>
          <a:lstStyle/>
          <a:p>
            <a:pPr>
              <a:lnSpc>
                <a:spcPct val="130000"/>
              </a:lnSpc>
            </a:pPr>
            <a:r>
              <a:rPr lang="zh-CN" altLang="en-US" sz="1400" dirty="0" smtClean="0">
                <a:solidFill>
                  <a:schemeClr val="tx1">
                    <a:lumMod val="65000"/>
                    <a:lumOff val="35000"/>
                  </a:schemeClr>
                </a:solidFill>
                <a:latin typeface="微软雅黑" pitchFamily="34" charset="-122"/>
                <a:ea typeface="微软雅黑" pitchFamily="34" charset="-122"/>
              </a:rPr>
              <a:t>群集运动在生成过程中可以高效的躲避障碍物，而且之后不会对群体有序的形态产生影响。</a:t>
            </a:r>
            <a:endParaRPr lang="zh-CN" altLang="en-US" sz="1400" dirty="0">
              <a:solidFill>
                <a:schemeClr val="tx1">
                  <a:lumMod val="65000"/>
                  <a:lumOff val="35000"/>
                </a:schemeClr>
              </a:solidFill>
              <a:latin typeface="微软雅黑" pitchFamily="34" charset="-122"/>
              <a:ea typeface="微软雅黑" pitchFamily="34" charset="-122"/>
            </a:endParaRPr>
          </a:p>
        </p:txBody>
      </p:sp>
      <p:sp>
        <p:nvSpPr>
          <p:cNvPr id="28" name="Rounded Rectangle 15"/>
          <p:cNvSpPr/>
          <p:nvPr/>
        </p:nvSpPr>
        <p:spPr>
          <a:xfrm>
            <a:off x="6637877" y="3523909"/>
            <a:ext cx="633737" cy="633737"/>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endParaRPr>
          </a:p>
        </p:txBody>
      </p:sp>
      <p:cxnSp>
        <p:nvCxnSpPr>
          <p:cNvPr id="29" name="直接连接符 28"/>
          <p:cNvCxnSpPr/>
          <p:nvPr/>
        </p:nvCxnSpPr>
        <p:spPr>
          <a:xfrm>
            <a:off x="6595276" y="4245829"/>
            <a:ext cx="342819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TextBox 498"/>
          <p:cNvSpPr txBox="1"/>
          <p:nvPr/>
        </p:nvSpPr>
        <p:spPr>
          <a:xfrm>
            <a:off x="8282677" y="3871633"/>
            <a:ext cx="1800493" cy="369332"/>
          </a:xfrm>
          <a:prstGeom prst="rect">
            <a:avLst/>
          </a:prstGeom>
          <a:noFill/>
        </p:spPr>
        <p:txBody>
          <a:bodyPr wrap="none" rtlCol="0" anchor="ctr">
            <a:spAutoFit/>
          </a:bodyPr>
          <a:lstStyle/>
          <a:p>
            <a:pPr>
              <a:spcBef>
                <a:spcPct val="0"/>
              </a:spcBef>
              <a:buFont typeface="Arial" charset="0"/>
              <a:buNone/>
            </a:pPr>
            <a:r>
              <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如何寻找光源？</a:t>
            </a:r>
          </a:p>
        </p:txBody>
      </p:sp>
      <p:sp>
        <p:nvSpPr>
          <p:cNvPr id="31" name="TextBox 503"/>
          <p:cNvSpPr txBox="1"/>
          <p:nvPr/>
        </p:nvSpPr>
        <p:spPr>
          <a:xfrm>
            <a:off x="6470052" y="4243989"/>
            <a:ext cx="3731991" cy="932563"/>
          </a:xfrm>
          <a:prstGeom prst="rect">
            <a:avLst/>
          </a:prstGeom>
          <a:noFill/>
        </p:spPr>
        <p:txBody>
          <a:bodyPr wrap="square" rtlCol="0">
            <a:spAutoFit/>
          </a:bodyPr>
          <a:lstStyle/>
          <a:p>
            <a:pPr>
              <a:lnSpc>
                <a:spcPct val="130000"/>
              </a:lnSpc>
            </a:pPr>
            <a:r>
              <a:rPr lang="zh-CN" altLang="en-US" sz="1400" dirty="0" smtClean="0">
                <a:solidFill>
                  <a:schemeClr val="tx1">
                    <a:lumMod val="65000"/>
                    <a:lumOff val="35000"/>
                  </a:schemeClr>
                </a:solidFill>
                <a:latin typeface="微软雅黑" pitchFamily="34" charset="-122"/>
                <a:ea typeface="微软雅黑" pitchFamily="34" charset="-122"/>
              </a:rPr>
              <a:t>群集运动在觅食状态下的行为与仿生机器人寻找光源及其相似，这种行为都是群体功能的具体体现。</a:t>
            </a:r>
            <a:endParaRPr lang="zh-CN" altLang="en-US" sz="1400" dirty="0">
              <a:solidFill>
                <a:schemeClr val="tx1">
                  <a:lumMod val="65000"/>
                  <a:lumOff val="35000"/>
                </a:schemeClr>
              </a:solidFill>
              <a:latin typeface="微软雅黑" pitchFamily="34" charset="-122"/>
              <a:ea typeface="微软雅黑" pitchFamily="34" charset="-122"/>
            </a:endParaRPr>
          </a:p>
        </p:txBody>
      </p:sp>
      <p:sp>
        <p:nvSpPr>
          <p:cNvPr id="32" name="流程图: 联系 20"/>
          <p:cNvSpPr/>
          <p:nvPr/>
        </p:nvSpPr>
        <p:spPr>
          <a:xfrm>
            <a:off x="6810786" y="3638726"/>
            <a:ext cx="287915" cy="424624"/>
          </a:xfrm>
          <a:custGeom>
            <a:avLst/>
            <a:gdLst/>
            <a:ahLst/>
            <a:cxnLst/>
            <a:rect l="l" t="t" r="r" b="b"/>
            <a:pathLst>
              <a:path w="977900" h="1447800">
                <a:moveTo>
                  <a:pt x="485775" y="203200"/>
                </a:moveTo>
                <a:lnTo>
                  <a:pt x="546485" y="399665"/>
                </a:lnTo>
                <a:lnTo>
                  <a:pt x="742949" y="399664"/>
                </a:lnTo>
                <a:lnTo>
                  <a:pt x="584005" y="521084"/>
                </a:lnTo>
                <a:lnTo>
                  <a:pt x="644718" y="717549"/>
                </a:lnTo>
                <a:lnTo>
                  <a:pt x="485775" y="596126"/>
                </a:lnTo>
                <a:lnTo>
                  <a:pt x="326832" y="717549"/>
                </a:lnTo>
                <a:lnTo>
                  <a:pt x="387545" y="521084"/>
                </a:lnTo>
                <a:lnTo>
                  <a:pt x="228601" y="399664"/>
                </a:lnTo>
                <a:lnTo>
                  <a:pt x="425065" y="399665"/>
                </a:lnTo>
                <a:close/>
                <a:moveTo>
                  <a:pt x="486229" y="136980"/>
                </a:moveTo>
                <a:cubicBezTo>
                  <a:pt x="290839" y="136980"/>
                  <a:pt x="132444" y="295375"/>
                  <a:pt x="132444" y="490765"/>
                </a:cubicBezTo>
                <a:cubicBezTo>
                  <a:pt x="132444" y="686155"/>
                  <a:pt x="290839" y="844550"/>
                  <a:pt x="486229" y="844550"/>
                </a:cubicBezTo>
                <a:cubicBezTo>
                  <a:pt x="681619" y="844550"/>
                  <a:pt x="840014" y="686155"/>
                  <a:pt x="840014" y="490765"/>
                </a:cubicBezTo>
                <a:cubicBezTo>
                  <a:pt x="840014" y="295375"/>
                  <a:pt x="681619" y="136980"/>
                  <a:pt x="486229" y="136980"/>
                </a:cubicBezTo>
                <a:close/>
                <a:moveTo>
                  <a:pt x="488950" y="0"/>
                </a:moveTo>
                <a:cubicBezTo>
                  <a:pt x="758990" y="0"/>
                  <a:pt x="977900" y="218910"/>
                  <a:pt x="977900" y="488950"/>
                </a:cubicBezTo>
                <a:cubicBezTo>
                  <a:pt x="977900" y="682898"/>
                  <a:pt x="864979" y="850470"/>
                  <a:pt x="700535" y="927935"/>
                </a:cubicBezTo>
                <a:lnTo>
                  <a:pt x="809625" y="1447800"/>
                </a:lnTo>
                <a:lnTo>
                  <a:pt x="506413" y="1206950"/>
                </a:lnTo>
                <a:lnTo>
                  <a:pt x="203200" y="1447800"/>
                </a:lnTo>
                <a:lnTo>
                  <a:pt x="309181" y="942752"/>
                </a:lnTo>
                <a:cubicBezTo>
                  <a:pt x="127925" y="871931"/>
                  <a:pt x="0" y="695380"/>
                  <a:pt x="0" y="488950"/>
                </a:cubicBezTo>
                <a:cubicBezTo>
                  <a:pt x="0" y="218910"/>
                  <a:pt x="218910" y="0"/>
                  <a:pt x="488950" y="0"/>
                </a:cubicBez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21349" fontAlgn="auto">
              <a:spcBef>
                <a:spcPts val="0"/>
              </a:spcBef>
              <a:spcAft>
                <a:spcPts val="0"/>
              </a:spcAft>
              <a:defRPr/>
            </a:pPr>
            <a:endParaRPr lang="zh-CN" altLang="en-US"/>
          </a:p>
        </p:txBody>
      </p:sp>
      <p:sp>
        <p:nvSpPr>
          <p:cNvPr id="44" name="TextBox 43"/>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65" name="TextBox 64"/>
          <p:cNvSpPr txBox="1"/>
          <p:nvPr/>
        </p:nvSpPr>
        <p:spPr>
          <a:xfrm>
            <a:off x="2118355" y="5373216"/>
            <a:ext cx="7964815" cy="707886"/>
          </a:xfrm>
          <a:prstGeom prst="rect">
            <a:avLst/>
          </a:prstGeom>
          <a:noFill/>
        </p:spPr>
        <p:txBody>
          <a:bodyPr wrap="square" rtlCol="0">
            <a:spAutoFit/>
          </a:bodyPr>
          <a:lstStyle/>
          <a:p>
            <a:r>
              <a:rPr lang="zh-CN" altLang="en-US" sz="2000" dirty="0">
                <a:solidFill>
                  <a:schemeClr val="tx1">
                    <a:lumMod val="65000"/>
                    <a:lumOff val="35000"/>
                  </a:schemeClr>
                </a:solidFill>
                <a:latin typeface="微软雅黑" pitchFamily="34" charset="-122"/>
                <a:ea typeface="微软雅黑" pitchFamily="34" charset="-122"/>
              </a:rPr>
              <a:t>问题</a:t>
            </a:r>
            <a:r>
              <a:rPr lang="zh-CN" altLang="en-US" sz="2000" dirty="0" smtClean="0">
                <a:solidFill>
                  <a:schemeClr val="tx1">
                    <a:lumMod val="65000"/>
                    <a:lumOff val="35000"/>
                  </a:schemeClr>
                </a:solidFill>
                <a:latin typeface="微软雅黑" pitchFamily="34" charset="-122"/>
                <a:ea typeface="微软雅黑" pitchFamily="34" charset="-122"/>
              </a:rPr>
              <a:t>：</a:t>
            </a:r>
            <a:r>
              <a:rPr lang="zh-CN" altLang="en-US" sz="2000" dirty="0">
                <a:solidFill>
                  <a:schemeClr val="tx1">
                    <a:lumMod val="65000"/>
                    <a:lumOff val="35000"/>
                  </a:schemeClr>
                </a:solidFill>
                <a:latin typeface="微软雅黑" pitchFamily="34" charset="-122"/>
                <a:ea typeface="微软雅黑" pitchFamily="34" charset="-122"/>
              </a:rPr>
              <a:t>实证研究说明群集运动可以解决上述问题，但是群集运动到底存在什么机理</a:t>
            </a:r>
            <a:r>
              <a:rPr lang="zh-CN" altLang="en-US" sz="2000" dirty="0" smtClean="0">
                <a:solidFill>
                  <a:schemeClr val="tx1">
                    <a:lumMod val="65000"/>
                    <a:lumOff val="35000"/>
                  </a:schemeClr>
                </a:solidFill>
                <a:latin typeface="微软雅黑" pitchFamily="34" charset="-122"/>
                <a:ea typeface="微软雅黑" pitchFamily="34" charset="-122"/>
              </a:rPr>
              <a:t>？群集运动依靠什么样的局部相互作用生成？</a:t>
            </a:r>
            <a:endParaRPr lang="zh-CN" altLang="en-US" sz="2000"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41539858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par>
                          <p:cTn id="19" fill="hold">
                            <p:stCondLst>
                              <p:cond delay="1500"/>
                            </p:stCondLst>
                            <p:childTnLst>
                              <p:par>
                                <p:cTn id="20" presetID="12" presetClass="entr" presetSubtype="4" fill="hold" grpId="0" nodeType="afterEffect">
                                  <p:stCondLst>
                                    <p:cond delay="0"/>
                                  </p:stCondLst>
                                  <p:iterate type="lt">
                                    <p:tmPct val="50000"/>
                                  </p:iterate>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300"/>
                                        <p:tgtEl>
                                          <p:spTgt spid="11"/>
                                        </p:tgtEl>
                                        <p:attrNameLst>
                                          <p:attrName>ppt_y</p:attrName>
                                        </p:attrNameLst>
                                      </p:cBhvr>
                                      <p:tavLst>
                                        <p:tav tm="0">
                                          <p:val>
                                            <p:strVal val="#ppt_y+#ppt_h*1.125000"/>
                                          </p:val>
                                        </p:tav>
                                        <p:tav tm="100000">
                                          <p:val>
                                            <p:strVal val="#ppt_y"/>
                                          </p:val>
                                        </p:tav>
                                      </p:tavLst>
                                    </p:anim>
                                    <p:animEffect transition="in" filter="wipe(up)">
                                      <p:cBhvr>
                                        <p:cTn id="23" dur="300"/>
                                        <p:tgtEl>
                                          <p:spTgt spid="11"/>
                                        </p:tgtEl>
                                      </p:cBhvr>
                                    </p:animEffect>
                                  </p:childTnLst>
                                </p:cTn>
                              </p:par>
                              <p:par>
                                <p:cTn id="24" presetID="10" presetClass="entr" presetSubtype="0" fill="hold" grpId="0" nodeType="withEffect">
                                  <p:stCondLst>
                                    <p:cond delay="1000"/>
                                  </p:stCondLst>
                                  <p:iterate type="lt">
                                    <p:tmPct val="10000"/>
                                  </p:iterate>
                                  <p:childTnLst>
                                    <p:set>
                                      <p:cBhvr>
                                        <p:cTn id="25" dur="1" fill="hold">
                                          <p:stCondLst>
                                            <p:cond delay="0"/>
                                          </p:stCondLst>
                                        </p:cTn>
                                        <p:tgtEl>
                                          <p:spTgt spid="12"/>
                                        </p:tgtEl>
                                        <p:attrNameLst>
                                          <p:attrName>style.visibility</p:attrName>
                                        </p:attrNameLst>
                                      </p:cBhvr>
                                      <p:to>
                                        <p:strVal val="visible"/>
                                      </p:to>
                                    </p:set>
                                    <p:animEffect transition="in" filter="fade">
                                      <p:cBhvr>
                                        <p:cTn id="26" dur="100"/>
                                        <p:tgtEl>
                                          <p:spTgt spid="12"/>
                                        </p:tgtEl>
                                      </p:cBhvr>
                                    </p:animEffect>
                                  </p:childTnLst>
                                </p:cTn>
                              </p:par>
                              <p:par>
                                <p:cTn id="27" presetID="42" presetClass="entr" presetSubtype="0" fill="hold" grpId="0" nodeType="withEffect">
                                  <p:stCondLst>
                                    <p:cond delay="100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1000" fill="hold"/>
                                        <p:tgtEl>
                                          <p:spTgt spid="13"/>
                                        </p:tgtEl>
                                        <p:attrNameLst>
                                          <p:attrName>ppt_y</p:attrName>
                                        </p:attrNameLst>
                                      </p:cBhvr>
                                      <p:tavLst>
                                        <p:tav tm="0">
                                          <p:val>
                                            <p:strVal val="#ppt_y+.1"/>
                                          </p:val>
                                        </p:tav>
                                        <p:tav tm="100000">
                                          <p:val>
                                            <p:strVal val="#ppt_y"/>
                                          </p:val>
                                        </p:tav>
                                      </p:tavLst>
                                    </p:anim>
                                  </p:childTnLst>
                                </p:cTn>
                              </p:par>
                              <p:par>
                                <p:cTn id="32" presetID="49" presetClass="entr" presetSubtype="0" decel="100000" fill="hold" grpId="0" nodeType="withEffect">
                                  <p:stCondLst>
                                    <p:cond delay="1000"/>
                                  </p:stCondLst>
                                  <p:childTnLst>
                                    <p:set>
                                      <p:cBhvr>
                                        <p:cTn id="33" dur="1" fill="hold">
                                          <p:stCondLst>
                                            <p:cond delay="0"/>
                                          </p:stCondLst>
                                        </p:cTn>
                                        <p:tgtEl>
                                          <p:spTgt spid="17"/>
                                        </p:tgtEl>
                                        <p:attrNameLst>
                                          <p:attrName>style.visibility</p:attrName>
                                        </p:attrNameLst>
                                      </p:cBhvr>
                                      <p:to>
                                        <p:strVal val="visible"/>
                                      </p:to>
                                    </p:set>
                                    <p:anim calcmode="lin" valueType="num">
                                      <p:cBhvr>
                                        <p:cTn id="34" dur="500" fill="hold"/>
                                        <p:tgtEl>
                                          <p:spTgt spid="17"/>
                                        </p:tgtEl>
                                        <p:attrNameLst>
                                          <p:attrName>ppt_w</p:attrName>
                                        </p:attrNameLst>
                                      </p:cBhvr>
                                      <p:tavLst>
                                        <p:tav tm="0">
                                          <p:val>
                                            <p:fltVal val="0"/>
                                          </p:val>
                                        </p:tav>
                                        <p:tav tm="100000">
                                          <p:val>
                                            <p:strVal val="#ppt_w"/>
                                          </p:val>
                                        </p:tav>
                                      </p:tavLst>
                                    </p:anim>
                                    <p:anim calcmode="lin" valueType="num">
                                      <p:cBhvr>
                                        <p:cTn id="35" dur="500" fill="hold"/>
                                        <p:tgtEl>
                                          <p:spTgt spid="17"/>
                                        </p:tgtEl>
                                        <p:attrNameLst>
                                          <p:attrName>ppt_h</p:attrName>
                                        </p:attrNameLst>
                                      </p:cBhvr>
                                      <p:tavLst>
                                        <p:tav tm="0">
                                          <p:val>
                                            <p:fltVal val="0"/>
                                          </p:val>
                                        </p:tav>
                                        <p:tav tm="100000">
                                          <p:val>
                                            <p:strVal val="#ppt_h"/>
                                          </p:val>
                                        </p:tav>
                                      </p:tavLst>
                                    </p:anim>
                                    <p:anim calcmode="lin" valueType="num">
                                      <p:cBhvr>
                                        <p:cTn id="36" dur="500" fill="hold"/>
                                        <p:tgtEl>
                                          <p:spTgt spid="17"/>
                                        </p:tgtEl>
                                        <p:attrNameLst>
                                          <p:attrName>style.rotation</p:attrName>
                                        </p:attrNameLst>
                                      </p:cBhvr>
                                      <p:tavLst>
                                        <p:tav tm="0">
                                          <p:val>
                                            <p:fltVal val="360"/>
                                          </p:val>
                                        </p:tav>
                                        <p:tav tm="100000">
                                          <p:val>
                                            <p:fltVal val="0"/>
                                          </p:val>
                                        </p:tav>
                                      </p:tavLst>
                                    </p:anim>
                                    <p:animEffect transition="in" filter="fade">
                                      <p:cBhvr>
                                        <p:cTn id="37" dur="500"/>
                                        <p:tgtEl>
                                          <p:spTgt spid="17"/>
                                        </p:tgtEl>
                                      </p:cBhvr>
                                    </p:animEffect>
                                  </p:childTnLst>
                                </p:cTn>
                              </p:par>
                            </p:childTnLst>
                          </p:cTn>
                        </p:par>
                        <p:par>
                          <p:cTn id="38" fill="hold">
                            <p:stCondLst>
                              <p:cond delay="3500"/>
                            </p:stCondLst>
                            <p:childTnLst>
                              <p:par>
                                <p:cTn id="39" presetID="22" presetClass="entr" presetSubtype="8" fill="hold"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left)">
                                      <p:cBhvr>
                                        <p:cTn id="41" dur="500"/>
                                        <p:tgtEl>
                                          <p:spTgt spid="14"/>
                                        </p:tgtEl>
                                      </p:cBhvr>
                                    </p:animEffect>
                                  </p:childTnLst>
                                </p:cTn>
                              </p:par>
                            </p:childTnLst>
                          </p:cTn>
                        </p:par>
                        <p:par>
                          <p:cTn id="42" fill="hold">
                            <p:stCondLst>
                              <p:cond delay="4000"/>
                            </p:stCondLst>
                            <p:childTnLst>
                              <p:par>
                                <p:cTn id="43" presetID="12" presetClass="entr" presetSubtype="4" fill="hold" grpId="0" nodeType="afterEffect">
                                  <p:stCondLst>
                                    <p:cond delay="0"/>
                                  </p:stCondLst>
                                  <p:iterate type="lt">
                                    <p:tmPct val="50000"/>
                                  </p:iterate>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300"/>
                                        <p:tgtEl>
                                          <p:spTgt spid="15"/>
                                        </p:tgtEl>
                                        <p:attrNameLst>
                                          <p:attrName>ppt_y</p:attrName>
                                        </p:attrNameLst>
                                      </p:cBhvr>
                                      <p:tavLst>
                                        <p:tav tm="0">
                                          <p:val>
                                            <p:strVal val="#ppt_y+#ppt_h*1.125000"/>
                                          </p:val>
                                        </p:tav>
                                        <p:tav tm="100000">
                                          <p:val>
                                            <p:strVal val="#ppt_y"/>
                                          </p:val>
                                        </p:tav>
                                      </p:tavLst>
                                    </p:anim>
                                    <p:animEffect transition="in" filter="wipe(up)">
                                      <p:cBhvr>
                                        <p:cTn id="46" dur="300"/>
                                        <p:tgtEl>
                                          <p:spTgt spid="15"/>
                                        </p:tgtEl>
                                      </p:cBhvr>
                                    </p:animEffect>
                                  </p:childTnLst>
                                </p:cTn>
                              </p:par>
                              <p:par>
                                <p:cTn id="47" presetID="10" presetClass="entr" presetSubtype="0" fill="hold" grpId="0" nodeType="withEffect">
                                  <p:stCondLst>
                                    <p:cond delay="1000"/>
                                  </p:stCondLst>
                                  <p:iterate type="lt">
                                    <p:tmPct val="10000"/>
                                  </p:iterate>
                                  <p:childTnLst>
                                    <p:set>
                                      <p:cBhvr>
                                        <p:cTn id="48" dur="1" fill="hold">
                                          <p:stCondLst>
                                            <p:cond delay="0"/>
                                          </p:stCondLst>
                                        </p:cTn>
                                        <p:tgtEl>
                                          <p:spTgt spid="16"/>
                                        </p:tgtEl>
                                        <p:attrNameLst>
                                          <p:attrName>style.visibility</p:attrName>
                                        </p:attrNameLst>
                                      </p:cBhvr>
                                      <p:to>
                                        <p:strVal val="visible"/>
                                      </p:to>
                                    </p:set>
                                    <p:animEffect transition="in" filter="fade">
                                      <p:cBhvr>
                                        <p:cTn id="49" dur="100"/>
                                        <p:tgtEl>
                                          <p:spTgt spid="16"/>
                                        </p:tgtEl>
                                      </p:cBhvr>
                                    </p:animEffect>
                                  </p:childTnLst>
                                </p:cTn>
                              </p:par>
                              <p:par>
                                <p:cTn id="50" presetID="42"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1000"/>
                                        <p:tgtEl>
                                          <p:spTgt spid="23"/>
                                        </p:tgtEl>
                                      </p:cBhvr>
                                    </p:animEffect>
                                    <p:anim calcmode="lin" valueType="num">
                                      <p:cBhvr>
                                        <p:cTn id="53" dur="1000" fill="hold"/>
                                        <p:tgtEl>
                                          <p:spTgt spid="23"/>
                                        </p:tgtEl>
                                        <p:attrNameLst>
                                          <p:attrName>ppt_x</p:attrName>
                                        </p:attrNameLst>
                                      </p:cBhvr>
                                      <p:tavLst>
                                        <p:tav tm="0">
                                          <p:val>
                                            <p:strVal val="#ppt_x"/>
                                          </p:val>
                                        </p:tav>
                                        <p:tav tm="100000">
                                          <p:val>
                                            <p:strVal val="#ppt_x"/>
                                          </p:val>
                                        </p:tav>
                                      </p:tavLst>
                                    </p:anim>
                                    <p:anim calcmode="lin" valueType="num">
                                      <p:cBhvr>
                                        <p:cTn id="54" dur="1000" fill="hold"/>
                                        <p:tgtEl>
                                          <p:spTgt spid="23"/>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1000"/>
                                        <p:tgtEl>
                                          <p:spTgt spid="24"/>
                                        </p:tgtEl>
                                      </p:cBhvr>
                                    </p:animEffect>
                                    <p:anim calcmode="lin" valueType="num">
                                      <p:cBhvr>
                                        <p:cTn id="58" dur="1000" fill="hold"/>
                                        <p:tgtEl>
                                          <p:spTgt spid="24"/>
                                        </p:tgtEl>
                                        <p:attrNameLst>
                                          <p:attrName>ppt_x</p:attrName>
                                        </p:attrNameLst>
                                      </p:cBhvr>
                                      <p:tavLst>
                                        <p:tav tm="0">
                                          <p:val>
                                            <p:strVal val="#ppt_x"/>
                                          </p:val>
                                        </p:tav>
                                        <p:tav tm="100000">
                                          <p:val>
                                            <p:strVal val="#ppt_x"/>
                                          </p:val>
                                        </p:tav>
                                      </p:tavLst>
                                    </p:anim>
                                    <p:anim calcmode="lin" valueType="num">
                                      <p:cBhvr>
                                        <p:cTn id="59" dur="1000" fill="hold"/>
                                        <p:tgtEl>
                                          <p:spTgt spid="24"/>
                                        </p:tgtEl>
                                        <p:attrNameLst>
                                          <p:attrName>ppt_y</p:attrName>
                                        </p:attrNameLst>
                                      </p:cBhvr>
                                      <p:tavLst>
                                        <p:tav tm="0">
                                          <p:val>
                                            <p:strVal val="#ppt_y+.1"/>
                                          </p:val>
                                        </p:tav>
                                        <p:tav tm="100000">
                                          <p:val>
                                            <p:strVal val="#ppt_y"/>
                                          </p:val>
                                        </p:tav>
                                      </p:tavLst>
                                    </p:anim>
                                  </p:childTnLst>
                                </p:cTn>
                              </p:par>
                            </p:childTnLst>
                          </p:cTn>
                        </p:par>
                        <p:par>
                          <p:cTn id="60" fill="hold">
                            <p:stCondLst>
                              <p:cond delay="5560"/>
                            </p:stCondLst>
                            <p:childTnLst>
                              <p:par>
                                <p:cTn id="61" presetID="22" presetClass="entr" presetSubtype="8" fill="hold"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wipe(left)">
                                      <p:cBhvr>
                                        <p:cTn id="63" dur="500"/>
                                        <p:tgtEl>
                                          <p:spTgt spid="25"/>
                                        </p:tgtEl>
                                      </p:cBhvr>
                                    </p:animEffect>
                                  </p:childTnLst>
                                </p:cTn>
                              </p:par>
                            </p:childTnLst>
                          </p:cTn>
                        </p:par>
                        <p:par>
                          <p:cTn id="64" fill="hold">
                            <p:stCondLst>
                              <p:cond delay="6060"/>
                            </p:stCondLst>
                            <p:childTnLst>
                              <p:par>
                                <p:cTn id="65" presetID="12" presetClass="entr" presetSubtype="4" fill="hold" grpId="0" nodeType="afterEffect">
                                  <p:stCondLst>
                                    <p:cond delay="0"/>
                                  </p:stCondLst>
                                  <p:iterate type="lt">
                                    <p:tmPct val="50000"/>
                                  </p:iterate>
                                  <p:childTnLst>
                                    <p:set>
                                      <p:cBhvr>
                                        <p:cTn id="66" dur="1" fill="hold">
                                          <p:stCondLst>
                                            <p:cond delay="0"/>
                                          </p:stCondLst>
                                        </p:cTn>
                                        <p:tgtEl>
                                          <p:spTgt spid="26"/>
                                        </p:tgtEl>
                                        <p:attrNameLst>
                                          <p:attrName>style.visibility</p:attrName>
                                        </p:attrNameLst>
                                      </p:cBhvr>
                                      <p:to>
                                        <p:strVal val="visible"/>
                                      </p:to>
                                    </p:set>
                                    <p:anim calcmode="lin" valueType="num">
                                      <p:cBhvr additive="base">
                                        <p:cTn id="67" dur="300"/>
                                        <p:tgtEl>
                                          <p:spTgt spid="26"/>
                                        </p:tgtEl>
                                        <p:attrNameLst>
                                          <p:attrName>ppt_y</p:attrName>
                                        </p:attrNameLst>
                                      </p:cBhvr>
                                      <p:tavLst>
                                        <p:tav tm="0">
                                          <p:val>
                                            <p:strVal val="#ppt_y+#ppt_h*1.125000"/>
                                          </p:val>
                                        </p:tav>
                                        <p:tav tm="100000">
                                          <p:val>
                                            <p:strVal val="#ppt_y"/>
                                          </p:val>
                                        </p:tav>
                                      </p:tavLst>
                                    </p:anim>
                                    <p:animEffect transition="in" filter="wipe(up)">
                                      <p:cBhvr>
                                        <p:cTn id="68" dur="300"/>
                                        <p:tgtEl>
                                          <p:spTgt spid="26"/>
                                        </p:tgtEl>
                                      </p:cBhvr>
                                    </p:animEffect>
                                  </p:childTnLst>
                                </p:cTn>
                              </p:par>
                              <p:par>
                                <p:cTn id="69" presetID="10" presetClass="entr" presetSubtype="0" fill="hold" grpId="0" nodeType="withEffect">
                                  <p:stCondLst>
                                    <p:cond delay="1000"/>
                                  </p:stCondLst>
                                  <p:iterate type="lt">
                                    <p:tmPct val="10000"/>
                                  </p:iterate>
                                  <p:childTnLst>
                                    <p:set>
                                      <p:cBhvr>
                                        <p:cTn id="70" dur="1" fill="hold">
                                          <p:stCondLst>
                                            <p:cond delay="0"/>
                                          </p:stCondLst>
                                        </p:cTn>
                                        <p:tgtEl>
                                          <p:spTgt spid="27"/>
                                        </p:tgtEl>
                                        <p:attrNameLst>
                                          <p:attrName>style.visibility</p:attrName>
                                        </p:attrNameLst>
                                      </p:cBhvr>
                                      <p:to>
                                        <p:strVal val="visible"/>
                                      </p:to>
                                    </p:set>
                                    <p:animEffect transition="in" filter="fade">
                                      <p:cBhvr>
                                        <p:cTn id="71" dur="100"/>
                                        <p:tgtEl>
                                          <p:spTgt spid="27"/>
                                        </p:tgtEl>
                                      </p:cBhvr>
                                    </p:animEffect>
                                  </p:childTnLst>
                                </p:cTn>
                              </p:par>
                              <p:par>
                                <p:cTn id="72" presetID="42" presetClass="entr" presetSubtype="0" fill="hold" grpId="0" nodeType="withEffect">
                                  <p:stCondLst>
                                    <p:cond delay="1000"/>
                                  </p:stCondLst>
                                  <p:childTnLst>
                                    <p:set>
                                      <p:cBhvr>
                                        <p:cTn id="73" dur="1" fill="hold">
                                          <p:stCondLst>
                                            <p:cond delay="0"/>
                                          </p:stCondLst>
                                        </p:cTn>
                                        <p:tgtEl>
                                          <p:spTgt spid="28"/>
                                        </p:tgtEl>
                                        <p:attrNameLst>
                                          <p:attrName>style.visibility</p:attrName>
                                        </p:attrNameLst>
                                      </p:cBhvr>
                                      <p:to>
                                        <p:strVal val="visible"/>
                                      </p:to>
                                    </p:set>
                                    <p:animEffect transition="in" filter="fade">
                                      <p:cBhvr>
                                        <p:cTn id="74" dur="1000"/>
                                        <p:tgtEl>
                                          <p:spTgt spid="28"/>
                                        </p:tgtEl>
                                      </p:cBhvr>
                                    </p:animEffect>
                                    <p:anim calcmode="lin" valueType="num">
                                      <p:cBhvr>
                                        <p:cTn id="75" dur="1000" fill="hold"/>
                                        <p:tgtEl>
                                          <p:spTgt spid="28"/>
                                        </p:tgtEl>
                                        <p:attrNameLst>
                                          <p:attrName>ppt_x</p:attrName>
                                        </p:attrNameLst>
                                      </p:cBhvr>
                                      <p:tavLst>
                                        <p:tav tm="0">
                                          <p:val>
                                            <p:strVal val="#ppt_x"/>
                                          </p:val>
                                        </p:tav>
                                        <p:tav tm="100000">
                                          <p:val>
                                            <p:strVal val="#ppt_x"/>
                                          </p:val>
                                        </p:tav>
                                      </p:tavLst>
                                    </p:anim>
                                    <p:anim calcmode="lin" valueType="num">
                                      <p:cBhvr>
                                        <p:cTn id="76" dur="1000" fill="hold"/>
                                        <p:tgtEl>
                                          <p:spTgt spid="28"/>
                                        </p:tgtEl>
                                        <p:attrNameLst>
                                          <p:attrName>ppt_y</p:attrName>
                                        </p:attrNameLst>
                                      </p:cBhvr>
                                      <p:tavLst>
                                        <p:tav tm="0">
                                          <p:val>
                                            <p:strVal val="#ppt_y+.1"/>
                                          </p:val>
                                        </p:tav>
                                        <p:tav tm="100000">
                                          <p:val>
                                            <p:strVal val="#ppt_y"/>
                                          </p:val>
                                        </p:tav>
                                      </p:tavLst>
                                    </p:anim>
                                  </p:childTnLst>
                                </p:cTn>
                              </p:par>
                              <p:par>
                                <p:cTn id="77" presetID="49" presetClass="entr" presetSubtype="0" decel="100000" fill="hold" grpId="0" nodeType="withEffect">
                                  <p:stCondLst>
                                    <p:cond delay="1000"/>
                                  </p:stCondLst>
                                  <p:childTnLst>
                                    <p:set>
                                      <p:cBhvr>
                                        <p:cTn id="78" dur="1" fill="hold">
                                          <p:stCondLst>
                                            <p:cond delay="0"/>
                                          </p:stCondLst>
                                        </p:cTn>
                                        <p:tgtEl>
                                          <p:spTgt spid="32"/>
                                        </p:tgtEl>
                                        <p:attrNameLst>
                                          <p:attrName>style.visibility</p:attrName>
                                        </p:attrNameLst>
                                      </p:cBhvr>
                                      <p:to>
                                        <p:strVal val="visible"/>
                                      </p:to>
                                    </p:set>
                                    <p:anim calcmode="lin" valueType="num">
                                      <p:cBhvr>
                                        <p:cTn id="79" dur="500" fill="hold"/>
                                        <p:tgtEl>
                                          <p:spTgt spid="32"/>
                                        </p:tgtEl>
                                        <p:attrNameLst>
                                          <p:attrName>ppt_w</p:attrName>
                                        </p:attrNameLst>
                                      </p:cBhvr>
                                      <p:tavLst>
                                        <p:tav tm="0">
                                          <p:val>
                                            <p:fltVal val="0"/>
                                          </p:val>
                                        </p:tav>
                                        <p:tav tm="100000">
                                          <p:val>
                                            <p:strVal val="#ppt_w"/>
                                          </p:val>
                                        </p:tav>
                                      </p:tavLst>
                                    </p:anim>
                                    <p:anim calcmode="lin" valueType="num">
                                      <p:cBhvr>
                                        <p:cTn id="80" dur="500" fill="hold"/>
                                        <p:tgtEl>
                                          <p:spTgt spid="32"/>
                                        </p:tgtEl>
                                        <p:attrNameLst>
                                          <p:attrName>ppt_h</p:attrName>
                                        </p:attrNameLst>
                                      </p:cBhvr>
                                      <p:tavLst>
                                        <p:tav tm="0">
                                          <p:val>
                                            <p:fltVal val="0"/>
                                          </p:val>
                                        </p:tav>
                                        <p:tav tm="100000">
                                          <p:val>
                                            <p:strVal val="#ppt_h"/>
                                          </p:val>
                                        </p:tav>
                                      </p:tavLst>
                                    </p:anim>
                                    <p:anim calcmode="lin" valueType="num">
                                      <p:cBhvr>
                                        <p:cTn id="81" dur="500" fill="hold"/>
                                        <p:tgtEl>
                                          <p:spTgt spid="32"/>
                                        </p:tgtEl>
                                        <p:attrNameLst>
                                          <p:attrName>style.rotation</p:attrName>
                                        </p:attrNameLst>
                                      </p:cBhvr>
                                      <p:tavLst>
                                        <p:tav tm="0">
                                          <p:val>
                                            <p:fltVal val="360"/>
                                          </p:val>
                                        </p:tav>
                                        <p:tav tm="100000">
                                          <p:val>
                                            <p:fltVal val="0"/>
                                          </p:val>
                                        </p:tav>
                                      </p:tavLst>
                                    </p:anim>
                                    <p:animEffect transition="in" filter="fade">
                                      <p:cBhvr>
                                        <p:cTn id="82" dur="500"/>
                                        <p:tgtEl>
                                          <p:spTgt spid="32"/>
                                        </p:tgtEl>
                                      </p:cBhvr>
                                    </p:animEffect>
                                  </p:childTnLst>
                                </p:cTn>
                              </p:par>
                            </p:childTnLst>
                          </p:cTn>
                        </p:par>
                        <p:par>
                          <p:cTn id="83" fill="hold">
                            <p:stCondLst>
                              <p:cond delay="8060"/>
                            </p:stCondLst>
                            <p:childTnLst>
                              <p:par>
                                <p:cTn id="84" presetID="22" presetClass="entr" presetSubtype="8" fill="hold" nodeType="afterEffect">
                                  <p:stCondLst>
                                    <p:cond delay="0"/>
                                  </p:stCondLst>
                                  <p:childTnLst>
                                    <p:set>
                                      <p:cBhvr>
                                        <p:cTn id="85" dur="1" fill="hold">
                                          <p:stCondLst>
                                            <p:cond delay="0"/>
                                          </p:stCondLst>
                                        </p:cTn>
                                        <p:tgtEl>
                                          <p:spTgt spid="29"/>
                                        </p:tgtEl>
                                        <p:attrNameLst>
                                          <p:attrName>style.visibility</p:attrName>
                                        </p:attrNameLst>
                                      </p:cBhvr>
                                      <p:to>
                                        <p:strVal val="visible"/>
                                      </p:to>
                                    </p:set>
                                    <p:animEffect transition="in" filter="wipe(left)">
                                      <p:cBhvr>
                                        <p:cTn id="86" dur="500"/>
                                        <p:tgtEl>
                                          <p:spTgt spid="29"/>
                                        </p:tgtEl>
                                      </p:cBhvr>
                                    </p:animEffect>
                                  </p:childTnLst>
                                </p:cTn>
                              </p:par>
                            </p:childTnLst>
                          </p:cTn>
                        </p:par>
                        <p:par>
                          <p:cTn id="87" fill="hold">
                            <p:stCondLst>
                              <p:cond delay="8560"/>
                            </p:stCondLst>
                            <p:childTnLst>
                              <p:par>
                                <p:cTn id="88" presetID="12" presetClass="entr" presetSubtype="4" fill="hold" grpId="0" nodeType="afterEffect">
                                  <p:stCondLst>
                                    <p:cond delay="0"/>
                                  </p:stCondLst>
                                  <p:iterate type="lt">
                                    <p:tmPct val="50000"/>
                                  </p:iterate>
                                  <p:childTnLst>
                                    <p:set>
                                      <p:cBhvr>
                                        <p:cTn id="89" dur="1" fill="hold">
                                          <p:stCondLst>
                                            <p:cond delay="0"/>
                                          </p:stCondLst>
                                        </p:cTn>
                                        <p:tgtEl>
                                          <p:spTgt spid="30"/>
                                        </p:tgtEl>
                                        <p:attrNameLst>
                                          <p:attrName>style.visibility</p:attrName>
                                        </p:attrNameLst>
                                      </p:cBhvr>
                                      <p:to>
                                        <p:strVal val="visible"/>
                                      </p:to>
                                    </p:set>
                                    <p:anim calcmode="lin" valueType="num">
                                      <p:cBhvr additive="base">
                                        <p:cTn id="90" dur="300"/>
                                        <p:tgtEl>
                                          <p:spTgt spid="30"/>
                                        </p:tgtEl>
                                        <p:attrNameLst>
                                          <p:attrName>ppt_y</p:attrName>
                                        </p:attrNameLst>
                                      </p:cBhvr>
                                      <p:tavLst>
                                        <p:tav tm="0">
                                          <p:val>
                                            <p:strVal val="#ppt_y+#ppt_h*1.125000"/>
                                          </p:val>
                                        </p:tav>
                                        <p:tav tm="100000">
                                          <p:val>
                                            <p:strVal val="#ppt_y"/>
                                          </p:val>
                                        </p:tav>
                                      </p:tavLst>
                                    </p:anim>
                                    <p:animEffect transition="in" filter="wipe(up)">
                                      <p:cBhvr>
                                        <p:cTn id="91" dur="300"/>
                                        <p:tgtEl>
                                          <p:spTgt spid="30"/>
                                        </p:tgtEl>
                                      </p:cBhvr>
                                    </p:animEffect>
                                  </p:childTnLst>
                                </p:cTn>
                              </p:par>
                              <p:par>
                                <p:cTn id="92" presetID="10" presetClass="entr" presetSubtype="0" fill="hold" grpId="0" nodeType="withEffect">
                                  <p:stCondLst>
                                    <p:cond delay="1000"/>
                                  </p:stCondLst>
                                  <p:iterate type="lt">
                                    <p:tmPct val="10000"/>
                                  </p:iterate>
                                  <p:childTnLst>
                                    <p:set>
                                      <p:cBhvr>
                                        <p:cTn id="93" dur="1" fill="hold">
                                          <p:stCondLst>
                                            <p:cond delay="0"/>
                                          </p:stCondLst>
                                        </p:cTn>
                                        <p:tgtEl>
                                          <p:spTgt spid="31"/>
                                        </p:tgtEl>
                                        <p:attrNameLst>
                                          <p:attrName>style.visibility</p:attrName>
                                        </p:attrNameLst>
                                      </p:cBhvr>
                                      <p:to>
                                        <p:strVal val="visible"/>
                                      </p:to>
                                    </p:set>
                                    <p:animEffect transition="in" filter="fade">
                                      <p:cBhvr>
                                        <p:cTn id="94" dur="100"/>
                                        <p:tgtEl>
                                          <p:spTgt spid="31"/>
                                        </p:tgtEl>
                                      </p:cBhvr>
                                    </p:animEffect>
                                  </p:childTnLst>
                                </p:cTn>
                              </p:par>
                            </p:childTnLst>
                          </p:cTn>
                        </p:par>
                        <p:par>
                          <p:cTn id="95" fill="hold">
                            <p:stCondLst>
                              <p:cond delay="10090"/>
                            </p:stCondLst>
                            <p:childTnLst>
                              <p:par>
                                <p:cTn id="96" presetID="10" presetClass="entr" presetSubtype="0" fill="hold" grpId="0" nodeType="afterEffect">
                                  <p:stCondLst>
                                    <p:cond delay="0"/>
                                  </p:stCondLst>
                                  <p:childTnLst>
                                    <p:set>
                                      <p:cBhvr>
                                        <p:cTn id="97" dur="1" fill="hold">
                                          <p:stCondLst>
                                            <p:cond delay="0"/>
                                          </p:stCondLst>
                                        </p:cTn>
                                        <p:tgtEl>
                                          <p:spTgt spid="44"/>
                                        </p:tgtEl>
                                        <p:attrNameLst>
                                          <p:attrName>style.visibility</p:attrName>
                                        </p:attrNameLst>
                                      </p:cBhvr>
                                      <p:to>
                                        <p:strVal val="visible"/>
                                      </p:to>
                                    </p:set>
                                    <p:animEffect transition="in" filter="fade">
                                      <p:cBhvr>
                                        <p:cTn id="98" dur="2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13" grpId="0" animBg="1"/>
      <p:bldP spid="15" grpId="0"/>
      <p:bldP spid="16" grpId="0"/>
      <p:bldP spid="17" grpId="0" animBg="1"/>
      <p:bldP spid="23" grpId="0" animBg="1"/>
      <p:bldP spid="24" grpId="0" animBg="1"/>
      <p:bldP spid="26" grpId="0"/>
      <p:bldP spid="27" grpId="0"/>
      <p:bldP spid="28" grpId="0" animBg="1"/>
      <p:bldP spid="30" grpId="0"/>
      <p:bldP spid="31" grpId="0"/>
      <p:bldP spid="32" grpId="0" animBg="1"/>
      <p:bldP spid="44"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ULTRA_SCORM_SLIDE_COUNT" val="40"/>
</p:tagLst>
</file>

<file path=ppt/theme/theme1.xml><?xml version="1.0" encoding="utf-8"?>
<a:theme xmlns:a="http://schemas.openxmlformats.org/drawingml/2006/main" name="王永超">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2686</TotalTime>
  <Words>3498</Words>
  <Application>Microsoft Office PowerPoint</Application>
  <PresentationFormat>自定义</PresentationFormat>
  <Paragraphs>493</Paragraphs>
  <Slides>39</Slides>
  <Notes>39</Notes>
  <HiddenSlides>0</HiddenSlides>
  <MMClips>0</MMClips>
  <ScaleCrop>false</ScaleCrop>
  <HeadingPairs>
    <vt:vector size="4" baseType="variant">
      <vt:variant>
        <vt:lpstr>主题</vt:lpstr>
      </vt:variant>
      <vt:variant>
        <vt:i4>1</vt:i4>
      </vt:variant>
      <vt:variant>
        <vt:lpstr>幻灯片标题</vt:lpstr>
      </vt:variant>
      <vt:variant>
        <vt:i4>39</vt:i4>
      </vt:variant>
    </vt:vector>
  </HeadingPairs>
  <TitlesOfParts>
    <vt:vector size="40" baseType="lpstr">
      <vt:lpstr>王永超</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subject>wyc</dc:subject>
  <dc:creator>王永超</dc:creator>
  <cp:lastModifiedBy>微软用户</cp:lastModifiedBy>
  <cp:revision>204</cp:revision>
  <dcterms:created xsi:type="dcterms:W3CDTF">2015-12-03T10:50:49Z</dcterms:created>
  <dcterms:modified xsi:type="dcterms:W3CDTF">2019-04-03T13:58:44Z</dcterms:modified>
</cp:coreProperties>
</file>